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AD65-7C00-4C0A-91AF-A2BFDA1EE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AC3D9-7805-440A-A110-40152E74F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1EF56-50EC-41DD-9F5C-03C3A7EC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F036-F1D6-4A60-A9C1-F8398D737CDB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DCCD4-A5D8-4F8F-AE99-B1B132BF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54444-FA47-4FCF-B580-0201D223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3CEC-CDD6-4E5A-A5BC-68F0D0ADD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05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C748-78F1-45B7-B495-42545CAB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E0AD0-E7E7-4C69-B2AC-D4D0CDAE5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19743-F06D-4279-8947-1B527CBB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F036-F1D6-4A60-A9C1-F8398D737CDB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C3DAF-4C10-4EED-AC3E-F4D72833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F5754-FA25-4460-A663-1C238F42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3CEC-CDD6-4E5A-A5BC-68F0D0ADD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76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64695-3064-4E7D-8440-96939A4E8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0619B-B34F-4C4D-A24B-390707635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1DE1E-55A6-4FCD-AC2C-6D7A17E4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F036-F1D6-4A60-A9C1-F8398D737CDB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B87EB-5535-4E72-8D2C-C2FA800C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FC048-DE30-4EAE-8727-25909129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3CEC-CDD6-4E5A-A5BC-68F0D0ADD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80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6310-C0C7-4331-A7B4-717A1CB6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4FDD-9091-45CE-B450-7F2BF1370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BE777-0E39-449F-AC81-BD2D946D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F036-F1D6-4A60-A9C1-F8398D737CDB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C93D4-35DB-4AB1-B3F0-79948E0A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12001-8F36-48FB-A90C-284E7224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3CEC-CDD6-4E5A-A5BC-68F0D0ADD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01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D791-FB9A-42C2-A4CB-7991F548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BE0F5-5A83-4AE8-9F2C-4315957F3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7CA5D-BDC9-440B-ABF4-1927747C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F036-F1D6-4A60-A9C1-F8398D737CDB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CD905-2B96-4785-8F07-F337401F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D7901-F565-4097-8D3F-22481F1B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3CEC-CDD6-4E5A-A5BC-68F0D0ADD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14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49CE-B1DA-4FBC-B725-C98ED15D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F795-F518-4F86-A910-A2369F90A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D6BB8-2727-49DC-AC9D-7F611A5C4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B6163-15CF-4046-9FE7-03EEA4F1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F036-F1D6-4A60-A9C1-F8398D737CDB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773E3-5CDC-4AFC-8AD1-6975C54A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4A3DC-2FDB-4324-A6FE-FA6535C1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3CEC-CDD6-4E5A-A5BC-68F0D0ADD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D5C7-7453-4AE7-8A39-E8E59DF5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BD1FE-F9D7-44C5-8EF0-2B6C778BA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AF6BA-C243-40EF-B36A-2BAD4572E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4C637-648C-4556-A9DC-11EEC5093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2B1A5-787E-4249-905D-AE9E886DC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039E5-8932-46EF-9C3A-F40D797B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F036-F1D6-4A60-A9C1-F8398D737CDB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45658-8BA7-4C9F-ADCD-BB577845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210E6-CF50-4574-8E1A-69BE7231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3CEC-CDD6-4E5A-A5BC-68F0D0ADD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87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FE4F-8152-461A-9C51-CB807A1F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EDD31-1B6B-436B-87E4-49AD3F72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F036-F1D6-4A60-A9C1-F8398D737CDB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27A41-00A6-436B-B0BC-B37AE9A3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26C52-C01D-4917-BFDA-D1CDDCBA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3CEC-CDD6-4E5A-A5BC-68F0D0ADD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17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B0609-0221-47C4-A4D4-4FAB13C37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F036-F1D6-4A60-A9C1-F8398D737CDB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27A49-A206-45B4-BD5E-B7B294FC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0E053-C347-47ED-BFF8-B6073D8C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3CEC-CDD6-4E5A-A5BC-68F0D0ADD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14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AC20-55DA-40C3-B96B-771BDFC57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2AE42-F557-4135-B47F-34C349136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24750-806E-4926-8525-E7E3411F6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F22F0-52A0-4860-8DB0-A217D236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F036-F1D6-4A60-A9C1-F8398D737CDB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A0341-D6B2-4A4C-A774-25775B1C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F04E1-6D06-4E5D-A199-7F2DF2FF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3CEC-CDD6-4E5A-A5BC-68F0D0ADD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61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C2B0-37F0-4BB9-9A07-C35E5A91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E0E4E-5239-4DCE-9A78-36A479307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9BDE7-1C83-4503-8BA4-6C33D0DBB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594D6-F269-4DB9-BF27-B0D0CD18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F036-F1D6-4A60-A9C1-F8398D737CDB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0E648-41B2-498F-900F-325BAD37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1CD17-7C55-4FFD-A46F-807086CA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3CEC-CDD6-4E5A-A5BC-68F0D0ADD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91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8DD08-F1AE-4E12-83F3-B5D883A5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02A4C-FC1D-46F2-B7FE-960BFA0B6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0554C-8949-4176-A92E-526A659FC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F036-F1D6-4A60-A9C1-F8398D737CDB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46DCD-44B6-4032-92B5-2830E05FE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6AC4F-617A-4665-8191-1F8463366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F3CEC-CDD6-4E5A-A5BC-68F0D0ADD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24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59CF-B040-4757-90FD-E42D02588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842"/>
            <a:ext cx="9144000" cy="2387600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Answer To Problem Task 2 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EF9E0-ACFE-41DE-8928-696C9B5CF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548000"/>
          </a:xfrm>
        </p:spPr>
        <p:txBody>
          <a:bodyPr/>
          <a:lstStyle/>
          <a:p>
            <a:r>
              <a:rPr lang="en-US" dirty="0"/>
              <a:t>Submitted by: Kshitij Tiwari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3BF45-2DFA-40CD-947C-6C5A5FD2D7AE}"/>
              </a:ext>
            </a:extLst>
          </p:cNvPr>
          <p:cNvSpPr txBox="1"/>
          <p:nvPr/>
        </p:nvSpPr>
        <p:spPr>
          <a:xfrm>
            <a:off x="11387580" y="6353666"/>
            <a:ext cx="49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61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71CA-82C6-490A-9261-45F7995D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443"/>
            <a:ext cx="10515600" cy="709531"/>
          </a:xfrm>
        </p:spPr>
        <p:txBody>
          <a:bodyPr/>
          <a:lstStyle/>
          <a:p>
            <a:pPr algn="ctr"/>
            <a:r>
              <a:rPr lang="en-US" b="1" dirty="0"/>
              <a:t>First Vulnerability 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24EA92-4971-4476-8021-4D184CB60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6500"/>
            <a:ext cx="10515600" cy="5286375"/>
          </a:xfrm>
        </p:spPr>
      </p:pic>
    </p:spTree>
    <p:extLst>
      <p:ext uri="{BB962C8B-B14F-4D97-AF65-F5344CB8AC3E}">
        <p14:creationId xmlns:p14="http://schemas.microsoft.com/office/powerpoint/2010/main" val="363342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D817-B8BA-4E09-A040-B93DB48C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77" y="94268"/>
            <a:ext cx="11331019" cy="1018095"/>
          </a:xfrm>
        </p:spPr>
        <p:txBody>
          <a:bodyPr/>
          <a:lstStyle/>
          <a:p>
            <a:pPr algn="ctr"/>
            <a:r>
              <a:rPr lang="en-US" b="1" dirty="0"/>
              <a:t>Report for first vulnerability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76F43-317D-49EB-A5C4-D10C63819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78" y="1197203"/>
            <a:ext cx="11331019" cy="538270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9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Answer To Problem Task 2 </vt:lpstr>
      <vt:lpstr>First Vulnerability </vt:lpstr>
      <vt:lpstr>Report for first vulnerability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Answer To Problem Task 2</dc:title>
  <dc:creator>Kshitij Tiwari</dc:creator>
  <cp:lastModifiedBy>Kshitij Tiwari</cp:lastModifiedBy>
  <cp:revision>3</cp:revision>
  <dcterms:created xsi:type="dcterms:W3CDTF">2021-08-03T15:59:56Z</dcterms:created>
  <dcterms:modified xsi:type="dcterms:W3CDTF">2021-08-03T16:12:57Z</dcterms:modified>
</cp:coreProperties>
</file>