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9" r:id="rId4"/>
    <p:sldId id="258" r:id="rId5"/>
    <p:sldId id="260" r:id="rId6"/>
    <p:sldId id="261" r:id="rId7"/>
    <p:sldId id="262" r:id="rId8"/>
    <p:sldId id="263" r:id="rId9"/>
    <p:sldId id="264" r:id="rId10"/>
    <p:sldId id="279" r:id="rId11"/>
    <p:sldId id="265" r:id="rId12"/>
    <p:sldId id="267" r:id="rId13"/>
    <p:sldId id="271" r:id="rId14"/>
    <p:sldId id="268" r:id="rId15"/>
    <p:sldId id="266" r:id="rId16"/>
    <p:sldId id="272" r:id="rId17"/>
    <p:sldId id="274" r:id="rId18"/>
    <p:sldId id="269" r:id="rId19"/>
    <p:sldId id="273" r:id="rId20"/>
    <p:sldId id="275" r:id="rId21"/>
    <p:sldId id="277" r:id="rId22"/>
    <p:sldId id="278" r:id="rId23"/>
    <p:sldId id="257" r:id="rId24"/>
    <p:sldId id="296" r:id="rId25"/>
  </p:sldIdLst>
  <p:sldSz cx="9144000" cy="5143500" type="screen16x9"/>
  <p:notesSz cx="6858000" cy="9144000"/>
  <p:embeddedFontLst>
    <p:embeddedFont>
      <p:font typeface="Space Grotesk" panose="020B0604020202020204" charset="0"/>
      <p:regular r:id="rId27"/>
      <p:bold r:id="rId28"/>
    </p:embeddedFont>
    <p:embeddedFont>
      <p:font typeface="Bell MT" panose="02020503060305020303" pitchFamily="18" charset="0"/>
      <p:regular r:id="rId29"/>
      <p:bold r:id="rId30"/>
      <p:italic r:id="rId31"/>
    </p:embeddedFont>
    <p:embeddedFont>
      <p:font typeface="Raleway" panose="020B0604020202020204" charset="0"/>
      <p:regular r:id="rId32"/>
      <p:bold r:id="rId33"/>
      <p:italic r:id="rId34"/>
      <p:boldItalic r:id="rId35"/>
    </p:embeddedFont>
    <p:embeddedFont>
      <p:font typeface="Bahnschrift" panose="020B0502040204020203" pitchFamily="34" charset="0"/>
      <p:regular r:id="rId36"/>
      <p:bold r:id="rId37"/>
    </p:embeddedFont>
    <p:embeddedFont>
      <p:font typeface="PT Sans" panose="020B0604020202020204" charset="0"/>
      <p:regular r:id="rId38"/>
      <p:bold r:id="rId39"/>
      <p:italic r:id="rId40"/>
      <p:boldItalic r:id="rId41"/>
    </p:embeddedFont>
    <p:embeddedFont>
      <p:font typeface="Proxima Nova" panose="020B0604020202020204" charset="0"/>
      <p:regular r:id="rId42"/>
      <p:bold r:id="rId43"/>
      <p:italic r:id="rId44"/>
      <p:boldItalic r:id="rId45"/>
    </p:embeddedFont>
    <p:embeddedFont>
      <p:font typeface="Bahnschrift Light" panose="020B0502040204020203" pitchFamily="34" charset="0"/>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AC4CA9-AE5C-4577-86E1-40A6E23AF98D}">
  <a:tblStyle styleId="{E0AC4CA9-AE5C-4577-86E1-40A6E23AF9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1DC7454-5051-4B73-A1CD-AD50D2ADC80A}"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11e375b9f5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11e375b9f5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10f9e629ec3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10f9e629ec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3"/>
        <p:cNvGrpSpPr/>
        <p:nvPr/>
      </p:nvGrpSpPr>
      <p:grpSpPr>
        <a:xfrm>
          <a:off x="0" y="0"/>
          <a:ext cx="0" cy="0"/>
          <a:chOff x="0" y="0"/>
          <a:chExt cx="0" cy="0"/>
        </a:xfrm>
      </p:grpSpPr>
      <p:sp>
        <p:nvSpPr>
          <p:cNvPr id="1194" name="Google Shape;1194;g118898af350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5" name="Google Shape;1195;g118898af35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11360713c04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11360713c04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232b61d2476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232b61d2476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21cacde62ee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21cacde62ee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1105afc42a3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1" name="Google Shape;1121;g1105afc42a3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11360713c04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11360713c04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g1105afc42a3_1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5" name="Google Shape;1365;g1105afc42a3_1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1105afc42a3_1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1105afc42a3_1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5"/>
        <p:cNvGrpSpPr/>
        <p:nvPr/>
      </p:nvGrpSpPr>
      <p:grpSpPr>
        <a:xfrm>
          <a:off x="0" y="0"/>
          <a:ext cx="0" cy="0"/>
          <a:chOff x="0" y="0"/>
          <a:chExt cx="0" cy="0"/>
        </a:xfrm>
      </p:grpSpPr>
      <p:sp>
        <p:nvSpPr>
          <p:cNvPr id="2806" name="Google Shape;2806;g1105afc42a3_1_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7" name="Google Shape;2807;g1105afc42a3_1_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86"/>
        <p:cNvGrpSpPr/>
        <p:nvPr/>
      </p:nvGrpSpPr>
      <p:grpSpPr>
        <a:xfrm>
          <a:off x="0" y="0"/>
          <a:ext cx="0" cy="0"/>
          <a:chOff x="0" y="0"/>
          <a:chExt cx="0" cy="0"/>
        </a:xfrm>
      </p:grpSpPr>
      <p:sp>
        <p:nvSpPr>
          <p:cNvPr id="17587" name="Google Shape;17587;g1e6ec2bc204_0_40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8" name="Google Shape;17588;g1e6ec2bc204_0_40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24459266da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24459266da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21258269c9b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21258269c9b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1"/>
        <p:cNvGrpSpPr/>
        <p:nvPr/>
      </p:nvGrpSpPr>
      <p:grpSpPr>
        <a:xfrm>
          <a:off x="0" y="0"/>
          <a:ext cx="0" cy="0"/>
          <a:chOff x="0" y="0"/>
          <a:chExt cx="0" cy="0"/>
        </a:xfrm>
      </p:grpSpPr>
      <p:sp>
        <p:nvSpPr>
          <p:cNvPr id="2812" name="Google Shape;2812;g1e6ec2bc204_0_22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3" name="Google Shape;2813;g1e6ec2bc204_0_22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2479768"/>
            <a:ext cx="7713900" cy="15513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4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948250" y="4124500"/>
            <a:ext cx="52476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mt="48000"/>
          </a:blip>
          <a:stretch>
            <a:fillRect/>
          </a:stretch>
        </p:blipFill>
        <p:spPr>
          <a:xfrm flipH="1">
            <a:off x="6565950" y="2614200"/>
            <a:ext cx="2876502" cy="2713442"/>
          </a:xfrm>
          <a:prstGeom prst="rect">
            <a:avLst/>
          </a:prstGeom>
          <a:noFill/>
          <a:ln>
            <a:noFill/>
          </a:ln>
        </p:spPr>
      </p:pic>
      <p:pic>
        <p:nvPicPr>
          <p:cNvPr id="12" name="Google Shape;12;p2"/>
          <p:cNvPicPr preferRelativeResize="0"/>
          <p:nvPr/>
        </p:nvPicPr>
        <p:blipFill>
          <a:blip r:embed="rId3">
            <a:alphaModFix/>
          </a:blip>
          <a:stretch>
            <a:fillRect/>
          </a:stretch>
        </p:blipFill>
        <p:spPr>
          <a:xfrm flipH="1">
            <a:off x="-226625" y="-190500"/>
            <a:ext cx="3877873" cy="292354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pic>
        <p:nvPicPr>
          <p:cNvPr id="55" name="Google Shape;55;p11"/>
          <p:cNvPicPr preferRelativeResize="0"/>
          <p:nvPr/>
        </p:nvPicPr>
        <p:blipFill>
          <a:blip r:embed="rId2">
            <a:alphaModFix amt="42000"/>
          </a:blip>
          <a:stretch>
            <a:fillRect/>
          </a:stretch>
        </p:blipFill>
        <p:spPr>
          <a:xfrm>
            <a:off x="-379025" y="2614200"/>
            <a:ext cx="2876502" cy="2713442"/>
          </a:xfrm>
          <a:prstGeom prst="rect">
            <a:avLst/>
          </a:prstGeom>
          <a:noFill/>
          <a:ln>
            <a:noFill/>
          </a:ln>
        </p:spPr>
      </p:pic>
      <p:pic>
        <p:nvPicPr>
          <p:cNvPr id="56" name="Google Shape;56;p11"/>
          <p:cNvPicPr preferRelativeResize="0"/>
          <p:nvPr/>
        </p:nvPicPr>
        <p:blipFill>
          <a:blip r:embed="rId3">
            <a:alphaModFix/>
          </a:blip>
          <a:stretch>
            <a:fillRect/>
          </a:stretch>
        </p:blipFill>
        <p:spPr>
          <a:xfrm>
            <a:off x="5412179" y="-190500"/>
            <a:ext cx="3877873" cy="2923549"/>
          </a:xfrm>
          <a:prstGeom prst="rect">
            <a:avLst/>
          </a:prstGeom>
          <a:noFill/>
          <a:ln>
            <a:noFill/>
          </a:ln>
        </p:spPr>
      </p:pic>
      <p:sp>
        <p:nvSpPr>
          <p:cNvPr id="57" name="Google Shape;57;p11"/>
          <p:cNvSpPr txBox="1">
            <a:spLocks noGrp="1"/>
          </p:cNvSpPr>
          <p:nvPr>
            <p:ph type="title" hasCustomPrompt="1"/>
          </p:nvPr>
        </p:nvSpPr>
        <p:spPr>
          <a:xfrm>
            <a:off x="715100" y="649100"/>
            <a:ext cx="6393900" cy="12741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72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8" name="Google Shape;58;p11"/>
          <p:cNvSpPr txBox="1">
            <a:spLocks noGrp="1"/>
          </p:cNvSpPr>
          <p:nvPr>
            <p:ph type="subTitle" idx="1"/>
          </p:nvPr>
        </p:nvSpPr>
        <p:spPr>
          <a:xfrm>
            <a:off x="715100" y="1769550"/>
            <a:ext cx="63939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0"/>
        <p:cNvGrpSpPr/>
        <p:nvPr/>
      </p:nvGrpSpPr>
      <p:grpSpPr>
        <a:xfrm>
          <a:off x="0" y="0"/>
          <a:ext cx="0" cy="0"/>
          <a:chOff x="0" y="0"/>
          <a:chExt cx="0" cy="0"/>
        </a:xfrm>
      </p:grpSpPr>
      <p:pic>
        <p:nvPicPr>
          <p:cNvPr id="61" name="Google Shape;61;p13"/>
          <p:cNvPicPr preferRelativeResize="0"/>
          <p:nvPr/>
        </p:nvPicPr>
        <p:blipFill>
          <a:blip r:embed="rId2">
            <a:alphaModFix amt="48000"/>
          </a:blip>
          <a:stretch>
            <a:fillRect/>
          </a:stretch>
        </p:blipFill>
        <p:spPr>
          <a:xfrm flipH="1">
            <a:off x="6565950" y="2614200"/>
            <a:ext cx="2876502" cy="2713442"/>
          </a:xfrm>
          <a:prstGeom prst="rect">
            <a:avLst/>
          </a:prstGeom>
          <a:noFill/>
          <a:ln>
            <a:noFill/>
          </a:ln>
        </p:spPr>
      </p:pic>
      <p:pic>
        <p:nvPicPr>
          <p:cNvPr id="62" name="Google Shape;62;p13"/>
          <p:cNvPicPr preferRelativeResize="0"/>
          <p:nvPr/>
        </p:nvPicPr>
        <p:blipFill>
          <a:blip r:embed="rId3">
            <a:alphaModFix/>
          </a:blip>
          <a:stretch>
            <a:fillRect/>
          </a:stretch>
        </p:blipFill>
        <p:spPr>
          <a:xfrm flipH="1">
            <a:off x="-226625" y="-190500"/>
            <a:ext cx="3877873" cy="2923549"/>
          </a:xfrm>
          <a:prstGeom prst="rect">
            <a:avLst/>
          </a:prstGeom>
          <a:noFill/>
          <a:ln>
            <a:noFill/>
          </a:ln>
        </p:spPr>
      </p:pic>
      <p:sp>
        <p:nvSpPr>
          <p:cNvPr id="63" name="Google Shape;6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4" name="Google Shape;64;p13"/>
          <p:cNvSpPr txBox="1">
            <a:spLocks noGrp="1"/>
          </p:cNvSpPr>
          <p:nvPr>
            <p:ph type="title" idx="2" hasCustomPrompt="1"/>
          </p:nvPr>
        </p:nvSpPr>
        <p:spPr>
          <a:xfrm>
            <a:off x="1636025" y="1609100"/>
            <a:ext cx="930600" cy="6243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8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title" idx="3" hasCustomPrompt="1"/>
          </p:nvPr>
        </p:nvSpPr>
        <p:spPr>
          <a:xfrm>
            <a:off x="1636025" y="3042401"/>
            <a:ext cx="930600" cy="6243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8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a:spLocks noGrp="1"/>
          </p:cNvSpPr>
          <p:nvPr>
            <p:ph type="title" idx="4" hasCustomPrompt="1"/>
          </p:nvPr>
        </p:nvSpPr>
        <p:spPr>
          <a:xfrm>
            <a:off x="4106725" y="1609100"/>
            <a:ext cx="930600" cy="6243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8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a:spLocks noGrp="1"/>
          </p:cNvSpPr>
          <p:nvPr>
            <p:ph type="title" idx="5" hasCustomPrompt="1"/>
          </p:nvPr>
        </p:nvSpPr>
        <p:spPr>
          <a:xfrm>
            <a:off x="4106725" y="3042401"/>
            <a:ext cx="930600" cy="6243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8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title" idx="6" hasCustomPrompt="1"/>
          </p:nvPr>
        </p:nvSpPr>
        <p:spPr>
          <a:xfrm>
            <a:off x="6577400" y="1609100"/>
            <a:ext cx="930600" cy="6243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8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a:spLocks noGrp="1"/>
          </p:cNvSpPr>
          <p:nvPr>
            <p:ph type="title" idx="7" hasCustomPrompt="1"/>
          </p:nvPr>
        </p:nvSpPr>
        <p:spPr>
          <a:xfrm>
            <a:off x="6577400" y="3042401"/>
            <a:ext cx="930600" cy="6243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None/>
              <a:defRPr sz="38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a:spLocks noGrp="1"/>
          </p:cNvSpPr>
          <p:nvPr>
            <p:ph type="subTitle" idx="1"/>
          </p:nvPr>
        </p:nvSpPr>
        <p:spPr>
          <a:xfrm>
            <a:off x="948600" y="2132775"/>
            <a:ext cx="2305500" cy="47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71" name="Google Shape;71;p13"/>
          <p:cNvSpPr txBox="1">
            <a:spLocks noGrp="1"/>
          </p:cNvSpPr>
          <p:nvPr>
            <p:ph type="subTitle" idx="8"/>
          </p:nvPr>
        </p:nvSpPr>
        <p:spPr>
          <a:xfrm>
            <a:off x="3419275" y="2132775"/>
            <a:ext cx="2305500" cy="47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72" name="Google Shape;72;p13"/>
          <p:cNvSpPr txBox="1">
            <a:spLocks noGrp="1"/>
          </p:cNvSpPr>
          <p:nvPr>
            <p:ph type="subTitle" idx="9"/>
          </p:nvPr>
        </p:nvSpPr>
        <p:spPr>
          <a:xfrm>
            <a:off x="5889950" y="2132775"/>
            <a:ext cx="2305500" cy="47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73" name="Google Shape;73;p13"/>
          <p:cNvSpPr txBox="1">
            <a:spLocks noGrp="1"/>
          </p:cNvSpPr>
          <p:nvPr>
            <p:ph type="subTitle" idx="13"/>
          </p:nvPr>
        </p:nvSpPr>
        <p:spPr>
          <a:xfrm>
            <a:off x="948600" y="3566250"/>
            <a:ext cx="2305500" cy="47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74" name="Google Shape;74;p13"/>
          <p:cNvSpPr txBox="1">
            <a:spLocks noGrp="1"/>
          </p:cNvSpPr>
          <p:nvPr>
            <p:ph type="subTitle" idx="14"/>
          </p:nvPr>
        </p:nvSpPr>
        <p:spPr>
          <a:xfrm>
            <a:off x="3419275" y="3566250"/>
            <a:ext cx="2305500" cy="47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75" name="Google Shape;75;p13"/>
          <p:cNvSpPr txBox="1">
            <a:spLocks noGrp="1"/>
          </p:cNvSpPr>
          <p:nvPr>
            <p:ph type="subTitle" idx="15"/>
          </p:nvPr>
        </p:nvSpPr>
        <p:spPr>
          <a:xfrm>
            <a:off x="5889950" y="3566250"/>
            <a:ext cx="2305500" cy="47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4_1">
    <p:spTree>
      <p:nvGrpSpPr>
        <p:cNvPr id="1" name="Shape 76"/>
        <p:cNvGrpSpPr/>
        <p:nvPr/>
      </p:nvGrpSpPr>
      <p:grpSpPr>
        <a:xfrm>
          <a:off x="0" y="0"/>
          <a:ext cx="0" cy="0"/>
          <a:chOff x="0" y="0"/>
          <a:chExt cx="0" cy="0"/>
        </a:xfrm>
      </p:grpSpPr>
      <p:pic>
        <p:nvPicPr>
          <p:cNvPr id="77" name="Google Shape;77;p14"/>
          <p:cNvPicPr preferRelativeResize="0"/>
          <p:nvPr/>
        </p:nvPicPr>
        <p:blipFill>
          <a:blip r:embed="rId2">
            <a:alphaModFix amt="48000"/>
          </a:blip>
          <a:stretch>
            <a:fillRect/>
          </a:stretch>
        </p:blipFill>
        <p:spPr>
          <a:xfrm flipH="1">
            <a:off x="6565950" y="2614200"/>
            <a:ext cx="2876502" cy="2713442"/>
          </a:xfrm>
          <a:prstGeom prst="rect">
            <a:avLst/>
          </a:prstGeom>
          <a:noFill/>
          <a:ln>
            <a:noFill/>
          </a:ln>
        </p:spPr>
      </p:pic>
      <p:pic>
        <p:nvPicPr>
          <p:cNvPr id="78" name="Google Shape;78;p14"/>
          <p:cNvPicPr preferRelativeResize="0"/>
          <p:nvPr/>
        </p:nvPicPr>
        <p:blipFill>
          <a:blip r:embed="rId3">
            <a:alphaModFix/>
          </a:blip>
          <a:stretch>
            <a:fillRect/>
          </a:stretch>
        </p:blipFill>
        <p:spPr>
          <a:xfrm flipH="1">
            <a:off x="-226625" y="-190500"/>
            <a:ext cx="3877873" cy="2923549"/>
          </a:xfrm>
          <a:prstGeom prst="rect">
            <a:avLst/>
          </a:prstGeom>
          <a:noFill/>
          <a:ln>
            <a:noFill/>
          </a:ln>
        </p:spPr>
      </p:pic>
      <p:sp>
        <p:nvSpPr>
          <p:cNvPr id="79" name="Google Shape;79;p14"/>
          <p:cNvSpPr txBox="1">
            <a:spLocks noGrp="1"/>
          </p:cNvSpPr>
          <p:nvPr>
            <p:ph type="title"/>
          </p:nvPr>
        </p:nvSpPr>
        <p:spPr>
          <a:xfrm>
            <a:off x="720000" y="1535025"/>
            <a:ext cx="3233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0" name="Google Shape;80;p14"/>
          <p:cNvSpPr txBox="1">
            <a:spLocks noGrp="1"/>
          </p:cNvSpPr>
          <p:nvPr>
            <p:ph type="subTitle" idx="1"/>
          </p:nvPr>
        </p:nvSpPr>
        <p:spPr>
          <a:xfrm>
            <a:off x="720000" y="2163375"/>
            <a:ext cx="3580500" cy="144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1" name="Google Shape;81;p14"/>
          <p:cNvSpPr>
            <a:spLocks noGrp="1"/>
          </p:cNvSpPr>
          <p:nvPr>
            <p:ph type="pic" idx="2"/>
          </p:nvPr>
        </p:nvSpPr>
        <p:spPr>
          <a:xfrm>
            <a:off x="5268375" y="162000"/>
            <a:ext cx="3580500" cy="4819500"/>
          </a:xfrm>
          <a:prstGeom prst="rect">
            <a:avLst/>
          </a:prstGeom>
          <a:noFill/>
          <a:ln>
            <a:noFill/>
          </a:ln>
        </p:spPr>
      </p:sp>
      <p:sp>
        <p:nvSpPr>
          <p:cNvPr id="82" name="Google Shape;82;p14"/>
          <p:cNvSpPr>
            <a:spLocks noGrp="1"/>
          </p:cNvSpPr>
          <p:nvPr>
            <p:ph type="pic" idx="3"/>
          </p:nvPr>
        </p:nvSpPr>
        <p:spPr>
          <a:xfrm>
            <a:off x="496900" y="2936300"/>
            <a:ext cx="4545900" cy="20451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3"/>
        <p:cNvGrpSpPr/>
        <p:nvPr/>
      </p:nvGrpSpPr>
      <p:grpSpPr>
        <a:xfrm>
          <a:off x="0" y="0"/>
          <a:ext cx="0" cy="0"/>
          <a:chOff x="0" y="0"/>
          <a:chExt cx="0" cy="0"/>
        </a:xfrm>
      </p:grpSpPr>
      <p:pic>
        <p:nvPicPr>
          <p:cNvPr id="84" name="Google Shape;84;p15"/>
          <p:cNvPicPr preferRelativeResize="0"/>
          <p:nvPr/>
        </p:nvPicPr>
        <p:blipFill>
          <a:blip r:embed="rId2">
            <a:alphaModFix amt="48000"/>
          </a:blip>
          <a:stretch>
            <a:fillRect/>
          </a:stretch>
        </p:blipFill>
        <p:spPr>
          <a:xfrm>
            <a:off x="-302825" y="2614200"/>
            <a:ext cx="2876502" cy="2713442"/>
          </a:xfrm>
          <a:prstGeom prst="rect">
            <a:avLst/>
          </a:prstGeom>
          <a:noFill/>
          <a:ln>
            <a:noFill/>
          </a:ln>
        </p:spPr>
      </p:pic>
      <p:pic>
        <p:nvPicPr>
          <p:cNvPr id="85" name="Google Shape;85;p15"/>
          <p:cNvPicPr preferRelativeResize="0"/>
          <p:nvPr/>
        </p:nvPicPr>
        <p:blipFill>
          <a:blip r:embed="rId3">
            <a:alphaModFix/>
          </a:blip>
          <a:stretch>
            <a:fillRect/>
          </a:stretch>
        </p:blipFill>
        <p:spPr>
          <a:xfrm>
            <a:off x="5488379" y="-190500"/>
            <a:ext cx="3877873" cy="2923549"/>
          </a:xfrm>
          <a:prstGeom prst="rect">
            <a:avLst/>
          </a:prstGeom>
          <a:noFill/>
          <a:ln>
            <a:noFill/>
          </a:ln>
        </p:spPr>
      </p:pic>
      <p:sp>
        <p:nvSpPr>
          <p:cNvPr id="86" name="Google Shape;86;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87"/>
        <p:cNvGrpSpPr/>
        <p:nvPr/>
      </p:nvGrpSpPr>
      <p:grpSpPr>
        <a:xfrm>
          <a:off x="0" y="0"/>
          <a:ext cx="0" cy="0"/>
          <a:chOff x="0" y="0"/>
          <a:chExt cx="0" cy="0"/>
        </a:xfrm>
      </p:grpSpPr>
      <p:pic>
        <p:nvPicPr>
          <p:cNvPr id="88" name="Google Shape;88;p16"/>
          <p:cNvPicPr preferRelativeResize="0"/>
          <p:nvPr/>
        </p:nvPicPr>
        <p:blipFill>
          <a:blip r:embed="rId2">
            <a:alphaModFix amt="48000"/>
          </a:blip>
          <a:stretch>
            <a:fillRect/>
          </a:stretch>
        </p:blipFill>
        <p:spPr>
          <a:xfrm rot="10800000">
            <a:off x="6565950" y="-190500"/>
            <a:ext cx="2876502" cy="2713442"/>
          </a:xfrm>
          <a:prstGeom prst="rect">
            <a:avLst/>
          </a:prstGeom>
          <a:noFill/>
          <a:ln>
            <a:noFill/>
          </a:ln>
        </p:spPr>
      </p:pic>
      <p:pic>
        <p:nvPicPr>
          <p:cNvPr id="89" name="Google Shape;89;p16"/>
          <p:cNvPicPr preferRelativeResize="0"/>
          <p:nvPr/>
        </p:nvPicPr>
        <p:blipFill>
          <a:blip r:embed="rId3">
            <a:alphaModFix/>
          </a:blip>
          <a:stretch>
            <a:fillRect/>
          </a:stretch>
        </p:blipFill>
        <p:spPr>
          <a:xfrm rot="10800000">
            <a:off x="-226625" y="2404093"/>
            <a:ext cx="3877873" cy="2923549"/>
          </a:xfrm>
          <a:prstGeom prst="rect">
            <a:avLst/>
          </a:prstGeom>
          <a:noFill/>
          <a:ln>
            <a:noFill/>
          </a:ln>
        </p:spPr>
      </p:pic>
      <p:sp>
        <p:nvSpPr>
          <p:cNvPr id="90" name="Google Shape;9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93" name="Google Shape;93;p17"/>
          <p:cNvPicPr preferRelativeResize="0"/>
          <p:nvPr/>
        </p:nvPicPr>
        <p:blipFill>
          <a:blip r:embed="rId2">
            <a:alphaModFix amt="48000"/>
          </a:blip>
          <a:stretch>
            <a:fillRect/>
          </a:stretch>
        </p:blipFill>
        <p:spPr>
          <a:xfrm flipH="1">
            <a:off x="6489750" y="2577610"/>
            <a:ext cx="2876502" cy="2713442"/>
          </a:xfrm>
          <a:prstGeom prst="rect">
            <a:avLst/>
          </a:prstGeom>
          <a:noFill/>
          <a:ln>
            <a:noFill/>
          </a:ln>
        </p:spPr>
      </p:pic>
      <p:pic>
        <p:nvPicPr>
          <p:cNvPr id="94" name="Google Shape;94;p17"/>
          <p:cNvPicPr preferRelativeResize="0"/>
          <p:nvPr/>
        </p:nvPicPr>
        <p:blipFill>
          <a:blip r:embed="rId3">
            <a:alphaModFix/>
          </a:blip>
          <a:stretch>
            <a:fillRect/>
          </a:stretch>
        </p:blipFill>
        <p:spPr>
          <a:xfrm flipH="1">
            <a:off x="-302825" y="-227090"/>
            <a:ext cx="3877873" cy="292354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95"/>
        <p:cNvGrpSpPr/>
        <p:nvPr/>
      </p:nvGrpSpPr>
      <p:grpSpPr>
        <a:xfrm>
          <a:off x="0" y="0"/>
          <a:ext cx="0" cy="0"/>
          <a:chOff x="0" y="0"/>
          <a:chExt cx="0" cy="0"/>
        </a:xfrm>
      </p:grpSpPr>
      <p:pic>
        <p:nvPicPr>
          <p:cNvPr id="96" name="Google Shape;96;p18"/>
          <p:cNvPicPr preferRelativeResize="0"/>
          <p:nvPr/>
        </p:nvPicPr>
        <p:blipFill>
          <a:blip r:embed="rId2">
            <a:alphaModFix amt="48000"/>
          </a:blip>
          <a:stretch>
            <a:fillRect/>
          </a:stretch>
        </p:blipFill>
        <p:spPr>
          <a:xfrm flipH="1">
            <a:off x="6565950" y="2614200"/>
            <a:ext cx="2876502" cy="2713442"/>
          </a:xfrm>
          <a:prstGeom prst="rect">
            <a:avLst/>
          </a:prstGeom>
          <a:noFill/>
          <a:ln>
            <a:noFill/>
          </a:ln>
        </p:spPr>
      </p:pic>
      <p:pic>
        <p:nvPicPr>
          <p:cNvPr id="97" name="Google Shape;97;p18"/>
          <p:cNvPicPr preferRelativeResize="0"/>
          <p:nvPr/>
        </p:nvPicPr>
        <p:blipFill>
          <a:blip r:embed="rId3">
            <a:alphaModFix/>
          </a:blip>
          <a:stretch>
            <a:fillRect/>
          </a:stretch>
        </p:blipFill>
        <p:spPr>
          <a:xfrm flipH="1">
            <a:off x="-226625" y="-190500"/>
            <a:ext cx="3877873" cy="2923549"/>
          </a:xfrm>
          <a:prstGeom prst="rect">
            <a:avLst/>
          </a:prstGeom>
          <a:noFill/>
          <a:ln>
            <a:noFill/>
          </a:ln>
        </p:spPr>
      </p:pic>
      <p:sp>
        <p:nvSpPr>
          <p:cNvPr id="98" name="Google Shape;98;p18"/>
          <p:cNvSpPr txBox="1">
            <a:spLocks noGrp="1"/>
          </p:cNvSpPr>
          <p:nvPr>
            <p:ph type="title" hasCustomPrompt="1"/>
          </p:nvPr>
        </p:nvSpPr>
        <p:spPr>
          <a:xfrm>
            <a:off x="3867991" y="1995939"/>
            <a:ext cx="4560900" cy="7689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9" name="Google Shape;99;p18"/>
          <p:cNvSpPr txBox="1">
            <a:spLocks noGrp="1"/>
          </p:cNvSpPr>
          <p:nvPr>
            <p:ph type="subTitle" idx="1"/>
          </p:nvPr>
        </p:nvSpPr>
        <p:spPr>
          <a:xfrm>
            <a:off x="3868000" y="2754852"/>
            <a:ext cx="4560900" cy="39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100" name="Google Shape;100;p18"/>
          <p:cNvSpPr txBox="1">
            <a:spLocks noGrp="1"/>
          </p:cNvSpPr>
          <p:nvPr>
            <p:ph type="title" idx="2" hasCustomPrompt="1"/>
          </p:nvPr>
        </p:nvSpPr>
        <p:spPr>
          <a:xfrm>
            <a:off x="3867991" y="535000"/>
            <a:ext cx="4560900" cy="7689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1" name="Google Shape;101;p18"/>
          <p:cNvSpPr txBox="1">
            <a:spLocks noGrp="1"/>
          </p:cNvSpPr>
          <p:nvPr>
            <p:ph type="subTitle" idx="3"/>
          </p:nvPr>
        </p:nvSpPr>
        <p:spPr>
          <a:xfrm>
            <a:off x="3868000" y="1293903"/>
            <a:ext cx="4560900" cy="39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102" name="Google Shape;102;p18"/>
          <p:cNvSpPr txBox="1">
            <a:spLocks noGrp="1"/>
          </p:cNvSpPr>
          <p:nvPr>
            <p:ph type="title" idx="4" hasCustomPrompt="1"/>
          </p:nvPr>
        </p:nvSpPr>
        <p:spPr>
          <a:xfrm>
            <a:off x="3867975" y="3456877"/>
            <a:ext cx="4560900" cy="7689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3" name="Google Shape;103;p18"/>
          <p:cNvSpPr txBox="1">
            <a:spLocks noGrp="1"/>
          </p:cNvSpPr>
          <p:nvPr>
            <p:ph type="subTitle" idx="5"/>
          </p:nvPr>
        </p:nvSpPr>
        <p:spPr>
          <a:xfrm>
            <a:off x="3868000" y="4215800"/>
            <a:ext cx="4560900" cy="39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8">
    <p:spTree>
      <p:nvGrpSpPr>
        <p:cNvPr id="1" name="Shape 104"/>
        <p:cNvGrpSpPr/>
        <p:nvPr/>
      </p:nvGrpSpPr>
      <p:grpSpPr>
        <a:xfrm>
          <a:off x="0" y="0"/>
          <a:ext cx="0" cy="0"/>
          <a:chOff x="0" y="0"/>
          <a:chExt cx="0" cy="0"/>
        </a:xfrm>
      </p:grpSpPr>
      <p:pic>
        <p:nvPicPr>
          <p:cNvPr id="105" name="Google Shape;105;p19"/>
          <p:cNvPicPr preferRelativeResize="0"/>
          <p:nvPr/>
        </p:nvPicPr>
        <p:blipFill>
          <a:blip r:embed="rId2">
            <a:alphaModFix amt="48000"/>
          </a:blip>
          <a:stretch>
            <a:fillRect/>
          </a:stretch>
        </p:blipFill>
        <p:spPr>
          <a:xfrm flipH="1">
            <a:off x="6565950" y="2614200"/>
            <a:ext cx="2876502" cy="2713442"/>
          </a:xfrm>
          <a:prstGeom prst="rect">
            <a:avLst/>
          </a:prstGeom>
          <a:noFill/>
          <a:ln>
            <a:noFill/>
          </a:ln>
        </p:spPr>
      </p:pic>
      <p:pic>
        <p:nvPicPr>
          <p:cNvPr id="106" name="Google Shape;106;p19"/>
          <p:cNvPicPr preferRelativeResize="0"/>
          <p:nvPr/>
        </p:nvPicPr>
        <p:blipFill>
          <a:blip r:embed="rId3">
            <a:alphaModFix/>
          </a:blip>
          <a:stretch>
            <a:fillRect/>
          </a:stretch>
        </p:blipFill>
        <p:spPr>
          <a:xfrm flipH="1">
            <a:off x="-226625" y="-190500"/>
            <a:ext cx="3877873" cy="2923549"/>
          </a:xfrm>
          <a:prstGeom prst="rect">
            <a:avLst/>
          </a:prstGeom>
          <a:noFill/>
          <a:ln>
            <a:noFill/>
          </a:ln>
        </p:spPr>
      </p:pic>
      <p:sp>
        <p:nvSpPr>
          <p:cNvPr id="107" name="Google Shape;107;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8" name="Google Shape;108;p19"/>
          <p:cNvSpPr txBox="1">
            <a:spLocks noGrp="1"/>
          </p:cNvSpPr>
          <p:nvPr>
            <p:ph type="subTitle" idx="1"/>
          </p:nvPr>
        </p:nvSpPr>
        <p:spPr>
          <a:xfrm>
            <a:off x="1993068" y="1608602"/>
            <a:ext cx="6198300" cy="46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FF0000"/>
              </a:buClr>
              <a:buSzPts val="2400"/>
              <a:buFont typeface="Raleway"/>
              <a:buNone/>
              <a:defRPr sz="1800" b="1">
                <a:latin typeface="Raleway"/>
                <a:ea typeface="Raleway"/>
                <a:cs typeface="Raleway"/>
                <a:sym typeface="Raleway"/>
              </a:defRPr>
            </a:lvl1pPr>
            <a:lvl2pPr lvl="1"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2pPr>
            <a:lvl3pPr lvl="2"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3pPr>
            <a:lvl4pPr lvl="3"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4pPr>
            <a:lvl5pPr lvl="4"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5pPr>
            <a:lvl6pPr lvl="5"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6pPr>
            <a:lvl7pPr lvl="6"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7pPr>
            <a:lvl8pPr lvl="7"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8pPr>
            <a:lvl9pPr lvl="8"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9pPr>
          </a:lstStyle>
          <a:p>
            <a:endParaRPr/>
          </a:p>
        </p:txBody>
      </p:sp>
      <p:sp>
        <p:nvSpPr>
          <p:cNvPr id="109" name="Google Shape;109;p19"/>
          <p:cNvSpPr txBox="1">
            <a:spLocks noGrp="1"/>
          </p:cNvSpPr>
          <p:nvPr>
            <p:ph type="subTitle" idx="2"/>
          </p:nvPr>
        </p:nvSpPr>
        <p:spPr>
          <a:xfrm>
            <a:off x="1993068" y="2752101"/>
            <a:ext cx="6198300" cy="46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FF0000"/>
              </a:buClr>
              <a:buSzPts val="2400"/>
              <a:buFont typeface="Raleway"/>
              <a:buNone/>
              <a:defRPr sz="1800" b="1">
                <a:latin typeface="Raleway"/>
                <a:ea typeface="Raleway"/>
                <a:cs typeface="Raleway"/>
                <a:sym typeface="Raleway"/>
              </a:defRPr>
            </a:lvl1pPr>
            <a:lvl2pPr lvl="1"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2pPr>
            <a:lvl3pPr lvl="2"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3pPr>
            <a:lvl4pPr lvl="3"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4pPr>
            <a:lvl5pPr lvl="4"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5pPr>
            <a:lvl6pPr lvl="5"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6pPr>
            <a:lvl7pPr lvl="6"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7pPr>
            <a:lvl8pPr lvl="7"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8pPr>
            <a:lvl9pPr lvl="8"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9pPr>
          </a:lstStyle>
          <a:p>
            <a:endParaRPr/>
          </a:p>
        </p:txBody>
      </p:sp>
      <p:sp>
        <p:nvSpPr>
          <p:cNvPr id="110" name="Google Shape;110;p19"/>
          <p:cNvSpPr txBox="1">
            <a:spLocks noGrp="1"/>
          </p:cNvSpPr>
          <p:nvPr>
            <p:ph type="subTitle" idx="3"/>
          </p:nvPr>
        </p:nvSpPr>
        <p:spPr>
          <a:xfrm>
            <a:off x="1993068" y="3895600"/>
            <a:ext cx="6198300" cy="46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FF0000"/>
              </a:buClr>
              <a:buSzPts val="2400"/>
              <a:buFont typeface="Raleway"/>
              <a:buNone/>
              <a:defRPr sz="1800" b="1">
                <a:latin typeface="Raleway"/>
                <a:ea typeface="Raleway"/>
                <a:cs typeface="Raleway"/>
                <a:sym typeface="Raleway"/>
              </a:defRPr>
            </a:lvl1pPr>
            <a:lvl2pPr lvl="1"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2pPr>
            <a:lvl3pPr lvl="2"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3pPr>
            <a:lvl4pPr lvl="3"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4pPr>
            <a:lvl5pPr lvl="4"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5pPr>
            <a:lvl6pPr lvl="5"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6pPr>
            <a:lvl7pPr lvl="6"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7pPr>
            <a:lvl8pPr lvl="7"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8pPr>
            <a:lvl9pPr lvl="8"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9pPr>
          </a:lstStyle>
          <a:p>
            <a:endParaRPr/>
          </a:p>
        </p:txBody>
      </p:sp>
      <p:sp>
        <p:nvSpPr>
          <p:cNvPr id="111" name="Google Shape;111;p19"/>
          <p:cNvSpPr txBox="1">
            <a:spLocks noGrp="1"/>
          </p:cNvSpPr>
          <p:nvPr>
            <p:ph type="subTitle" idx="4"/>
          </p:nvPr>
        </p:nvSpPr>
        <p:spPr>
          <a:xfrm>
            <a:off x="1985625" y="1211225"/>
            <a:ext cx="61983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2" name="Google Shape;112;p19"/>
          <p:cNvSpPr txBox="1">
            <a:spLocks noGrp="1"/>
          </p:cNvSpPr>
          <p:nvPr>
            <p:ph type="subTitle" idx="5"/>
          </p:nvPr>
        </p:nvSpPr>
        <p:spPr>
          <a:xfrm>
            <a:off x="1985625" y="2354729"/>
            <a:ext cx="61983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3" name="Google Shape;113;p19"/>
          <p:cNvSpPr txBox="1">
            <a:spLocks noGrp="1"/>
          </p:cNvSpPr>
          <p:nvPr>
            <p:ph type="subTitle" idx="6"/>
          </p:nvPr>
        </p:nvSpPr>
        <p:spPr>
          <a:xfrm>
            <a:off x="1985625" y="3498232"/>
            <a:ext cx="61983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CUSTOM_6">
    <p:spTree>
      <p:nvGrpSpPr>
        <p:cNvPr id="1" name="Shape 114"/>
        <p:cNvGrpSpPr/>
        <p:nvPr/>
      </p:nvGrpSpPr>
      <p:grpSpPr>
        <a:xfrm>
          <a:off x="0" y="0"/>
          <a:ext cx="0" cy="0"/>
          <a:chOff x="0" y="0"/>
          <a:chExt cx="0" cy="0"/>
        </a:xfrm>
      </p:grpSpPr>
      <p:pic>
        <p:nvPicPr>
          <p:cNvPr id="115" name="Google Shape;115;p20"/>
          <p:cNvPicPr preferRelativeResize="0"/>
          <p:nvPr/>
        </p:nvPicPr>
        <p:blipFill>
          <a:blip r:embed="rId2">
            <a:alphaModFix amt="42000"/>
          </a:blip>
          <a:stretch>
            <a:fillRect/>
          </a:stretch>
        </p:blipFill>
        <p:spPr>
          <a:xfrm>
            <a:off x="-379025" y="2614200"/>
            <a:ext cx="2876502" cy="2713442"/>
          </a:xfrm>
          <a:prstGeom prst="rect">
            <a:avLst/>
          </a:prstGeom>
          <a:noFill/>
          <a:ln>
            <a:noFill/>
          </a:ln>
        </p:spPr>
      </p:pic>
      <p:pic>
        <p:nvPicPr>
          <p:cNvPr id="116" name="Google Shape;116;p20"/>
          <p:cNvPicPr preferRelativeResize="0"/>
          <p:nvPr/>
        </p:nvPicPr>
        <p:blipFill>
          <a:blip r:embed="rId3">
            <a:alphaModFix/>
          </a:blip>
          <a:stretch>
            <a:fillRect/>
          </a:stretch>
        </p:blipFill>
        <p:spPr>
          <a:xfrm>
            <a:off x="5412179" y="-190500"/>
            <a:ext cx="3877873" cy="2923549"/>
          </a:xfrm>
          <a:prstGeom prst="rect">
            <a:avLst/>
          </a:prstGeom>
          <a:noFill/>
          <a:ln>
            <a:noFill/>
          </a:ln>
        </p:spPr>
      </p:pic>
      <p:sp>
        <p:nvSpPr>
          <p:cNvPr id="117" name="Google Shape;117;p20"/>
          <p:cNvSpPr txBox="1">
            <a:spLocks noGrp="1"/>
          </p:cNvSpPr>
          <p:nvPr>
            <p:ph type="title"/>
          </p:nvPr>
        </p:nvSpPr>
        <p:spPr>
          <a:xfrm>
            <a:off x="724900" y="44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8" name="Google Shape;118;p20"/>
          <p:cNvSpPr txBox="1">
            <a:spLocks noGrp="1"/>
          </p:cNvSpPr>
          <p:nvPr>
            <p:ph type="subTitle" idx="1"/>
          </p:nvPr>
        </p:nvSpPr>
        <p:spPr>
          <a:xfrm>
            <a:off x="937625" y="2808425"/>
            <a:ext cx="2175300" cy="15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9" name="Google Shape;119;p20"/>
          <p:cNvSpPr txBox="1">
            <a:spLocks noGrp="1"/>
          </p:cNvSpPr>
          <p:nvPr>
            <p:ph type="subTitle" idx="2"/>
          </p:nvPr>
        </p:nvSpPr>
        <p:spPr>
          <a:xfrm>
            <a:off x="3484347" y="2808425"/>
            <a:ext cx="2175300" cy="15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0" name="Google Shape;120;p20"/>
          <p:cNvSpPr txBox="1">
            <a:spLocks noGrp="1"/>
          </p:cNvSpPr>
          <p:nvPr>
            <p:ph type="subTitle" idx="3"/>
          </p:nvPr>
        </p:nvSpPr>
        <p:spPr>
          <a:xfrm>
            <a:off x="6031075" y="2808425"/>
            <a:ext cx="2175300" cy="15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1" name="Google Shape;121;p20"/>
          <p:cNvSpPr txBox="1">
            <a:spLocks noGrp="1"/>
          </p:cNvSpPr>
          <p:nvPr>
            <p:ph type="subTitle" idx="4"/>
          </p:nvPr>
        </p:nvSpPr>
        <p:spPr>
          <a:xfrm>
            <a:off x="937625" y="2111000"/>
            <a:ext cx="2175300" cy="756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22" name="Google Shape;122;p20"/>
          <p:cNvSpPr txBox="1">
            <a:spLocks noGrp="1"/>
          </p:cNvSpPr>
          <p:nvPr>
            <p:ph type="subTitle" idx="5"/>
          </p:nvPr>
        </p:nvSpPr>
        <p:spPr>
          <a:xfrm>
            <a:off x="3484350" y="2111000"/>
            <a:ext cx="2175300" cy="756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23" name="Google Shape;123;p20"/>
          <p:cNvSpPr txBox="1">
            <a:spLocks noGrp="1"/>
          </p:cNvSpPr>
          <p:nvPr>
            <p:ph type="subTitle" idx="6"/>
          </p:nvPr>
        </p:nvSpPr>
        <p:spPr>
          <a:xfrm>
            <a:off x="6031075" y="2111000"/>
            <a:ext cx="2175300" cy="756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mt="48000"/>
          </a:blip>
          <a:stretch>
            <a:fillRect/>
          </a:stretch>
        </p:blipFill>
        <p:spPr>
          <a:xfrm rot="10800000">
            <a:off x="6565950" y="-190500"/>
            <a:ext cx="2876502" cy="2713442"/>
          </a:xfrm>
          <a:prstGeom prst="rect">
            <a:avLst/>
          </a:prstGeom>
          <a:noFill/>
          <a:ln>
            <a:noFill/>
          </a:ln>
        </p:spPr>
      </p:pic>
      <p:pic>
        <p:nvPicPr>
          <p:cNvPr id="15" name="Google Shape;15;p3"/>
          <p:cNvPicPr preferRelativeResize="0"/>
          <p:nvPr/>
        </p:nvPicPr>
        <p:blipFill>
          <a:blip r:embed="rId3">
            <a:alphaModFix/>
          </a:blip>
          <a:stretch>
            <a:fillRect/>
          </a:stretch>
        </p:blipFill>
        <p:spPr>
          <a:xfrm rot="10800000">
            <a:off x="-226625" y="2404093"/>
            <a:ext cx="3877873" cy="2923549"/>
          </a:xfrm>
          <a:prstGeom prst="rect">
            <a:avLst/>
          </a:prstGeom>
          <a:noFill/>
          <a:ln>
            <a:noFill/>
          </a:ln>
        </p:spPr>
      </p:pic>
      <p:sp>
        <p:nvSpPr>
          <p:cNvPr id="16" name="Google Shape;16;p3"/>
          <p:cNvSpPr txBox="1">
            <a:spLocks noGrp="1"/>
          </p:cNvSpPr>
          <p:nvPr>
            <p:ph type="title"/>
          </p:nvPr>
        </p:nvSpPr>
        <p:spPr>
          <a:xfrm>
            <a:off x="3945500" y="1729850"/>
            <a:ext cx="4381800" cy="875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945500" y="802050"/>
            <a:ext cx="1548600" cy="10530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7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a:spLocks noGrp="1"/>
          </p:cNvSpPr>
          <p:nvPr>
            <p:ph type="pic" idx="3"/>
          </p:nvPr>
        </p:nvSpPr>
        <p:spPr>
          <a:xfrm>
            <a:off x="715100" y="802050"/>
            <a:ext cx="2975400" cy="35394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24"/>
        <p:cNvGrpSpPr/>
        <p:nvPr/>
      </p:nvGrpSpPr>
      <p:grpSpPr>
        <a:xfrm>
          <a:off x="0" y="0"/>
          <a:ext cx="0" cy="0"/>
          <a:chOff x="0" y="0"/>
          <a:chExt cx="0" cy="0"/>
        </a:xfrm>
      </p:grpSpPr>
      <p:pic>
        <p:nvPicPr>
          <p:cNvPr id="125" name="Google Shape;125;p21"/>
          <p:cNvPicPr preferRelativeResize="0"/>
          <p:nvPr/>
        </p:nvPicPr>
        <p:blipFill>
          <a:blip r:embed="rId2">
            <a:alphaModFix amt="48000"/>
          </a:blip>
          <a:stretch>
            <a:fillRect/>
          </a:stretch>
        </p:blipFill>
        <p:spPr>
          <a:xfrm rot="10800000" flipH="1">
            <a:off x="-302825" y="-190500"/>
            <a:ext cx="2876502" cy="2713442"/>
          </a:xfrm>
          <a:prstGeom prst="rect">
            <a:avLst/>
          </a:prstGeom>
          <a:noFill/>
          <a:ln>
            <a:noFill/>
          </a:ln>
        </p:spPr>
      </p:pic>
      <p:pic>
        <p:nvPicPr>
          <p:cNvPr id="126" name="Google Shape;126;p21"/>
          <p:cNvPicPr preferRelativeResize="0"/>
          <p:nvPr/>
        </p:nvPicPr>
        <p:blipFill>
          <a:blip r:embed="rId3">
            <a:alphaModFix/>
          </a:blip>
          <a:stretch>
            <a:fillRect/>
          </a:stretch>
        </p:blipFill>
        <p:spPr>
          <a:xfrm rot="10800000" flipH="1">
            <a:off x="5488379" y="2404093"/>
            <a:ext cx="3877873" cy="2923549"/>
          </a:xfrm>
          <a:prstGeom prst="rect">
            <a:avLst/>
          </a:prstGeom>
          <a:noFill/>
          <a:ln>
            <a:noFill/>
          </a:ln>
        </p:spPr>
      </p:pic>
      <p:sp>
        <p:nvSpPr>
          <p:cNvPr id="127" name="Google Shape;127;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8" name="Google Shape;128;p21"/>
          <p:cNvSpPr txBox="1">
            <a:spLocks noGrp="1"/>
          </p:cNvSpPr>
          <p:nvPr>
            <p:ph type="subTitle" idx="1"/>
          </p:nvPr>
        </p:nvSpPr>
        <p:spPr>
          <a:xfrm>
            <a:off x="1163725" y="1567200"/>
            <a:ext cx="2967000" cy="417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Space Grotesk"/>
                <a:ea typeface="Space Grotesk"/>
                <a:cs typeface="Space Grotesk"/>
                <a:sym typeface="Space Grotesk"/>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29" name="Google Shape;129;p21"/>
          <p:cNvSpPr txBox="1">
            <a:spLocks noGrp="1"/>
          </p:cNvSpPr>
          <p:nvPr>
            <p:ph type="subTitle" idx="2"/>
          </p:nvPr>
        </p:nvSpPr>
        <p:spPr>
          <a:xfrm>
            <a:off x="1163725" y="1908575"/>
            <a:ext cx="2967000" cy="893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0" name="Google Shape;130;p21"/>
          <p:cNvSpPr txBox="1">
            <a:spLocks noGrp="1"/>
          </p:cNvSpPr>
          <p:nvPr>
            <p:ph type="subTitle" idx="3"/>
          </p:nvPr>
        </p:nvSpPr>
        <p:spPr>
          <a:xfrm>
            <a:off x="5013250" y="1908575"/>
            <a:ext cx="2967000" cy="893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1" name="Google Shape;131;p21"/>
          <p:cNvSpPr txBox="1">
            <a:spLocks noGrp="1"/>
          </p:cNvSpPr>
          <p:nvPr>
            <p:ph type="subTitle" idx="4"/>
          </p:nvPr>
        </p:nvSpPr>
        <p:spPr>
          <a:xfrm>
            <a:off x="1163725" y="3504500"/>
            <a:ext cx="2967000" cy="893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21"/>
          <p:cNvSpPr txBox="1">
            <a:spLocks noGrp="1"/>
          </p:cNvSpPr>
          <p:nvPr>
            <p:ph type="subTitle" idx="5"/>
          </p:nvPr>
        </p:nvSpPr>
        <p:spPr>
          <a:xfrm>
            <a:off x="5013250" y="3504500"/>
            <a:ext cx="2967000" cy="893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3" name="Google Shape;133;p21"/>
          <p:cNvSpPr txBox="1">
            <a:spLocks noGrp="1"/>
          </p:cNvSpPr>
          <p:nvPr>
            <p:ph type="subTitle" idx="6"/>
          </p:nvPr>
        </p:nvSpPr>
        <p:spPr>
          <a:xfrm>
            <a:off x="1163725" y="3163100"/>
            <a:ext cx="2967000" cy="417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Space Grotesk"/>
                <a:ea typeface="Space Grotesk"/>
                <a:cs typeface="Space Grotesk"/>
                <a:sym typeface="Space Grotesk"/>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34" name="Google Shape;134;p21"/>
          <p:cNvSpPr txBox="1">
            <a:spLocks noGrp="1"/>
          </p:cNvSpPr>
          <p:nvPr>
            <p:ph type="subTitle" idx="7"/>
          </p:nvPr>
        </p:nvSpPr>
        <p:spPr>
          <a:xfrm>
            <a:off x="5013250" y="1567200"/>
            <a:ext cx="2967000" cy="417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Space Grotesk"/>
                <a:ea typeface="Space Grotesk"/>
                <a:cs typeface="Space Grotesk"/>
                <a:sym typeface="Space Grotesk"/>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35" name="Google Shape;135;p21"/>
          <p:cNvSpPr txBox="1">
            <a:spLocks noGrp="1"/>
          </p:cNvSpPr>
          <p:nvPr>
            <p:ph type="subTitle" idx="8"/>
          </p:nvPr>
        </p:nvSpPr>
        <p:spPr>
          <a:xfrm>
            <a:off x="5013250" y="3163100"/>
            <a:ext cx="2967000" cy="417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Space Grotesk"/>
                <a:ea typeface="Space Grotesk"/>
                <a:cs typeface="Space Grotesk"/>
                <a:sym typeface="Space Grotesk"/>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36"/>
        <p:cNvGrpSpPr/>
        <p:nvPr/>
      </p:nvGrpSpPr>
      <p:grpSpPr>
        <a:xfrm>
          <a:off x="0" y="0"/>
          <a:ext cx="0" cy="0"/>
          <a:chOff x="0" y="0"/>
          <a:chExt cx="0" cy="0"/>
        </a:xfrm>
      </p:grpSpPr>
      <p:pic>
        <p:nvPicPr>
          <p:cNvPr id="137" name="Google Shape;137;p22"/>
          <p:cNvPicPr preferRelativeResize="0"/>
          <p:nvPr/>
        </p:nvPicPr>
        <p:blipFill>
          <a:blip r:embed="rId2">
            <a:alphaModFix amt="48000"/>
          </a:blip>
          <a:stretch>
            <a:fillRect/>
          </a:stretch>
        </p:blipFill>
        <p:spPr>
          <a:xfrm rot="10800000">
            <a:off x="6565950" y="-190500"/>
            <a:ext cx="2876502" cy="2713442"/>
          </a:xfrm>
          <a:prstGeom prst="rect">
            <a:avLst/>
          </a:prstGeom>
          <a:noFill/>
          <a:ln>
            <a:noFill/>
          </a:ln>
        </p:spPr>
      </p:pic>
      <p:pic>
        <p:nvPicPr>
          <p:cNvPr id="138" name="Google Shape;138;p22"/>
          <p:cNvPicPr preferRelativeResize="0"/>
          <p:nvPr/>
        </p:nvPicPr>
        <p:blipFill>
          <a:blip r:embed="rId3">
            <a:alphaModFix/>
          </a:blip>
          <a:stretch>
            <a:fillRect/>
          </a:stretch>
        </p:blipFill>
        <p:spPr>
          <a:xfrm rot="10800000">
            <a:off x="-226625" y="2404093"/>
            <a:ext cx="3877873" cy="2923549"/>
          </a:xfrm>
          <a:prstGeom prst="rect">
            <a:avLst/>
          </a:prstGeom>
          <a:noFill/>
          <a:ln>
            <a:noFill/>
          </a:ln>
        </p:spPr>
      </p:pic>
      <p:sp>
        <p:nvSpPr>
          <p:cNvPr id="139" name="Google Shape;139;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22"/>
          <p:cNvSpPr txBox="1">
            <a:spLocks noGrp="1"/>
          </p:cNvSpPr>
          <p:nvPr>
            <p:ph type="subTitle" idx="1"/>
          </p:nvPr>
        </p:nvSpPr>
        <p:spPr>
          <a:xfrm>
            <a:off x="716950" y="1494554"/>
            <a:ext cx="3515700" cy="70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1" name="Google Shape;141;p22"/>
          <p:cNvSpPr txBox="1">
            <a:spLocks noGrp="1"/>
          </p:cNvSpPr>
          <p:nvPr>
            <p:ph type="subTitle" idx="2"/>
          </p:nvPr>
        </p:nvSpPr>
        <p:spPr>
          <a:xfrm>
            <a:off x="716950" y="2697377"/>
            <a:ext cx="3515700" cy="70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2" name="Google Shape;142;p22"/>
          <p:cNvSpPr txBox="1">
            <a:spLocks noGrp="1"/>
          </p:cNvSpPr>
          <p:nvPr>
            <p:ph type="subTitle" idx="3"/>
          </p:nvPr>
        </p:nvSpPr>
        <p:spPr>
          <a:xfrm>
            <a:off x="4913200" y="1497774"/>
            <a:ext cx="3515700" cy="70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3" name="Google Shape;143;p22"/>
          <p:cNvSpPr txBox="1">
            <a:spLocks noGrp="1"/>
          </p:cNvSpPr>
          <p:nvPr>
            <p:ph type="subTitle" idx="4"/>
          </p:nvPr>
        </p:nvSpPr>
        <p:spPr>
          <a:xfrm>
            <a:off x="4913200" y="2700599"/>
            <a:ext cx="3515700" cy="70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4" name="Google Shape;144;p22"/>
          <p:cNvSpPr txBox="1">
            <a:spLocks noGrp="1"/>
          </p:cNvSpPr>
          <p:nvPr>
            <p:ph type="subTitle" idx="5"/>
          </p:nvPr>
        </p:nvSpPr>
        <p:spPr>
          <a:xfrm>
            <a:off x="715100" y="3900201"/>
            <a:ext cx="3515700" cy="70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5" name="Google Shape;145;p22"/>
          <p:cNvSpPr txBox="1">
            <a:spLocks noGrp="1"/>
          </p:cNvSpPr>
          <p:nvPr>
            <p:ph type="subTitle" idx="6"/>
          </p:nvPr>
        </p:nvSpPr>
        <p:spPr>
          <a:xfrm>
            <a:off x="4911900" y="3903424"/>
            <a:ext cx="3512100" cy="70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 name="Google Shape;146;p22"/>
          <p:cNvSpPr txBox="1">
            <a:spLocks noGrp="1"/>
          </p:cNvSpPr>
          <p:nvPr>
            <p:ph type="subTitle" idx="7"/>
          </p:nvPr>
        </p:nvSpPr>
        <p:spPr>
          <a:xfrm>
            <a:off x="716939" y="1196875"/>
            <a:ext cx="35121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47" name="Google Shape;147;p22"/>
          <p:cNvSpPr txBox="1">
            <a:spLocks noGrp="1"/>
          </p:cNvSpPr>
          <p:nvPr>
            <p:ph type="subTitle" idx="8"/>
          </p:nvPr>
        </p:nvSpPr>
        <p:spPr>
          <a:xfrm>
            <a:off x="716939" y="2399697"/>
            <a:ext cx="3513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48" name="Google Shape;148;p22"/>
          <p:cNvSpPr txBox="1">
            <a:spLocks noGrp="1"/>
          </p:cNvSpPr>
          <p:nvPr>
            <p:ph type="subTitle" idx="9"/>
          </p:nvPr>
        </p:nvSpPr>
        <p:spPr>
          <a:xfrm>
            <a:off x="718277" y="3602519"/>
            <a:ext cx="35124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49" name="Google Shape;149;p22"/>
          <p:cNvSpPr txBox="1">
            <a:spLocks noGrp="1"/>
          </p:cNvSpPr>
          <p:nvPr>
            <p:ph type="subTitle" idx="13"/>
          </p:nvPr>
        </p:nvSpPr>
        <p:spPr>
          <a:xfrm>
            <a:off x="4913200" y="1196875"/>
            <a:ext cx="35121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50" name="Google Shape;150;p22"/>
          <p:cNvSpPr txBox="1">
            <a:spLocks noGrp="1"/>
          </p:cNvSpPr>
          <p:nvPr>
            <p:ph type="subTitle" idx="14"/>
          </p:nvPr>
        </p:nvSpPr>
        <p:spPr>
          <a:xfrm>
            <a:off x="4913200" y="2399700"/>
            <a:ext cx="35130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51" name="Google Shape;151;p22"/>
          <p:cNvSpPr txBox="1">
            <a:spLocks noGrp="1"/>
          </p:cNvSpPr>
          <p:nvPr>
            <p:ph type="subTitle" idx="15"/>
          </p:nvPr>
        </p:nvSpPr>
        <p:spPr>
          <a:xfrm>
            <a:off x="4915078" y="3602525"/>
            <a:ext cx="35088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52"/>
        <p:cNvGrpSpPr/>
        <p:nvPr/>
      </p:nvGrpSpPr>
      <p:grpSpPr>
        <a:xfrm>
          <a:off x="0" y="0"/>
          <a:ext cx="0" cy="0"/>
          <a:chOff x="0" y="0"/>
          <a:chExt cx="0" cy="0"/>
        </a:xfrm>
      </p:grpSpPr>
      <p:sp>
        <p:nvSpPr>
          <p:cNvPr id="153" name="Google Shape;153;p23"/>
          <p:cNvSpPr txBox="1">
            <a:spLocks noGrp="1"/>
          </p:cNvSpPr>
          <p:nvPr>
            <p:ph type="ctrTitle"/>
          </p:nvPr>
        </p:nvSpPr>
        <p:spPr>
          <a:xfrm>
            <a:off x="2429950" y="669825"/>
            <a:ext cx="4284000" cy="99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54" name="Google Shape;154;p23"/>
          <p:cNvSpPr txBox="1">
            <a:spLocks noGrp="1"/>
          </p:cNvSpPr>
          <p:nvPr>
            <p:ph type="subTitle" idx="1"/>
          </p:nvPr>
        </p:nvSpPr>
        <p:spPr>
          <a:xfrm>
            <a:off x="2430025" y="1555075"/>
            <a:ext cx="4284000" cy="89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55" name="Google Shape;155;p23"/>
          <p:cNvSpPr txBox="1"/>
          <p:nvPr/>
        </p:nvSpPr>
        <p:spPr>
          <a:xfrm>
            <a:off x="2471250" y="3801725"/>
            <a:ext cx="4201500" cy="615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b="1">
                <a:solidFill>
                  <a:schemeClr val="dk1"/>
                </a:solidFill>
                <a:latin typeface="PT Sans"/>
                <a:ea typeface="PT Sans"/>
                <a:cs typeface="PT Sans"/>
                <a:sym typeface="PT Sans"/>
              </a:rPr>
              <a:t>CREDITS:</a:t>
            </a:r>
            <a:r>
              <a:rPr lang="en" sz="1100">
                <a:solidFill>
                  <a:schemeClr val="dk1"/>
                </a:solidFill>
                <a:latin typeface="PT Sans"/>
                <a:ea typeface="PT Sans"/>
                <a:cs typeface="PT Sans"/>
                <a:sym typeface="PT Sans"/>
              </a:rPr>
              <a:t> This presentation template was created by </a:t>
            </a:r>
            <a:r>
              <a:rPr lang="en" sz="1100" b="1" u="sng">
                <a:solidFill>
                  <a:schemeClr val="dk1"/>
                </a:solidFill>
                <a:latin typeface="PT Sans"/>
                <a:ea typeface="PT Sans"/>
                <a:cs typeface="PT Sans"/>
                <a:sym typeface="PT Sans"/>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100" b="1" u="sng">
                <a:solidFill>
                  <a:schemeClr val="dk1"/>
                </a:solidFill>
                <a:latin typeface="PT Sans"/>
                <a:ea typeface="PT Sans"/>
                <a:cs typeface="PT Sans"/>
                <a:sym typeface="PT Sans"/>
              </a:rPr>
              <a:t>,</a:t>
            </a:r>
            <a:r>
              <a:rPr lang="en" sz="1100" b="1">
                <a:solidFill>
                  <a:schemeClr val="dk1"/>
                </a:solidFill>
                <a:latin typeface="PT Sans"/>
                <a:ea typeface="PT Sans"/>
                <a:cs typeface="PT Sans"/>
                <a:sym typeface="PT Sans"/>
              </a:rPr>
              <a:t> </a:t>
            </a:r>
            <a:r>
              <a:rPr lang="en" sz="1100">
                <a:solidFill>
                  <a:schemeClr val="dk1"/>
                </a:solidFill>
                <a:latin typeface="PT Sans"/>
                <a:ea typeface="PT Sans"/>
                <a:cs typeface="PT Sans"/>
                <a:sym typeface="PT Sans"/>
              </a:rPr>
              <a:t>and includes icons by </a:t>
            </a:r>
            <a:r>
              <a:rPr lang="en" sz="1100" b="1" u="sng">
                <a:solidFill>
                  <a:schemeClr val="dk1"/>
                </a:solidFill>
                <a:latin typeface="PT Sans"/>
                <a:ea typeface="PT Sans"/>
                <a:cs typeface="PT Sans"/>
                <a:sym typeface="PT Sans"/>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100" b="1">
                <a:solidFill>
                  <a:schemeClr val="dk1"/>
                </a:solidFill>
                <a:latin typeface="PT Sans"/>
                <a:ea typeface="PT Sans"/>
                <a:cs typeface="PT Sans"/>
                <a:sym typeface="PT Sans"/>
              </a:rPr>
              <a:t> </a:t>
            </a:r>
            <a:r>
              <a:rPr lang="en" sz="1100">
                <a:solidFill>
                  <a:schemeClr val="dk1"/>
                </a:solidFill>
                <a:latin typeface="PT Sans"/>
                <a:ea typeface="PT Sans"/>
                <a:cs typeface="PT Sans"/>
                <a:sym typeface="PT Sans"/>
              </a:rPr>
              <a:t>and infographics &amp; images by </a:t>
            </a:r>
            <a:r>
              <a:rPr lang="en" sz="1100" b="1" u="sng">
                <a:solidFill>
                  <a:schemeClr val="dk1"/>
                </a:solidFill>
                <a:latin typeface="PT Sans"/>
                <a:ea typeface="PT Sans"/>
                <a:cs typeface="PT Sans"/>
                <a:sym typeface="PT Sans"/>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100" b="1" u="sng">
              <a:solidFill>
                <a:schemeClr val="dk1"/>
              </a:solidFill>
              <a:highlight>
                <a:srgbClr val="DFDEFC"/>
              </a:highlight>
              <a:latin typeface="PT Sans"/>
              <a:ea typeface="PT Sans"/>
              <a:cs typeface="PT Sans"/>
              <a:sym typeface="PT Sans"/>
            </a:endParaRPr>
          </a:p>
        </p:txBody>
      </p:sp>
      <p:pic>
        <p:nvPicPr>
          <p:cNvPr id="156" name="Google Shape;156;p23"/>
          <p:cNvPicPr preferRelativeResize="0"/>
          <p:nvPr/>
        </p:nvPicPr>
        <p:blipFill>
          <a:blip r:embed="rId5">
            <a:alphaModFix amt="48000"/>
          </a:blip>
          <a:stretch>
            <a:fillRect/>
          </a:stretch>
        </p:blipFill>
        <p:spPr>
          <a:xfrm rot="10800000" flipH="1">
            <a:off x="-302825" y="-190500"/>
            <a:ext cx="2876502" cy="2713442"/>
          </a:xfrm>
          <a:prstGeom prst="rect">
            <a:avLst/>
          </a:prstGeom>
          <a:noFill/>
          <a:ln>
            <a:noFill/>
          </a:ln>
        </p:spPr>
      </p:pic>
      <p:pic>
        <p:nvPicPr>
          <p:cNvPr id="157" name="Google Shape;157;p23"/>
          <p:cNvPicPr preferRelativeResize="0"/>
          <p:nvPr/>
        </p:nvPicPr>
        <p:blipFill>
          <a:blip r:embed="rId6">
            <a:alphaModFix/>
          </a:blip>
          <a:stretch>
            <a:fillRect/>
          </a:stretch>
        </p:blipFill>
        <p:spPr>
          <a:xfrm rot="10800000" flipH="1">
            <a:off x="5488379" y="2404093"/>
            <a:ext cx="3877873" cy="2923549"/>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8"/>
        <p:cNvGrpSpPr/>
        <p:nvPr/>
      </p:nvGrpSpPr>
      <p:grpSpPr>
        <a:xfrm>
          <a:off x="0" y="0"/>
          <a:ext cx="0" cy="0"/>
          <a:chOff x="0" y="0"/>
          <a:chExt cx="0" cy="0"/>
        </a:xfrm>
      </p:grpSpPr>
      <p:pic>
        <p:nvPicPr>
          <p:cNvPr id="159" name="Google Shape;159;p24"/>
          <p:cNvPicPr preferRelativeResize="0"/>
          <p:nvPr/>
        </p:nvPicPr>
        <p:blipFill>
          <a:blip r:embed="rId2">
            <a:alphaModFix amt="48000"/>
          </a:blip>
          <a:stretch>
            <a:fillRect/>
          </a:stretch>
        </p:blipFill>
        <p:spPr>
          <a:xfrm flipH="1">
            <a:off x="6565950" y="2614200"/>
            <a:ext cx="2876502" cy="2713442"/>
          </a:xfrm>
          <a:prstGeom prst="rect">
            <a:avLst/>
          </a:prstGeom>
          <a:noFill/>
          <a:ln>
            <a:noFill/>
          </a:ln>
        </p:spPr>
      </p:pic>
      <p:pic>
        <p:nvPicPr>
          <p:cNvPr id="160" name="Google Shape;160;p24"/>
          <p:cNvPicPr preferRelativeResize="0"/>
          <p:nvPr/>
        </p:nvPicPr>
        <p:blipFill>
          <a:blip r:embed="rId3">
            <a:alphaModFix/>
          </a:blip>
          <a:stretch>
            <a:fillRect/>
          </a:stretch>
        </p:blipFill>
        <p:spPr>
          <a:xfrm flipH="1">
            <a:off x="-226625" y="-190500"/>
            <a:ext cx="3877873" cy="292354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CUSTOM_9">
    <p:spTree>
      <p:nvGrpSpPr>
        <p:cNvPr id="1" name="Shape 161"/>
        <p:cNvGrpSpPr/>
        <p:nvPr/>
      </p:nvGrpSpPr>
      <p:grpSpPr>
        <a:xfrm>
          <a:off x="0" y="0"/>
          <a:ext cx="0" cy="0"/>
          <a:chOff x="0" y="0"/>
          <a:chExt cx="0" cy="0"/>
        </a:xfrm>
      </p:grpSpPr>
      <p:pic>
        <p:nvPicPr>
          <p:cNvPr id="162" name="Google Shape;162;p25"/>
          <p:cNvPicPr preferRelativeResize="0"/>
          <p:nvPr/>
        </p:nvPicPr>
        <p:blipFill>
          <a:blip r:embed="rId2">
            <a:alphaModFix amt="48000"/>
          </a:blip>
          <a:stretch>
            <a:fillRect/>
          </a:stretch>
        </p:blipFill>
        <p:spPr>
          <a:xfrm rot="10800000">
            <a:off x="6565950" y="-190500"/>
            <a:ext cx="2876502" cy="2713442"/>
          </a:xfrm>
          <a:prstGeom prst="rect">
            <a:avLst/>
          </a:prstGeom>
          <a:noFill/>
          <a:ln>
            <a:noFill/>
          </a:ln>
        </p:spPr>
      </p:pic>
      <p:pic>
        <p:nvPicPr>
          <p:cNvPr id="163" name="Google Shape;163;p25"/>
          <p:cNvPicPr preferRelativeResize="0"/>
          <p:nvPr/>
        </p:nvPicPr>
        <p:blipFill>
          <a:blip r:embed="rId3">
            <a:alphaModFix/>
          </a:blip>
          <a:stretch>
            <a:fillRect/>
          </a:stretch>
        </p:blipFill>
        <p:spPr>
          <a:xfrm rot="10800000">
            <a:off x="-226625" y="2404093"/>
            <a:ext cx="3877873" cy="292354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7"/>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68"/>
        <p:cNvGrpSpPr/>
        <p:nvPr/>
      </p:nvGrpSpPr>
      <p:grpSpPr>
        <a:xfrm>
          <a:off x="0" y="0"/>
          <a:ext cx="0" cy="0"/>
          <a:chOff x="0" y="0"/>
          <a:chExt cx="0" cy="0"/>
        </a:xfrm>
      </p:grpSpPr>
      <p:sp>
        <p:nvSpPr>
          <p:cNvPr id="169" name="Google Shape;169;p28"/>
          <p:cNvSpPr txBox="1">
            <a:spLocks noGrp="1"/>
          </p:cNvSpPr>
          <p:nvPr>
            <p:ph type="title"/>
          </p:nvPr>
        </p:nvSpPr>
        <p:spPr>
          <a:xfrm>
            <a:off x="716700" y="510900"/>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solidFill>
                  <a:schemeClr val="lt1"/>
                </a:solidFill>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 name="Google Shape;21;p4"/>
          <p:cNvSpPr txBox="1">
            <a:spLocks noGrp="1"/>
          </p:cNvSpPr>
          <p:nvPr>
            <p:ph type="body" idx="1"/>
          </p:nvPr>
        </p:nvSpPr>
        <p:spPr>
          <a:xfrm>
            <a:off x="720000" y="1076275"/>
            <a:ext cx="7704000" cy="354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pic>
        <p:nvPicPr>
          <p:cNvPr id="22" name="Google Shape;22;p4"/>
          <p:cNvPicPr preferRelativeResize="0"/>
          <p:nvPr/>
        </p:nvPicPr>
        <p:blipFill>
          <a:blip r:embed="rId2">
            <a:alphaModFix amt="42000"/>
          </a:blip>
          <a:stretch>
            <a:fillRect/>
          </a:stretch>
        </p:blipFill>
        <p:spPr>
          <a:xfrm>
            <a:off x="-379025" y="2614200"/>
            <a:ext cx="2876502" cy="2713442"/>
          </a:xfrm>
          <a:prstGeom prst="rect">
            <a:avLst/>
          </a:prstGeom>
          <a:noFill/>
          <a:ln>
            <a:noFill/>
          </a:ln>
        </p:spPr>
      </p:pic>
      <p:pic>
        <p:nvPicPr>
          <p:cNvPr id="23" name="Google Shape;23;p4"/>
          <p:cNvPicPr preferRelativeResize="0"/>
          <p:nvPr/>
        </p:nvPicPr>
        <p:blipFill>
          <a:blip r:embed="rId3">
            <a:alphaModFix/>
          </a:blip>
          <a:stretch>
            <a:fillRect/>
          </a:stretch>
        </p:blipFill>
        <p:spPr>
          <a:xfrm>
            <a:off x="5412179" y="-190500"/>
            <a:ext cx="3877873" cy="292354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pic>
        <p:nvPicPr>
          <p:cNvPr id="25" name="Google Shape;25;p5"/>
          <p:cNvPicPr preferRelativeResize="0"/>
          <p:nvPr/>
        </p:nvPicPr>
        <p:blipFill>
          <a:blip r:embed="rId2">
            <a:alphaModFix amt="48000"/>
          </a:blip>
          <a:stretch>
            <a:fillRect/>
          </a:stretch>
        </p:blipFill>
        <p:spPr>
          <a:xfrm flipH="1">
            <a:off x="6565950" y="2614200"/>
            <a:ext cx="2876502" cy="2713442"/>
          </a:xfrm>
          <a:prstGeom prst="rect">
            <a:avLst/>
          </a:prstGeom>
          <a:noFill/>
          <a:ln>
            <a:noFill/>
          </a:ln>
        </p:spPr>
      </p:pic>
      <p:pic>
        <p:nvPicPr>
          <p:cNvPr id="26" name="Google Shape;26;p5"/>
          <p:cNvPicPr preferRelativeResize="0"/>
          <p:nvPr/>
        </p:nvPicPr>
        <p:blipFill>
          <a:blip r:embed="rId3">
            <a:alphaModFix/>
          </a:blip>
          <a:stretch>
            <a:fillRect/>
          </a:stretch>
        </p:blipFill>
        <p:spPr>
          <a:xfrm flipH="1">
            <a:off x="-226625" y="-190500"/>
            <a:ext cx="3877873" cy="2923549"/>
          </a:xfrm>
          <a:prstGeom prst="rect">
            <a:avLst/>
          </a:prstGeom>
          <a:noFill/>
          <a:ln>
            <a:noFill/>
          </a:ln>
        </p:spPr>
      </p:pic>
      <p:sp>
        <p:nvSpPr>
          <p:cNvPr id="27" name="Google Shape;2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 name="Google Shape;28;p5"/>
          <p:cNvSpPr txBox="1">
            <a:spLocks noGrp="1"/>
          </p:cNvSpPr>
          <p:nvPr>
            <p:ph type="subTitle" idx="1"/>
          </p:nvPr>
        </p:nvSpPr>
        <p:spPr>
          <a:xfrm>
            <a:off x="5833197" y="2650350"/>
            <a:ext cx="2590800" cy="147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2"/>
          </p:nvPr>
        </p:nvSpPr>
        <p:spPr>
          <a:xfrm>
            <a:off x="720000" y="2650350"/>
            <a:ext cx="2590800" cy="147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 name="Google Shape;30;p5"/>
          <p:cNvSpPr txBox="1">
            <a:spLocks noGrp="1"/>
          </p:cNvSpPr>
          <p:nvPr>
            <p:ph type="subTitle" idx="3"/>
          </p:nvPr>
        </p:nvSpPr>
        <p:spPr>
          <a:xfrm>
            <a:off x="720000" y="2256800"/>
            <a:ext cx="2590800" cy="455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31" name="Google Shape;31;p5"/>
          <p:cNvSpPr txBox="1">
            <a:spLocks noGrp="1"/>
          </p:cNvSpPr>
          <p:nvPr>
            <p:ph type="subTitle" idx="4"/>
          </p:nvPr>
        </p:nvSpPr>
        <p:spPr>
          <a:xfrm>
            <a:off x="5833194" y="2256800"/>
            <a:ext cx="2590800" cy="455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pic>
        <p:nvPicPr>
          <p:cNvPr id="33" name="Google Shape;33;p6"/>
          <p:cNvPicPr preferRelativeResize="0"/>
          <p:nvPr/>
        </p:nvPicPr>
        <p:blipFill>
          <a:blip r:embed="rId2">
            <a:alphaModFix amt="48000"/>
          </a:blip>
          <a:stretch>
            <a:fillRect/>
          </a:stretch>
        </p:blipFill>
        <p:spPr>
          <a:xfrm rot="10800000" flipH="1">
            <a:off x="-302825" y="-190500"/>
            <a:ext cx="2876502" cy="2713442"/>
          </a:xfrm>
          <a:prstGeom prst="rect">
            <a:avLst/>
          </a:prstGeom>
          <a:noFill/>
          <a:ln>
            <a:noFill/>
          </a:ln>
        </p:spPr>
      </p:pic>
      <p:pic>
        <p:nvPicPr>
          <p:cNvPr id="34" name="Google Shape;34;p6"/>
          <p:cNvPicPr preferRelativeResize="0"/>
          <p:nvPr/>
        </p:nvPicPr>
        <p:blipFill>
          <a:blip r:embed="rId3">
            <a:alphaModFix/>
          </a:blip>
          <a:stretch>
            <a:fillRect/>
          </a:stretch>
        </p:blipFill>
        <p:spPr>
          <a:xfrm rot="10800000" flipH="1">
            <a:off x="5488379" y="2404093"/>
            <a:ext cx="3877873" cy="2923549"/>
          </a:xfrm>
          <a:prstGeom prst="rect">
            <a:avLst/>
          </a:prstGeom>
          <a:noFill/>
          <a:ln>
            <a:noFill/>
          </a:ln>
        </p:spPr>
      </p:pic>
      <p:sp>
        <p:nvSpPr>
          <p:cNvPr id="35" name="Google Shape;3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pic>
        <p:nvPicPr>
          <p:cNvPr id="37" name="Google Shape;37;p7"/>
          <p:cNvPicPr preferRelativeResize="0"/>
          <p:nvPr/>
        </p:nvPicPr>
        <p:blipFill>
          <a:blip r:embed="rId2">
            <a:alphaModFix amt="48000"/>
          </a:blip>
          <a:stretch>
            <a:fillRect/>
          </a:stretch>
        </p:blipFill>
        <p:spPr>
          <a:xfrm rot="10800000" flipH="1">
            <a:off x="-302825" y="-190500"/>
            <a:ext cx="2876502" cy="2713442"/>
          </a:xfrm>
          <a:prstGeom prst="rect">
            <a:avLst/>
          </a:prstGeom>
          <a:noFill/>
          <a:ln>
            <a:noFill/>
          </a:ln>
        </p:spPr>
      </p:pic>
      <p:pic>
        <p:nvPicPr>
          <p:cNvPr id="38" name="Google Shape;38;p7"/>
          <p:cNvPicPr preferRelativeResize="0"/>
          <p:nvPr/>
        </p:nvPicPr>
        <p:blipFill>
          <a:blip r:embed="rId3">
            <a:alphaModFix/>
          </a:blip>
          <a:stretch>
            <a:fillRect/>
          </a:stretch>
        </p:blipFill>
        <p:spPr>
          <a:xfrm rot="10800000" flipH="1">
            <a:off x="5488379" y="2404093"/>
            <a:ext cx="3877873" cy="2923549"/>
          </a:xfrm>
          <a:prstGeom prst="rect">
            <a:avLst/>
          </a:prstGeom>
          <a:noFill/>
          <a:ln>
            <a:noFill/>
          </a:ln>
        </p:spPr>
      </p:pic>
      <p:sp>
        <p:nvSpPr>
          <p:cNvPr id="39" name="Google Shape;39;p7"/>
          <p:cNvSpPr txBox="1">
            <a:spLocks noGrp="1"/>
          </p:cNvSpPr>
          <p:nvPr>
            <p:ph type="title"/>
          </p:nvPr>
        </p:nvSpPr>
        <p:spPr>
          <a:xfrm>
            <a:off x="720000" y="445025"/>
            <a:ext cx="4237200" cy="1087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 name="Google Shape;40;p7"/>
          <p:cNvSpPr txBox="1">
            <a:spLocks noGrp="1"/>
          </p:cNvSpPr>
          <p:nvPr>
            <p:ph type="body" idx="1"/>
          </p:nvPr>
        </p:nvSpPr>
        <p:spPr>
          <a:xfrm>
            <a:off x="720000" y="1530750"/>
            <a:ext cx="4237200" cy="208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
        <p:nvSpPr>
          <p:cNvPr id="41" name="Google Shape;41;p7"/>
          <p:cNvSpPr>
            <a:spLocks noGrp="1"/>
          </p:cNvSpPr>
          <p:nvPr>
            <p:ph type="pic" idx="2"/>
          </p:nvPr>
        </p:nvSpPr>
        <p:spPr>
          <a:xfrm>
            <a:off x="5453500" y="802050"/>
            <a:ext cx="2975400" cy="35394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pic>
        <p:nvPicPr>
          <p:cNvPr id="44" name="Google Shape;44;p8"/>
          <p:cNvPicPr preferRelativeResize="0"/>
          <p:nvPr/>
        </p:nvPicPr>
        <p:blipFill>
          <a:blip r:embed="rId2">
            <a:alphaModFix amt="48000"/>
          </a:blip>
          <a:stretch>
            <a:fillRect/>
          </a:stretch>
        </p:blipFill>
        <p:spPr>
          <a:xfrm flipH="1">
            <a:off x="6565950" y="2614200"/>
            <a:ext cx="2876502" cy="2713442"/>
          </a:xfrm>
          <a:prstGeom prst="rect">
            <a:avLst/>
          </a:prstGeom>
          <a:noFill/>
          <a:ln>
            <a:noFill/>
          </a:ln>
        </p:spPr>
      </p:pic>
      <p:pic>
        <p:nvPicPr>
          <p:cNvPr id="45" name="Google Shape;45;p8"/>
          <p:cNvPicPr preferRelativeResize="0"/>
          <p:nvPr/>
        </p:nvPicPr>
        <p:blipFill>
          <a:blip r:embed="rId3">
            <a:alphaModFix/>
          </a:blip>
          <a:stretch>
            <a:fillRect/>
          </a:stretch>
        </p:blipFill>
        <p:spPr>
          <a:xfrm flipH="1">
            <a:off x="-226625" y="-190500"/>
            <a:ext cx="3877873" cy="292354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49" name="Google Shape;49;p9"/>
          <p:cNvPicPr preferRelativeResize="0"/>
          <p:nvPr/>
        </p:nvPicPr>
        <p:blipFill>
          <a:blip r:embed="rId2">
            <a:alphaModFix amt="48000"/>
          </a:blip>
          <a:stretch>
            <a:fillRect/>
          </a:stretch>
        </p:blipFill>
        <p:spPr>
          <a:xfrm flipH="1">
            <a:off x="6565950" y="2614200"/>
            <a:ext cx="2876502" cy="2713442"/>
          </a:xfrm>
          <a:prstGeom prst="rect">
            <a:avLst/>
          </a:prstGeom>
          <a:noFill/>
          <a:ln>
            <a:noFill/>
          </a:ln>
        </p:spPr>
      </p:pic>
      <p:pic>
        <p:nvPicPr>
          <p:cNvPr id="50" name="Google Shape;50;p9"/>
          <p:cNvPicPr preferRelativeResize="0"/>
          <p:nvPr/>
        </p:nvPicPr>
        <p:blipFill>
          <a:blip r:embed="rId3">
            <a:alphaModFix/>
          </a:blip>
          <a:stretch>
            <a:fillRect/>
          </a:stretch>
        </p:blipFill>
        <p:spPr>
          <a:xfrm flipH="1">
            <a:off x="-226625" y="-190500"/>
            <a:ext cx="3877873" cy="292354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a:spLocks noGrp="1"/>
          </p:cNvSpPr>
          <p:nvPr>
            <p:ph type="pic" idx="2"/>
          </p:nvPr>
        </p:nvSpPr>
        <p:spPr>
          <a:xfrm>
            <a:off x="-6875" y="0"/>
            <a:ext cx="9144000" cy="5157300"/>
          </a:xfrm>
          <a:prstGeom prst="rect">
            <a:avLst/>
          </a:prstGeom>
          <a:noFill/>
          <a:ln>
            <a:noFill/>
          </a:ln>
        </p:spPr>
      </p:sp>
      <p:sp>
        <p:nvSpPr>
          <p:cNvPr id="53" name="Google Shape;53;p10"/>
          <p:cNvSpPr txBox="1">
            <a:spLocks noGrp="1"/>
          </p:cNvSpPr>
          <p:nvPr>
            <p:ph type="title"/>
          </p:nvPr>
        </p:nvSpPr>
        <p:spPr>
          <a:xfrm>
            <a:off x="720000" y="403800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1pPr>
            <a:lvl2pPr lvl="1" rtl="0">
              <a:spcBef>
                <a:spcPts val="0"/>
              </a:spcBef>
              <a:spcAft>
                <a:spcPts val="0"/>
              </a:spcAft>
              <a:buClr>
                <a:schemeClr val="dk1"/>
              </a:buClr>
              <a:buSzPts val="3500"/>
              <a:buFont typeface="Space Grotesk"/>
              <a:buNone/>
              <a:defRPr sz="3500">
                <a:solidFill>
                  <a:schemeClr val="dk1"/>
                </a:solidFill>
                <a:latin typeface="Space Grotesk"/>
                <a:ea typeface="Space Grotesk"/>
                <a:cs typeface="Space Grotesk"/>
                <a:sym typeface="Space Grotesk"/>
              </a:defRPr>
            </a:lvl2pPr>
            <a:lvl3pPr lvl="2" rtl="0">
              <a:spcBef>
                <a:spcPts val="0"/>
              </a:spcBef>
              <a:spcAft>
                <a:spcPts val="0"/>
              </a:spcAft>
              <a:buClr>
                <a:schemeClr val="dk1"/>
              </a:buClr>
              <a:buSzPts val="3500"/>
              <a:buFont typeface="Space Grotesk"/>
              <a:buNone/>
              <a:defRPr sz="3500">
                <a:solidFill>
                  <a:schemeClr val="dk1"/>
                </a:solidFill>
                <a:latin typeface="Space Grotesk"/>
                <a:ea typeface="Space Grotesk"/>
                <a:cs typeface="Space Grotesk"/>
                <a:sym typeface="Space Grotesk"/>
              </a:defRPr>
            </a:lvl3pPr>
            <a:lvl4pPr lvl="3" rtl="0">
              <a:spcBef>
                <a:spcPts val="0"/>
              </a:spcBef>
              <a:spcAft>
                <a:spcPts val="0"/>
              </a:spcAft>
              <a:buClr>
                <a:schemeClr val="dk1"/>
              </a:buClr>
              <a:buSzPts val="3500"/>
              <a:buFont typeface="Space Grotesk"/>
              <a:buNone/>
              <a:defRPr sz="3500">
                <a:solidFill>
                  <a:schemeClr val="dk1"/>
                </a:solidFill>
                <a:latin typeface="Space Grotesk"/>
                <a:ea typeface="Space Grotesk"/>
                <a:cs typeface="Space Grotesk"/>
                <a:sym typeface="Space Grotesk"/>
              </a:defRPr>
            </a:lvl4pPr>
            <a:lvl5pPr lvl="4" rtl="0">
              <a:spcBef>
                <a:spcPts val="0"/>
              </a:spcBef>
              <a:spcAft>
                <a:spcPts val="0"/>
              </a:spcAft>
              <a:buClr>
                <a:schemeClr val="dk1"/>
              </a:buClr>
              <a:buSzPts val="3500"/>
              <a:buFont typeface="Space Grotesk"/>
              <a:buNone/>
              <a:defRPr sz="3500">
                <a:solidFill>
                  <a:schemeClr val="dk1"/>
                </a:solidFill>
                <a:latin typeface="Space Grotesk"/>
                <a:ea typeface="Space Grotesk"/>
                <a:cs typeface="Space Grotesk"/>
                <a:sym typeface="Space Grotesk"/>
              </a:defRPr>
            </a:lvl5pPr>
            <a:lvl6pPr lvl="5" rtl="0">
              <a:spcBef>
                <a:spcPts val="0"/>
              </a:spcBef>
              <a:spcAft>
                <a:spcPts val="0"/>
              </a:spcAft>
              <a:buClr>
                <a:schemeClr val="dk1"/>
              </a:buClr>
              <a:buSzPts val="3500"/>
              <a:buFont typeface="Space Grotesk"/>
              <a:buNone/>
              <a:defRPr sz="3500">
                <a:solidFill>
                  <a:schemeClr val="dk1"/>
                </a:solidFill>
                <a:latin typeface="Space Grotesk"/>
                <a:ea typeface="Space Grotesk"/>
                <a:cs typeface="Space Grotesk"/>
                <a:sym typeface="Space Grotesk"/>
              </a:defRPr>
            </a:lvl6pPr>
            <a:lvl7pPr lvl="6" rtl="0">
              <a:spcBef>
                <a:spcPts val="0"/>
              </a:spcBef>
              <a:spcAft>
                <a:spcPts val="0"/>
              </a:spcAft>
              <a:buClr>
                <a:schemeClr val="dk1"/>
              </a:buClr>
              <a:buSzPts val="3500"/>
              <a:buFont typeface="Space Grotesk"/>
              <a:buNone/>
              <a:defRPr sz="3500">
                <a:solidFill>
                  <a:schemeClr val="dk1"/>
                </a:solidFill>
                <a:latin typeface="Space Grotesk"/>
                <a:ea typeface="Space Grotesk"/>
                <a:cs typeface="Space Grotesk"/>
                <a:sym typeface="Space Grotesk"/>
              </a:defRPr>
            </a:lvl7pPr>
            <a:lvl8pPr lvl="7" rtl="0">
              <a:spcBef>
                <a:spcPts val="0"/>
              </a:spcBef>
              <a:spcAft>
                <a:spcPts val="0"/>
              </a:spcAft>
              <a:buClr>
                <a:schemeClr val="dk1"/>
              </a:buClr>
              <a:buSzPts val="3500"/>
              <a:buFont typeface="Space Grotesk"/>
              <a:buNone/>
              <a:defRPr sz="3500">
                <a:solidFill>
                  <a:schemeClr val="dk1"/>
                </a:solidFill>
                <a:latin typeface="Space Grotesk"/>
                <a:ea typeface="Space Grotesk"/>
                <a:cs typeface="Space Grotesk"/>
                <a:sym typeface="Space Grotesk"/>
              </a:defRPr>
            </a:lvl8pPr>
            <a:lvl9pPr lvl="8" rtl="0">
              <a:spcBef>
                <a:spcPts val="0"/>
              </a:spcBef>
              <a:spcAft>
                <a:spcPts val="0"/>
              </a:spcAft>
              <a:buClr>
                <a:schemeClr val="dk1"/>
              </a:buClr>
              <a:buSzPts val="3500"/>
              <a:buFont typeface="Space Grotesk"/>
              <a:buNone/>
              <a:defRPr sz="3500">
                <a:solidFill>
                  <a:schemeClr val="dk1"/>
                </a:solidFill>
                <a:latin typeface="Space Grotesk"/>
                <a:ea typeface="Space Grotesk"/>
                <a:cs typeface="Space Grotesk"/>
                <a:sym typeface="Space Grotesk"/>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1pPr>
            <a:lvl2pPr marL="914400" lvl="1"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2pPr>
            <a:lvl3pPr marL="1371600" lvl="2"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3pPr>
            <a:lvl4pPr marL="1828800" lvl="3"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4pPr>
            <a:lvl5pPr marL="2286000" lvl="4"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5pPr>
            <a:lvl6pPr marL="2743200" lvl="5"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6pPr>
            <a:lvl7pPr marL="3200400" lvl="6"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7pPr>
            <a:lvl8pPr marL="3657600" lvl="7"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8pPr>
            <a:lvl9pPr marL="4114800" lvl="8"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66" name="Google Shape;166;p2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ctrTitle"/>
          </p:nvPr>
        </p:nvSpPr>
        <p:spPr>
          <a:xfrm>
            <a:off x="768352" y="2754418"/>
            <a:ext cx="7713900" cy="86381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u="sng" dirty="0" smtClean="0"/>
              <a:t>Traffic Trekker</a:t>
            </a:r>
            <a:r>
              <a:rPr lang="en-US" dirty="0" smtClean="0"/>
              <a:t/>
            </a:r>
            <a:br>
              <a:rPr lang="en-US" dirty="0" smtClean="0"/>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8"/>
          <p:cNvSpPr txBox="1">
            <a:spLocks noGrp="1"/>
          </p:cNvSpPr>
          <p:nvPr>
            <p:ph type="subTitle" idx="3"/>
          </p:nvPr>
        </p:nvSpPr>
        <p:spPr>
          <a:xfrm>
            <a:off x="462579" y="1039090"/>
            <a:ext cx="7964447" cy="4104409"/>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1" dirty="0">
                <a:solidFill>
                  <a:srgbClr val="000000"/>
                </a:solidFill>
                <a:latin typeface="PT Sans" panose="020B0604020202020204" charset="0"/>
              </a:rPr>
              <a:t>The output of the provided code will display the source and destination IP addresses </a:t>
            </a:r>
            <a:r>
              <a:rPr lang="en-US" b="1" dirty="0" smtClean="0">
                <a:solidFill>
                  <a:srgbClr val="000000"/>
                </a:solidFill>
                <a:latin typeface="PT Sans" panose="020B0604020202020204" charset="0"/>
              </a:rPr>
              <a:t>of network </a:t>
            </a:r>
            <a:r>
              <a:rPr lang="en-US" b="1" dirty="0">
                <a:solidFill>
                  <a:srgbClr val="000000"/>
                </a:solidFill>
                <a:latin typeface="PT Sans" panose="020B0604020202020204" charset="0"/>
              </a:rPr>
              <a:t>packets that match the specified capture filter (in this case, TCP packets). </a:t>
            </a:r>
            <a:endParaRPr lang="en-US" b="1" dirty="0" smtClean="0">
              <a:solidFill>
                <a:srgbClr val="000000"/>
              </a:solidFill>
              <a:latin typeface="PT Sans" panose="020B0604020202020204" charset="0"/>
            </a:endParaRPr>
          </a:p>
          <a:p>
            <a:pPr algn="l"/>
            <a:endParaRPr lang="en-US" b="1" dirty="0" smtClean="0">
              <a:solidFill>
                <a:srgbClr val="000000"/>
              </a:solidFill>
              <a:latin typeface="PT Sans" panose="020B0604020202020204" charset="0"/>
            </a:endParaRPr>
          </a:p>
          <a:p>
            <a:pPr algn="l"/>
            <a:endParaRPr lang="en-US" sz="1800" b="1" u="sng" dirty="0" smtClean="0">
              <a:solidFill>
                <a:srgbClr val="000000"/>
              </a:solidFill>
              <a:latin typeface="PT Sans" panose="020B0604020202020204" charset="0"/>
            </a:endParaRPr>
          </a:p>
          <a:p>
            <a:pPr algn="l"/>
            <a:endParaRPr lang="en-US" sz="1800" b="1" u="sng" dirty="0">
              <a:solidFill>
                <a:srgbClr val="000000"/>
              </a:solidFill>
              <a:latin typeface="PT Sans" panose="020B0604020202020204" charset="0"/>
            </a:endParaRPr>
          </a:p>
          <a:p>
            <a:pPr algn="l"/>
            <a:endParaRPr lang="en-US" sz="1800" b="1" u="sng" dirty="0">
              <a:solidFill>
                <a:srgbClr val="000000"/>
              </a:solidFill>
              <a:latin typeface="PT Sans" panose="020B0604020202020204" charset="0"/>
            </a:endParaRPr>
          </a:p>
          <a:p>
            <a:pPr algn="l"/>
            <a:endParaRPr lang="en-US" sz="1800" b="1" u="sng" dirty="0" smtClean="0">
              <a:solidFill>
                <a:srgbClr val="000000"/>
              </a:solidFill>
              <a:latin typeface="PT Sans" panose="020B0604020202020204" charset="0"/>
            </a:endParaRPr>
          </a:p>
          <a:p>
            <a:pPr algn="l"/>
            <a:endParaRPr lang="en-US" sz="1800" b="1" u="sng" dirty="0" smtClean="0">
              <a:solidFill>
                <a:srgbClr val="000000"/>
              </a:solidFill>
              <a:latin typeface="PT Sans" panose="020B0604020202020204" charset="0"/>
            </a:endParaRPr>
          </a:p>
          <a:p>
            <a:pPr algn="l"/>
            <a:r>
              <a:rPr lang="en-US" sz="1800" b="1" u="sng" dirty="0" smtClean="0">
                <a:solidFill>
                  <a:srgbClr val="000000"/>
                </a:solidFill>
                <a:latin typeface="PT Sans" panose="020B0604020202020204" charset="0"/>
              </a:rPr>
              <a:t>In this output</a:t>
            </a:r>
            <a:r>
              <a:rPr lang="en-US" sz="1800" b="1" dirty="0" smtClean="0">
                <a:solidFill>
                  <a:srgbClr val="000000"/>
                </a:solidFill>
                <a:latin typeface="PT Sans" panose="020B0604020202020204" charset="0"/>
              </a:rPr>
              <a:t>:</a:t>
            </a:r>
          </a:p>
          <a:p>
            <a:pPr algn="l"/>
            <a:r>
              <a:rPr lang="en-US" b="1" dirty="0" smtClean="0">
                <a:solidFill>
                  <a:srgbClr val="000000"/>
                </a:solidFill>
                <a:latin typeface="PT Sans" panose="020B0604020202020204" charset="0"/>
              </a:rPr>
              <a:t>- </a:t>
            </a:r>
            <a:r>
              <a:rPr lang="en-US" b="1" dirty="0">
                <a:solidFill>
                  <a:srgbClr val="000000"/>
                </a:solidFill>
                <a:latin typeface="PT Sans" panose="020B0604020202020204" charset="0"/>
              </a:rPr>
              <a:t>"Source IP" corresponds to the source IP address of a captured packet.</a:t>
            </a:r>
          </a:p>
          <a:p>
            <a:pPr algn="l"/>
            <a:r>
              <a:rPr lang="en-US" b="1" dirty="0">
                <a:solidFill>
                  <a:srgbClr val="000000"/>
                </a:solidFill>
                <a:latin typeface="PT Sans" panose="020B0604020202020204" charset="0"/>
              </a:rPr>
              <a:t>- "Destination IP" corresponds to the destination IP address of the same packet.</a:t>
            </a:r>
          </a:p>
          <a:p>
            <a:pPr algn="l"/>
            <a:r>
              <a:rPr lang="en-US" b="1" dirty="0">
                <a:solidFill>
                  <a:srgbClr val="000000"/>
                </a:solidFill>
                <a:latin typeface="PT Sans" panose="020B0604020202020204" charset="0"/>
              </a:rPr>
              <a:t>Each line of output represents the analysis result for a single captured packet. The code continuously captures packets and prints their source and destination IP addresses as long as it is running.</a:t>
            </a:r>
          </a:p>
          <a:p>
            <a:pPr algn="l"/>
            <a:r>
              <a:rPr lang="en-US" b="1" dirty="0">
                <a:solidFill>
                  <a:srgbClr val="000000"/>
                </a:solidFill>
                <a:latin typeface="PT Sans" panose="020B0604020202020204" charset="0"/>
              </a:rPr>
              <a:t>The actual IP addresses displayed in the output will vary depending on the network traffic on your specified network interface and the capture filter you set. If you have a variety of network traffic, you will see different IP addresses for different packets.</a:t>
            </a:r>
          </a:p>
          <a:p>
            <a:pPr algn="l"/>
            <a:endParaRPr lang="en-US" b="1" dirty="0">
              <a:solidFill>
                <a:srgbClr val="000000"/>
              </a:solidFill>
              <a:latin typeface="PT Sans" panose="020B0604020202020204" charset="0"/>
            </a:endParaRPr>
          </a:p>
          <a:p>
            <a:pPr algn="l"/>
            <a:endParaRPr lang="en-US" b="1" dirty="0" smtClean="0">
              <a:solidFill>
                <a:srgbClr val="000000"/>
              </a:solidFill>
              <a:latin typeface="PT Sans" panose="020B0604020202020204" charset="0"/>
            </a:endParaRPr>
          </a:p>
          <a:p>
            <a:pPr marL="0" lvl="0" indent="0" algn="l" rtl="0">
              <a:spcBef>
                <a:spcPts val="0"/>
              </a:spcBef>
              <a:spcAft>
                <a:spcPts val="0"/>
              </a:spcAft>
              <a:buNone/>
            </a:pPr>
            <a:endParaRPr dirty="0"/>
          </a:p>
        </p:txBody>
      </p:sp>
      <p:sp>
        <p:nvSpPr>
          <p:cNvPr id="736" name="Google Shape;736;p38"/>
          <p:cNvSpPr txBox="1">
            <a:spLocks noGrp="1"/>
          </p:cNvSpPr>
          <p:nvPr>
            <p:ph type="title" idx="2"/>
          </p:nvPr>
        </p:nvSpPr>
        <p:spPr>
          <a:xfrm>
            <a:off x="2592450" y="160926"/>
            <a:ext cx="45609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u="sng" dirty="0" smtClean="0"/>
              <a:t>OUTPUT</a:t>
            </a:r>
            <a:endParaRPr u="sng"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451" y="1791027"/>
            <a:ext cx="4239136" cy="14027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Google Shape;1023;p40"/>
          <p:cNvSpPr txBox="1">
            <a:spLocks noGrp="1"/>
          </p:cNvSpPr>
          <p:nvPr>
            <p:ph type="title"/>
          </p:nvPr>
        </p:nvSpPr>
        <p:spPr>
          <a:xfrm>
            <a:off x="1821437" y="25977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u="sng" dirty="0" smtClean="0"/>
              <a:t>How it is different from Wireshark</a:t>
            </a:r>
            <a:endParaRPr u="sng" dirty="0"/>
          </a:p>
        </p:txBody>
      </p:sp>
      <p:sp>
        <p:nvSpPr>
          <p:cNvPr id="1026" name="Google Shape;1026;p40"/>
          <p:cNvSpPr txBox="1"/>
          <p:nvPr/>
        </p:nvSpPr>
        <p:spPr>
          <a:xfrm>
            <a:off x="415638" y="832473"/>
            <a:ext cx="8541326" cy="4488872"/>
          </a:xfrm>
          <a:prstGeom prst="rect">
            <a:avLst/>
          </a:prstGeom>
          <a:noFill/>
          <a:ln>
            <a:noFill/>
          </a:ln>
        </p:spPr>
        <p:txBody>
          <a:bodyPr spcFirstLastPara="1" wrap="square" lIns="91425" tIns="91425" rIns="91425" bIns="91425" anchor="t" anchorCtr="0">
            <a:noAutofit/>
          </a:bodyPr>
          <a:lstStyle/>
          <a:p>
            <a:pPr lvl="0">
              <a:spcBef>
                <a:spcPts val="300"/>
              </a:spcBef>
              <a:spcAft>
                <a:spcPts val="300"/>
              </a:spcAft>
            </a:pPr>
            <a:r>
              <a:rPr lang="en-US" dirty="0" smtClean="0">
                <a:solidFill>
                  <a:schemeClr val="dk1"/>
                </a:solidFill>
                <a:latin typeface="PT Sans"/>
                <a:ea typeface="PT Sans"/>
                <a:cs typeface="PT Sans"/>
                <a:sym typeface="PT Sans"/>
              </a:rPr>
              <a:t>Traffic Trekker </a:t>
            </a:r>
            <a:r>
              <a:rPr lang="en-US" dirty="0">
                <a:solidFill>
                  <a:schemeClr val="dk1"/>
                </a:solidFill>
                <a:latin typeface="PT Sans"/>
                <a:ea typeface="PT Sans"/>
                <a:cs typeface="PT Sans"/>
                <a:sym typeface="PT Sans"/>
              </a:rPr>
              <a:t>and Wireshark serve similar purposes </a:t>
            </a:r>
            <a:r>
              <a:rPr lang="en-US" dirty="0" smtClean="0">
                <a:solidFill>
                  <a:schemeClr val="dk1"/>
                </a:solidFill>
                <a:latin typeface="PT Sans"/>
                <a:ea typeface="PT Sans"/>
                <a:cs typeface="PT Sans"/>
                <a:sym typeface="PT Sans"/>
              </a:rPr>
              <a:t>is </a:t>
            </a:r>
            <a:r>
              <a:rPr lang="en-US" dirty="0">
                <a:solidFill>
                  <a:schemeClr val="dk1"/>
                </a:solidFill>
                <a:latin typeface="PT Sans"/>
                <a:ea typeface="PT Sans"/>
                <a:cs typeface="PT Sans"/>
                <a:sym typeface="PT Sans"/>
              </a:rPr>
              <a:t>that they both capture and analyze network packets. However, there are significant differences between the two:</a:t>
            </a:r>
          </a:p>
          <a:p>
            <a:pPr lvl="0">
              <a:spcBef>
                <a:spcPts val="300"/>
              </a:spcBef>
              <a:spcAft>
                <a:spcPts val="300"/>
              </a:spcAft>
            </a:pPr>
            <a:endParaRPr lang="en-US" dirty="0">
              <a:solidFill>
                <a:schemeClr val="dk1"/>
              </a:solidFill>
              <a:latin typeface="PT Sans"/>
              <a:ea typeface="PT Sans"/>
              <a:cs typeface="PT Sans"/>
              <a:sym typeface="PT Sans"/>
            </a:endParaRPr>
          </a:p>
          <a:p>
            <a:pPr lvl="0">
              <a:spcBef>
                <a:spcPts val="300"/>
              </a:spcBef>
              <a:spcAft>
                <a:spcPts val="300"/>
              </a:spcAft>
            </a:pPr>
            <a:r>
              <a:rPr lang="en-US" sz="1600" b="1" dirty="0">
                <a:solidFill>
                  <a:schemeClr val="dk1"/>
                </a:solidFill>
                <a:latin typeface="PT Sans"/>
                <a:ea typeface="PT Sans"/>
                <a:cs typeface="PT Sans"/>
                <a:sym typeface="PT Sans"/>
              </a:rPr>
              <a:t>1. </a:t>
            </a:r>
            <a:r>
              <a:rPr lang="en-US" sz="1600" b="1" dirty="0" smtClean="0">
                <a:solidFill>
                  <a:schemeClr val="dk1"/>
                </a:solidFill>
                <a:latin typeface="PT Sans"/>
                <a:ea typeface="PT Sans"/>
                <a:cs typeface="PT Sans"/>
                <a:sym typeface="PT Sans"/>
              </a:rPr>
              <a:t>Automation </a:t>
            </a:r>
            <a:r>
              <a:rPr lang="en-US" sz="1600" b="1" dirty="0">
                <a:solidFill>
                  <a:schemeClr val="dk1"/>
                </a:solidFill>
                <a:latin typeface="PT Sans"/>
                <a:ea typeface="PT Sans"/>
                <a:cs typeface="PT Sans"/>
                <a:sym typeface="PT Sans"/>
              </a:rPr>
              <a:t>and </a:t>
            </a:r>
            <a:r>
              <a:rPr lang="en-US" sz="1600" b="1" dirty="0" smtClean="0">
                <a:solidFill>
                  <a:schemeClr val="dk1"/>
                </a:solidFill>
                <a:latin typeface="PT Sans"/>
                <a:ea typeface="PT Sans"/>
                <a:cs typeface="PT Sans"/>
                <a:sym typeface="PT Sans"/>
              </a:rPr>
              <a:t>Customization:</a:t>
            </a:r>
            <a:endParaRPr lang="en-US" sz="1600" b="1" dirty="0">
              <a:solidFill>
                <a:schemeClr val="dk1"/>
              </a:solidFill>
              <a:latin typeface="PT Sans"/>
              <a:ea typeface="PT Sans"/>
              <a:cs typeface="PT Sans"/>
              <a:sym typeface="PT Sans"/>
            </a:endParaRPr>
          </a:p>
          <a:p>
            <a:pPr lvl="0">
              <a:spcBef>
                <a:spcPts val="300"/>
              </a:spcBef>
              <a:spcAft>
                <a:spcPts val="300"/>
              </a:spcAft>
            </a:pPr>
            <a:r>
              <a:rPr lang="en-US" dirty="0">
                <a:solidFill>
                  <a:schemeClr val="dk1"/>
                </a:solidFill>
                <a:latin typeface="PT Sans"/>
                <a:ea typeface="PT Sans"/>
                <a:cs typeface="PT Sans"/>
                <a:sym typeface="PT Sans"/>
              </a:rPr>
              <a:t>   - The code </a:t>
            </a:r>
            <a:r>
              <a:rPr lang="en-US" dirty="0" smtClean="0">
                <a:solidFill>
                  <a:schemeClr val="dk1"/>
                </a:solidFill>
                <a:latin typeface="PT Sans"/>
                <a:ea typeface="PT Sans"/>
                <a:cs typeface="PT Sans"/>
                <a:sym typeface="PT Sans"/>
              </a:rPr>
              <a:t>uses </a:t>
            </a:r>
            <a:r>
              <a:rPr lang="en-US" dirty="0">
                <a:solidFill>
                  <a:schemeClr val="dk1"/>
                </a:solidFill>
                <a:latin typeface="PT Sans"/>
                <a:ea typeface="PT Sans"/>
                <a:cs typeface="PT Sans"/>
                <a:sym typeface="PT Sans"/>
              </a:rPr>
              <a:t>the PyShark library to capture and analyze network packets programmatically. It allows you to automate packet capture and analysis according to your specific requirements.</a:t>
            </a:r>
          </a:p>
          <a:p>
            <a:pPr lvl="0">
              <a:spcBef>
                <a:spcPts val="300"/>
              </a:spcBef>
              <a:spcAft>
                <a:spcPts val="300"/>
              </a:spcAft>
            </a:pPr>
            <a:r>
              <a:rPr lang="en-US" dirty="0">
                <a:solidFill>
                  <a:schemeClr val="dk1"/>
                </a:solidFill>
                <a:latin typeface="PT Sans"/>
                <a:ea typeface="PT Sans"/>
                <a:cs typeface="PT Sans"/>
                <a:sym typeface="PT Sans"/>
              </a:rPr>
              <a:t>   - Wireshark is a graphical user interface (GUI) tool that provides a more interactive and user-friendly way to capture and analyze packets. While it offers extensive features, it may not be as easily customizable or automated as a custom Python script.</a:t>
            </a:r>
          </a:p>
          <a:p>
            <a:pPr lvl="0">
              <a:spcBef>
                <a:spcPts val="300"/>
              </a:spcBef>
              <a:spcAft>
                <a:spcPts val="300"/>
              </a:spcAft>
            </a:pPr>
            <a:endParaRPr lang="en-US" dirty="0">
              <a:solidFill>
                <a:schemeClr val="dk1"/>
              </a:solidFill>
              <a:latin typeface="PT Sans"/>
              <a:ea typeface="PT Sans"/>
              <a:cs typeface="PT Sans"/>
              <a:sym typeface="PT Sans"/>
            </a:endParaRPr>
          </a:p>
          <a:p>
            <a:pPr lvl="0">
              <a:spcBef>
                <a:spcPts val="300"/>
              </a:spcBef>
              <a:spcAft>
                <a:spcPts val="300"/>
              </a:spcAft>
            </a:pPr>
            <a:r>
              <a:rPr lang="en-US" sz="1600" b="1" dirty="0">
                <a:solidFill>
                  <a:schemeClr val="dk1"/>
                </a:solidFill>
                <a:latin typeface="PT Sans"/>
                <a:ea typeface="PT Sans"/>
                <a:cs typeface="PT Sans"/>
                <a:sym typeface="PT Sans"/>
              </a:rPr>
              <a:t>2. </a:t>
            </a:r>
            <a:r>
              <a:rPr lang="en-US" sz="1600" b="1" dirty="0" smtClean="0">
                <a:solidFill>
                  <a:schemeClr val="dk1"/>
                </a:solidFill>
                <a:latin typeface="PT Sans"/>
                <a:ea typeface="PT Sans"/>
                <a:cs typeface="PT Sans"/>
                <a:sym typeface="PT Sans"/>
              </a:rPr>
              <a:t>Programmatic Control</a:t>
            </a:r>
            <a:r>
              <a:rPr lang="en-US" dirty="0" smtClean="0">
                <a:solidFill>
                  <a:schemeClr val="dk1"/>
                </a:solidFill>
                <a:latin typeface="PT Sans"/>
                <a:ea typeface="PT Sans"/>
                <a:cs typeface="PT Sans"/>
                <a:sym typeface="PT Sans"/>
              </a:rPr>
              <a:t>:</a:t>
            </a:r>
            <a:endParaRPr lang="en-US" dirty="0">
              <a:solidFill>
                <a:schemeClr val="dk1"/>
              </a:solidFill>
              <a:latin typeface="PT Sans"/>
              <a:ea typeface="PT Sans"/>
              <a:cs typeface="PT Sans"/>
              <a:sym typeface="PT Sans"/>
            </a:endParaRPr>
          </a:p>
          <a:p>
            <a:pPr lvl="0">
              <a:spcBef>
                <a:spcPts val="300"/>
              </a:spcBef>
              <a:spcAft>
                <a:spcPts val="300"/>
              </a:spcAft>
            </a:pPr>
            <a:r>
              <a:rPr lang="en-US" dirty="0">
                <a:solidFill>
                  <a:schemeClr val="dk1"/>
                </a:solidFill>
                <a:latin typeface="PT Sans"/>
                <a:ea typeface="PT Sans"/>
                <a:cs typeface="PT Sans"/>
                <a:sym typeface="PT Sans"/>
              </a:rPr>
              <a:t>   - The </a:t>
            </a:r>
            <a:r>
              <a:rPr lang="en-US" dirty="0" smtClean="0">
                <a:solidFill>
                  <a:schemeClr val="dk1"/>
                </a:solidFill>
                <a:latin typeface="PT Sans"/>
                <a:ea typeface="PT Sans"/>
                <a:cs typeface="PT Sans"/>
                <a:sym typeface="PT Sans"/>
              </a:rPr>
              <a:t> code </a:t>
            </a:r>
            <a:r>
              <a:rPr lang="en-US" dirty="0">
                <a:solidFill>
                  <a:schemeClr val="dk1"/>
                </a:solidFill>
                <a:latin typeface="PT Sans"/>
                <a:ea typeface="PT Sans"/>
                <a:cs typeface="PT Sans"/>
                <a:sym typeface="PT Sans"/>
              </a:rPr>
              <a:t>allows you to have programmatic control over packet capture and analysis. You can define your analysis logic, filter packets based on specific criteria, and integrate packet capture into a larger application or system.</a:t>
            </a:r>
          </a:p>
          <a:p>
            <a:pPr lvl="0">
              <a:spcBef>
                <a:spcPts val="300"/>
              </a:spcBef>
              <a:spcAft>
                <a:spcPts val="300"/>
              </a:spcAft>
            </a:pPr>
            <a:r>
              <a:rPr lang="en-US" dirty="0">
                <a:solidFill>
                  <a:schemeClr val="dk1"/>
                </a:solidFill>
                <a:latin typeface="PT Sans"/>
                <a:ea typeface="PT Sans"/>
                <a:cs typeface="PT Sans"/>
                <a:sym typeface="PT Sans"/>
              </a:rPr>
              <a:t>   - Wireshark is primarily designed for manual inspection and analysis by human users. It does not offer the same level of programmatic control and automation as a custom script.</a:t>
            </a:r>
          </a:p>
          <a:p>
            <a:pPr lvl="0">
              <a:spcBef>
                <a:spcPts val="300"/>
              </a:spcBef>
              <a:spcAft>
                <a:spcPts val="300"/>
              </a:spcAft>
            </a:pPr>
            <a:endParaRPr lang="en-US" dirty="0">
              <a:solidFill>
                <a:schemeClr val="dk1"/>
              </a:solidFill>
              <a:latin typeface="PT Sans"/>
              <a:ea typeface="PT Sans"/>
              <a:cs typeface="PT Sans"/>
              <a:sym typeface="PT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6"/>
        <p:cNvGrpSpPr/>
        <p:nvPr/>
      </p:nvGrpSpPr>
      <p:grpSpPr>
        <a:xfrm>
          <a:off x="0" y="0"/>
          <a:ext cx="0" cy="0"/>
          <a:chOff x="0" y="0"/>
          <a:chExt cx="0" cy="0"/>
        </a:xfrm>
      </p:grpSpPr>
      <p:sp>
        <p:nvSpPr>
          <p:cNvPr id="1202" name="Google Shape;1202;p44"/>
          <p:cNvSpPr txBox="1"/>
          <p:nvPr/>
        </p:nvSpPr>
        <p:spPr>
          <a:xfrm>
            <a:off x="820882" y="623454"/>
            <a:ext cx="8001000" cy="4644737"/>
          </a:xfrm>
          <a:prstGeom prst="rect">
            <a:avLst/>
          </a:prstGeom>
          <a:noFill/>
          <a:ln>
            <a:noFill/>
          </a:ln>
        </p:spPr>
        <p:txBody>
          <a:bodyPr spcFirstLastPara="1" wrap="square" lIns="91425" tIns="91425" rIns="91425" bIns="91425" anchor="t" anchorCtr="0">
            <a:noAutofit/>
          </a:bodyPr>
          <a:lstStyle/>
          <a:p>
            <a:pPr lvl="0">
              <a:spcBef>
                <a:spcPts val="300"/>
              </a:spcBef>
              <a:spcAft>
                <a:spcPts val="300"/>
              </a:spcAft>
            </a:pPr>
            <a:r>
              <a:rPr lang="en-US" sz="1600" b="1" dirty="0">
                <a:solidFill>
                  <a:schemeClr val="dk1"/>
                </a:solidFill>
                <a:latin typeface="PT Sans"/>
                <a:ea typeface="PT Sans"/>
                <a:cs typeface="PT Sans"/>
                <a:sym typeface="PT Sans"/>
              </a:rPr>
              <a:t>3. </a:t>
            </a:r>
            <a:r>
              <a:rPr lang="en-US" sz="1600" b="1" dirty="0" smtClean="0">
                <a:solidFill>
                  <a:schemeClr val="dk1"/>
                </a:solidFill>
                <a:latin typeface="PT Sans"/>
                <a:ea typeface="PT Sans"/>
                <a:cs typeface="PT Sans"/>
                <a:sym typeface="PT Sans"/>
              </a:rPr>
              <a:t>Flexibility:</a:t>
            </a:r>
            <a:endParaRPr lang="en-US" sz="1600" b="1" dirty="0">
              <a:solidFill>
                <a:schemeClr val="dk1"/>
              </a:solidFill>
              <a:latin typeface="PT Sans"/>
              <a:ea typeface="PT Sans"/>
              <a:cs typeface="PT Sans"/>
              <a:sym typeface="PT Sans"/>
            </a:endParaRPr>
          </a:p>
          <a:p>
            <a:pPr lvl="0">
              <a:spcBef>
                <a:spcPts val="300"/>
              </a:spcBef>
              <a:spcAft>
                <a:spcPts val="300"/>
              </a:spcAft>
            </a:pPr>
            <a:r>
              <a:rPr lang="en-US" dirty="0">
                <a:solidFill>
                  <a:schemeClr val="dk1"/>
                </a:solidFill>
                <a:latin typeface="PT Sans"/>
                <a:ea typeface="PT Sans"/>
                <a:cs typeface="PT Sans"/>
                <a:sym typeface="PT Sans"/>
              </a:rPr>
              <a:t>   - The Python script can be customized to capture and analyze packets in ways that are not easily achievable with Wireshark alone. </a:t>
            </a:r>
            <a:r>
              <a:rPr lang="en-US" dirty="0" smtClean="0">
                <a:solidFill>
                  <a:schemeClr val="dk1"/>
                </a:solidFill>
                <a:latin typeface="PT Sans"/>
                <a:ea typeface="PT Sans"/>
                <a:cs typeface="PT Sans"/>
                <a:sym typeface="PT Sans"/>
              </a:rPr>
              <a:t>We </a:t>
            </a:r>
            <a:r>
              <a:rPr lang="en-US" dirty="0">
                <a:solidFill>
                  <a:schemeClr val="dk1"/>
                </a:solidFill>
                <a:latin typeface="PT Sans"/>
                <a:ea typeface="PT Sans"/>
                <a:cs typeface="PT Sans"/>
                <a:sym typeface="PT Sans"/>
              </a:rPr>
              <a:t>can implement</a:t>
            </a:r>
            <a:r>
              <a:rPr lang="en-US" b="1" i="1" dirty="0">
                <a:solidFill>
                  <a:schemeClr val="dk1"/>
                </a:solidFill>
                <a:latin typeface="PT Sans"/>
                <a:ea typeface="PT Sans"/>
                <a:cs typeface="PT Sans"/>
                <a:sym typeface="PT Sans"/>
              </a:rPr>
              <a:t> complex analysis, integrate with other tools and libraries, and automate tasks such as logging or alerting based on specific network conditions.</a:t>
            </a:r>
          </a:p>
          <a:p>
            <a:pPr lvl="0">
              <a:spcBef>
                <a:spcPts val="300"/>
              </a:spcBef>
              <a:spcAft>
                <a:spcPts val="300"/>
              </a:spcAft>
            </a:pPr>
            <a:r>
              <a:rPr lang="en-US" dirty="0">
                <a:solidFill>
                  <a:schemeClr val="dk1"/>
                </a:solidFill>
                <a:latin typeface="PT Sans"/>
                <a:ea typeface="PT Sans"/>
                <a:cs typeface="PT Sans"/>
                <a:sym typeface="PT Sans"/>
              </a:rPr>
              <a:t>   - Wireshark is more focused on providing a comprehensive GUI for packet inspection and analysis, and while it does have some scripting capabilities, they are not as flexible as a full-fledged programming language like Python.</a:t>
            </a:r>
          </a:p>
          <a:p>
            <a:pPr lvl="0">
              <a:spcBef>
                <a:spcPts val="300"/>
              </a:spcBef>
              <a:spcAft>
                <a:spcPts val="300"/>
              </a:spcAft>
            </a:pPr>
            <a:endParaRPr lang="en-US" dirty="0">
              <a:solidFill>
                <a:schemeClr val="dk1"/>
              </a:solidFill>
              <a:latin typeface="PT Sans"/>
              <a:ea typeface="PT Sans"/>
              <a:cs typeface="PT Sans"/>
              <a:sym typeface="PT Sans"/>
            </a:endParaRPr>
          </a:p>
          <a:p>
            <a:pPr lvl="0">
              <a:spcBef>
                <a:spcPts val="300"/>
              </a:spcBef>
              <a:spcAft>
                <a:spcPts val="300"/>
              </a:spcAft>
            </a:pPr>
            <a:r>
              <a:rPr lang="en-US" sz="1600" b="1" dirty="0">
                <a:solidFill>
                  <a:schemeClr val="dk1"/>
                </a:solidFill>
                <a:latin typeface="PT Sans"/>
                <a:ea typeface="PT Sans"/>
                <a:cs typeface="PT Sans"/>
                <a:sym typeface="PT Sans"/>
              </a:rPr>
              <a:t>4. </a:t>
            </a:r>
            <a:r>
              <a:rPr lang="en-US" sz="1600" b="1" dirty="0" smtClean="0">
                <a:solidFill>
                  <a:schemeClr val="dk1"/>
                </a:solidFill>
                <a:latin typeface="PT Sans"/>
                <a:ea typeface="PT Sans"/>
                <a:cs typeface="PT Sans"/>
                <a:sym typeface="PT Sans"/>
              </a:rPr>
              <a:t>Integration:</a:t>
            </a:r>
            <a:endParaRPr lang="en-US" sz="1600" b="1" dirty="0">
              <a:solidFill>
                <a:schemeClr val="dk1"/>
              </a:solidFill>
              <a:latin typeface="PT Sans"/>
              <a:ea typeface="PT Sans"/>
              <a:cs typeface="PT Sans"/>
              <a:sym typeface="PT Sans"/>
            </a:endParaRPr>
          </a:p>
          <a:p>
            <a:pPr lvl="0">
              <a:spcBef>
                <a:spcPts val="300"/>
              </a:spcBef>
              <a:spcAft>
                <a:spcPts val="300"/>
              </a:spcAft>
            </a:pPr>
            <a:r>
              <a:rPr lang="en-US" dirty="0">
                <a:solidFill>
                  <a:schemeClr val="dk1"/>
                </a:solidFill>
                <a:latin typeface="PT Sans"/>
                <a:ea typeface="PT Sans"/>
                <a:cs typeface="PT Sans"/>
                <a:sym typeface="PT Sans"/>
              </a:rPr>
              <a:t>   - The Python script can be integrated into larger systems or used as part of a network monitoring or security solution. It allows you to build custom applications that incorporate packet capture and analysis.</a:t>
            </a:r>
          </a:p>
          <a:p>
            <a:pPr lvl="0">
              <a:spcBef>
                <a:spcPts val="300"/>
              </a:spcBef>
              <a:spcAft>
                <a:spcPts val="300"/>
              </a:spcAft>
            </a:pPr>
            <a:r>
              <a:rPr lang="en-US" dirty="0">
                <a:solidFill>
                  <a:schemeClr val="dk1"/>
                </a:solidFill>
                <a:latin typeface="PT Sans"/>
                <a:ea typeface="PT Sans"/>
                <a:cs typeface="PT Sans"/>
                <a:sym typeface="PT Sans"/>
              </a:rPr>
              <a:t>   - Wireshark, being a standalone tool, is typically used by network administrators, security analysts, and other professionals for manual troubleshooting and analysis tasks</a:t>
            </a:r>
            <a:r>
              <a:rPr lang="en-US" dirty="0" smtClean="0">
                <a:solidFill>
                  <a:schemeClr val="dk1"/>
                </a:solidFill>
                <a:latin typeface="PT Sans"/>
                <a:ea typeface="PT Sans"/>
                <a:cs typeface="PT Sans"/>
                <a:sym typeface="PT Sans"/>
              </a:rPr>
              <a:t>.</a:t>
            </a:r>
            <a:endParaRPr lang="en-US" dirty="0">
              <a:solidFill>
                <a:schemeClr val="dk1"/>
              </a:solidFill>
              <a:latin typeface="PT Sans"/>
              <a:ea typeface="PT Sans"/>
              <a:cs typeface="PT Sans"/>
              <a:sym typeface="PT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48" name="Google Shape;1048;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u="sng" dirty="0" smtClean="0"/>
              <a:t>Applications</a:t>
            </a:r>
            <a:endParaRPr u="sng" dirty="0"/>
          </a:p>
        </p:txBody>
      </p:sp>
      <p:sp>
        <p:nvSpPr>
          <p:cNvPr id="1053" name="Google Shape;1053;p41"/>
          <p:cNvSpPr txBox="1"/>
          <p:nvPr/>
        </p:nvSpPr>
        <p:spPr>
          <a:xfrm flipH="1">
            <a:off x="803371" y="1300778"/>
            <a:ext cx="7537257" cy="3718032"/>
          </a:xfrm>
          <a:prstGeom prst="rect">
            <a:avLst/>
          </a:prstGeom>
          <a:noFill/>
          <a:ln>
            <a:noFill/>
          </a:ln>
        </p:spPr>
        <p:txBody>
          <a:bodyPr spcFirstLastPara="1" wrap="square" lIns="91425" tIns="91425" rIns="91425" bIns="91425" anchor="t" anchorCtr="0">
            <a:noAutofit/>
          </a:bodyPr>
          <a:lstStyle/>
          <a:p>
            <a:pPr>
              <a:spcBef>
                <a:spcPts val="300"/>
              </a:spcBef>
              <a:spcAft>
                <a:spcPts val="300"/>
              </a:spcAft>
            </a:pPr>
            <a:r>
              <a:rPr lang="en-US" sz="1600" dirty="0">
                <a:latin typeface="PT Sans" panose="020B0604020202020204" charset="0"/>
              </a:rPr>
              <a:t>1</a:t>
            </a:r>
            <a:r>
              <a:rPr lang="en-US" sz="1600" dirty="0">
                <a:latin typeface="Bahnschrift" panose="020B0502040204020203" pitchFamily="34" charset="0"/>
              </a:rPr>
              <a:t>. </a:t>
            </a:r>
            <a:r>
              <a:rPr lang="en-US" sz="1600" b="1" dirty="0">
                <a:latin typeface="Bahnschrift" panose="020B0502040204020203" pitchFamily="34" charset="0"/>
              </a:rPr>
              <a:t>Networking Fundamentals:</a:t>
            </a:r>
            <a:r>
              <a:rPr lang="en-US" sz="1600" dirty="0">
                <a:latin typeface="Bahnschrift" panose="020B0502040204020203" pitchFamily="34" charset="0"/>
              </a:rPr>
              <a:t> </a:t>
            </a:r>
            <a:r>
              <a:rPr lang="en-US" dirty="0">
                <a:latin typeface="PT Sans" panose="020B0604020202020204" charset="0"/>
              </a:rPr>
              <a:t>The code assumes a basic understanding of networking principles, including concepts like IP addresses, TCP/IP protocols, and network interfaces.</a:t>
            </a:r>
          </a:p>
          <a:p>
            <a:pPr>
              <a:spcBef>
                <a:spcPts val="300"/>
              </a:spcBef>
              <a:spcAft>
                <a:spcPts val="300"/>
              </a:spcAft>
            </a:pPr>
            <a:r>
              <a:rPr lang="en-US" sz="1600" dirty="0">
                <a:latin typeface="Bahnschrift" panose="020B0502040204020203" pitchFamily="34" charset="0"/>
              </a:rPr>
              <a:t>2</a:t>
            </a:r>
            <a:r>
              <a:rPr lang="en-US" dirty="0">
                <a:latin typeface="Bahnschrift" panose="020B0502040204020203" pitchFamily="34" charset="0"/>
              </a:rPr>
              <a:t>. </a:t>
            </a:r>
            <a:r>
              <a:rPr lang="en-US" sz="1600" b="1" dirty="0">
                <a:latin typeface="Bahnschrift" panose="020B0502040204020203" pitchFamily="34" charset="0"/>
              </a:rPr>
              <a:t>Software Engineering:</a:t>
            </a:r>
            <a:r>
              <a:rPr lang="en-US" sz="1600" dirty="0">
                <a:latin typeface="Bahnschrift" panose="020B0502040204020203" pitchFamily="34" charset="0"/>
              </a:rPr>
              <a:t> </a:t>
            </a:r>
            <a:r>
              <a:rPr lang="en-US" dirty="0">
                <a:latin typeface="PT Sans" panose="020B0604020202020204" charset="0"/>
              </a:rPr>
              <a:t>This code follows software engineering best practices by defining functions (`analyze_packet` and `main`) for modularity, readability, and maintainability.</a:t>
            </a:r>
          </a:p>
          <a:p>
            <a:pPr>
              <a:spcBef>
                <a:spcPts val="300"/>
              </a:spcBef>
              <a:spcAft>
                <a:spcPts val="300"/>
              </a:spcAft>
            </a:pPr>
            <a:r>
              <a:rPr lang="en-US" sz="1600" dirty="0">
                <a:latin typeface="Bahnschrift" panose="020B0502040204020203" pitchFamily="34" charset="0"/>
              </a:rPr>
              <a:t>3</a:t>
            </a:r>
            <a:r>
              <a:rPr lang="en-US" dirty="0">
                <a:latin typeface="Bahnschrift" panose="020B0502040204020203" pitchFamily="34" charset="0"/>
              </a:rPr>
              <a:t>.</a:t>
            </a:r>
            <a:r>
              <a:rPr lang="en-US" sz="1600" b="1" dirty="0">
                <a:latin typeface="Bahnschrift" panose="020B0502040204020203" pitchFamily="34" charset="0"/>
              </a:rPr>
              <a:t> Network Capture:</a:t>
            </a:r>
            <a:r>
              <a:rPr lang="en-US" sz="1600" dirty="0">
                <a:latin typeface="Bahnschrift" panose="020B0502040204020203" pitchFamily="34" charset="0"/>
              </a:rPr>
              <a:t> </a:t>
            </a:r>
            <a:r>
              <a:rPr lang="en-US" dirty="0">
                <a:latin typeface="PT Sans" panose="020B0604020202020204" charset="0"/>
              </a:rPr>
              <a:t>The `pyshark.LiveCapture` class from the PyShark library is used to capture network packets from a specified network interface. Engineering principles related to data capture and real-time monitoring of network traffic are applied here</a:t>
            </a:r>
            <a:r>
              <a:rPr lang="en-US" dirty="0" smtClean="0">
                <a:latin typeface="PT Sans" panose="020B0604020202020204" charset="0"/>
              </a:rPr>
              <a:t>.</a:t>
            </a:r>
          </a:p>
          <a:p>
            <a:pPr>
              <a:spcBef>
                <a:spcPts val="300"/>
              </a:spcBef>
              <a:spcAft>
                <a:spcPts val="300"/>
              </a:spcAft>
            </a:pPr>
            <a:r>
              <a:rPr lang="en-US" sz="1600" dirty="0">
                <a:latin typeface="Bahnschrift" panose="020B0502040204020203" pitchFamily="34" charset="0"/>
              </a:rPr>
              <a:t>4.</a:t>
            </a:r>
            <a:r>
              <a:rPr lang="en-US" sz="1600" b="1" dirty="0">
                <a:latin typeface="Bahnschrift" panose="020B0502040204020203" pitchFamily="34" charset="0"/>
              </a:rPr>
              <a:t> Packet </a:t>
            </a:r>
            <a:r>
              <a:rPr lang="en-US" sz="1600" b="1" dirty="0" smtClean="0">
                <a:latin typeface="Bahnschrift" panose="020B0502040204020203" pitchFamily="34" charset="0"/>
              </a:rPr>
              <a:t>Analysis: </a:t>
            </a:r>
            <a:r>
              <a:rPr lang="en-US" dirty="0" smtClean="0">
                <a:latin typeface="PT Sans" panose="020B0604020202020204" charset="0"/>
              </a:rPr>
              <a:t>The </a:t>
            </a:r>
            <a:r>
              <a:rPr lang="en-US" dirty="0">
                <a:latin typeface="PT Sans" panose="020B0604020202020204" charset="0"/>
              </a:rPr>
              <a:t>`analyze_packet` function performs analysis on each captured packet. Engineers would typically apply various analysis techniques, such as protocol decoding, payload inspection, and anomaly detection, depending on the specific use case</a:t>
            </a:r>
            <a:r>
              <a:rPr lang="en-US" dirty="0"/>
              <a:t>.</a:t>
            </a:r>
          </a:p>
          <a:p>
            <a:pPr>
              <a:spcBef>
                <a:spcPts val="300"/>
              </a:spcBef>
              <a:spcAft>
                <a:spcPts val="300"/>
              </a:spcAft>
            </a:pPr>
            <a:endParaRPr lang="en-US" dirty="0"/>
          </a:p>
          <a:p>
            <a:pPr lvl="0">
              <a:spcBef>
                <a:spcPts val="300"/>
              </a:spcBef>
              <a:spcAft>
                <a:spcPts val="300"/>
              </a:spcAft>
            </a:pPr>
            <a:r>
              <a:rPr lang="en-US" sz="1200" b="1" dirty="0"/>
              <a:t>:</a:t>
            </a:r>
            <a:r>
              <a:rPr lang="en-US" sz="1200" dirty="0"/>
              <a:t> </a:t>
            </a:r>
            <a:endParaRPr sz="1200" dirty="0">
              <a:solidFill>
                <a:schemeClr val="dk1"/>
              </a:solidFill>
              <a:latin typeface="PT Sans"/>
              <a:ea typeface="PT Sans"/>
              <a:cs typeface="PT Sans"/>
              <a:sym typeface="PT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39"/>
          <p:cNvSpPr txBox="1">
            <a:spLocks noGrp="1"/>
          </p:cNvSpPr>
          <p:nvPr>
            <p:ph type="subTitle" idx="1"/>
          </p:nvPr>
        </p:nvSpPr>
        <p:spPr>
          <a:xfrm>
            <a:off x="216335" y="948668"/>
            <a:ext cx="7691145" cy="4070141"/>
          </a:xfrm>
          <a:prstGeom prst="rect">
            <a:avLst/>
          </a:prstGeom>
        </p:spPr>
        <p:txBody>
          <a:bodyPr spcFirstLastPara="1" wrap="square" lIns="91425" tIns="91425" rIns="91425" bIns="91425" anchor="t" anchorCtr="0">
            <a:noAutofit/>
          </a:bodyPr>
          <a:lstStyle/>
          <a:p>
            <a:pPr>
              <a:spcBef>
                <a:spcPts val="300"/>
              </a:spcBef>
              <a:spcAft>
                <a:spcPts val="300"/>
              </a:spcAft>
            </a:pPr>
            <a:r>
              <a:rPr lang="en-US" dirty="0">
                <a:latin typeface="Bahnschrift" panose="020B0502040204020203" pitchFamily="34" charset="0"/>
              </a:rPr>
              <a:t>5. </a:t>
            </a:r>
            <a:r>
              <a:rPr lang="en-US" b="1" dirty="0">
                <a:latin typeface="Bahnschrift" panose="020B0502040204020203" pitchFamily="34" charset="0"/>
              </a:rPr>
              <a:t>Error Handling</a:t>
            </a:r>
            <a:r>
              <a:rPr lang="en-US" b="1" dirty="0"/>
              <a:t>: </a:t>
            </a:r>
            <a:r>
              <a:rPr lang="en-US" dirty="0"/>
              <a:t>The code includes error handling using a try-except block to catch the </a:t>
            </a:r>
            <a:r>
              <a:rPr lang="en-US" b="1" dirty="0"/>
              <a:t>`KeyboardInterrupt</a:t>
            </a:r>
            <a:r>
              <a:rPr lang="en-US" dirty="0"/>
              <a:t>` exception (typically triggered by pressing Ctrl+C) to ensure a graceful exit. This demonstrates engineering principles related to robustness and reliability.</a:t>
            </a:r>
          </a:p>
          <a:p>
            <a:pPr>
              <a:spcBef>
                <a:spcPts val="300"/>
              </a:spcBef>
              <a:spcAft>
                <a:spcPts val="300"/>
              </a:spcAft>
            </a:pPr>
            <a:r>
              <a:rPr lang="en-US" dirty="0">
                <a:latin typeface="Bahnschrift" panose="020B0502040204020203" pitchFamily="34" charset="0"/>
              </a:rPr>
              <a:t>6.</a:t>
            </a:r>
            <a:r>
              <a:rPr lang="en-US" dirty="0"/>
              <a:t> </a:t>
            </a:r>
            <a:r>
              <a:rPr lang="en-US" b="1" dirty="0">
                <a:latin typeface="Bahnschrift" panose="020B0502040204020203" pitchFamily="34" charset="0"/>
              </a:rPr>
              <a:t>Configuration Management:</a:t>
            </a:r>
            <a:r>
              <a:rPr lang="en-US" b="1" dirty="0"/>
              <a:t> </a:t>
            </a:r>
            <a:r>
              <a:rPr lang="en-US" dirty="0"/>
              <a:t>Configuration parameters like the network interface </a:t>
            </a:r>
            <a:r>
              <a:rPr lang="en-US" b="1" dirty="0"/>
              <a:t>(`interface`), </a:t>
            </a:r>
            <a:r>
              <a:rPr lang="en-US" dirty="0"/>
              <a:t>capture filter </a:t>
            </a:r>
            <a:r>
              <a:rPr lang="en-US" b="1" dirty="0"/>
              <a:t>(`capture_filter`</a:t>
            </a:r>
            <a:r>
              <a:rPr lang="en-US" dirty="0"/>
              <a:t>), and time limit </a:t>
            </a:r>
            <a:r>
              <a:rPr lang="en-US" b="1" dirty="0"/>
              <a:t>(`time_limit`) </a:t>
            </a:r>
            <a:r>
              <a:rPr lang="en-US" dirty="0"/>
              <a:t>are defined as variables at the beginning of the script, making it easy to modify these parameters without changing the core logic of the code. This adheres to principles of configuration management and flexibility.</a:t>
            </a:r>
          </a:p>
          <a:p>
            <a:pPr>
              <a:spcBef>
                <a:spcPts val="300"/>
              </a:spcBef>
              <a:spcAft>
                <a:spcPts val="300"/>
              </a:spcAft>
            </a:pPr>
            <a:r>
              <a:rPr lang="en-US" dirty="0">
                <a:latin typeface="Bahnschrift" panose="020B0502040204020203" pitchFamily="34" charset="0"/>
              </a:rPr>
              <a:t>7.</a:t>
            </a:r>
            <a:r>
              <a:rPr lang="en-US" b="1" dirty="0">
                <a:latin typeface="Bahnschrift" panose="020B0502040204020203" pitchFamily="34" charset="0"/>
              </a:rPr>
              <a:t> Security Considerations:</a:t>
            </a:r>
            <a:r>
              <a:rPr lang="en-US" dirty="0">
                <a:latin typeface="Bahnschrift" panose="020B0502040204020203" pitchFamily="34" charset="0"/>
              </a:rPr>
              <a:t> </a:t>
            </a:r>
            <a:r>
              <a:rPr lang="en-US" dirty="0"/>
              <a:t>When working with network traffic analysis, security principles and best practices are crucial. Engineers should ensure that the code and network monitoring activities are compliant with security policies and regulations.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45"/>
          <p:cNvSpPr txBox="1">
            <a:spLocks noGrp="1"/>
          </p:cNvSpPr>
          <p:nvPr>
            <p:ph type="title"/>
          </p:nvPr>
        </p:nvSpPr>
        <p:spPr>
          <a:xfrm>
            <a:off x="519756" y="445025"/>
            <a:ext cx="7704000" cy="1225000"/>
          </a:xfrm>
          <a:prstGeom prst="rect">
            <a:avLst/>
          </a:prstGeom>
        </p:spPr>
        <p:txBody>
          <a:bodyPr spcFirstLastPara="1" wrap="square" lIns="91425" tIns="91425" rIns="91425" bIns="91425" anchor="t" anchorCtr="0">
            <a:noAutofit/>
          </a:bodyPr>
          <a:lstStyle/>
          <a:p>
            <a:pPr lvl="0"/>
            <a:r>
              <a:rPr lang="en-US" dirty="0"/>
              <a:t>Social </a:t>
            </a:r>
            <a:r>
              <a:rPr lang="en-US" dirty="0" smtClean="0"/>
              <a:t>Relevance &amp; </a:t>
            </a:r>
            <a:r>
              <a:rPr lang="en-US" dirty="0"/>
              <a:t>consideration during the development of project</a:t>
            </a:r>
            <a:endParaRPr dirty="0"/>
          </a:p>
        </p:txBody>
      </p:sp>
      <p:sp>
        <p:nvSpPr>
          <p:cNvPr id="1237" name="Google Shape;1237;p45"/>
          <p:cNvSpPr txBox="1">
            <a:spLocks noGrp="1"/>
          </p:cNvSpPr>
          <p:nvPr>
            <p:ph type="subTitle" idx="4294967295"/>
          </p:nvPr>
        </p:nvSpPr>
        <p:spPr>
          <a:xfrm>
            <a:off x="317572" y="1794717"/>
            <a:ext cx="7906184" cy="3203310"/>
          </a:xfrm>
          <a:prstGeom prst="rect">
            <a:avLst/>
          </a:prstGeom>
        </p:spPr>
        <p:txBody>
          <a:bodyPr spcFirstLastPara="1" wrap="square" lIns="91425" tIns="91425" rIns="91425" bIns="91425" anchor="b" anchorCtr="0">
            <a:noAutofit/>
          </a:bodyPr>
          <a:lstStyle/>
          <a:p>
            <a:pPr marL="495300" indent="-342900">
              <a:spcBef>
                <a:spcPts val="300"/>
              </a:spcBef>
              <a:spcAft>
                <a:spcPts val="300"/>
              </a:spcAft>
              <a:buAutoNum type="arabicPeriod"/>
            </a:pPr>
            <a:r>
              <a:rPr lang="en-US" sz="1400" b="1" dirty="0" smtClean="0"/>
              <a:t>Network </a:t>
            </a:r>
            <a:r>
              <a:rPr lang="en-US" sz="1400" b="1" dirty="0"/>
              <a:t>Security and Privacy:</a:t>
            </a:r>
            <a:r>
              <a:rPr lang="en-US" sz="1400" dirty="0"/>
              <a:t> </a:t>
            </a:r>
            <a:r>
              <a:rPr lang="en-US" sz="1400" dirty="0" smtClean="0"/>
              <a:t>It </a:t>
            </a:r>
            <a:r>
              <a:rPr lang="en-US" sz="1400" dirty="0"/>
              <a:t>can be used for legitimate purposes such as network security monitoring, where organizations monitor their networks for security threats and anomalies. </a:t>
            </a:r>
          </a:p>
          <a:p>
            <a:pPr marL="495300" indent="-342900">
              <a:spcBef>
                <a:spcPts val="300"/>
              </a:spcBef>
              <a:spcAft>
                <a:spcPts val="300"/>
              </a:spcAft>
              <a:buAutoNum type="arabicPeriod"/>
            </a:pPr>
            <a:r>
              <a:rPr lang="en-US" sz="1400" dirty="0" smtClean="0"/>
              <a:t> </a:t>
            </a:r>
            <a:r>
              <a:rPr lang="en-US" sz="1400" b="1" dirty="0" smtClean="0"/>
              <a:t>Cybersecurity: </a:t>
            </a:r>
            <a:r>
              <a:rPr lang="en-US" sz="1400" dirty="0"/>
              <a:t>In the context of cybersecurity, </a:t>
            </a:r>
            <a:r>
              <a:rPr lang="en-US" sz="1400" dirty="0" smtClean="0"/>
              <a:t>it </a:t>
            </a:r>
            <a:r>
              <a:rPr lang="en-US" sz="1400" dirty="0"/>
              <a:t>can be used to detect and mitigate cyberattacks, helping organizations defend against threats like malware, ransomware, and unauthorized access. It contributes to the overall security of digital infrastructure, which is vital in today's interconnected world</a:t>
            </a:r>
            <a:r>
              <a:rPr lang="en-US" sz="1400" dirty="0" smtClean="0"/>
              <a:t>.</a:t>
            </a:r>
          </a:p>
          <a:p>
            <a:pPr marL="495300" indent="-342900">
              <a:spcBef>
                <a:spcPts val="300"/>
              </a:spcBef>
              <a:spcAft>
                <a:spcPts val="300"/>
              </a:spcAft>
              <a:buAutoNum type="arabicPeriod"/>
            </a:pPr>
            <a:r>
              <a:rPr lang="en-US" sz="1400" b="1" dirty="0" smtClean="0"/>
              <a:t> Network </a:t>
            </a:r>
            <a:r>
              <a:rPr lang="en-US" sz="1400" b="1" dirty="0"/>
              <a:t>Performance </a:t>
            </a:r>
            <a:r>
              <a:rPr lang="en-US" sz="1400" b="1" dirty="0" smtClean="0"/>
              <a:t>Optimization:</a:t>
            </a:r>
            <a:r>
              <a:rPr lang="en-US" sz="1400" dirty="0" smtClean="0"/>
              <a:t> </a:t>
            </a:r>
            <a:r>
              <a:rPr lang="en-US" sz="1400" dirty="0"/>
              <a:t>Network traffic analysis is essential for optimizing network performance. By </a:t>
            </a:r>
            <a:r>
              <a:rPr lang="en-US" sz="1400" dirty="0" smtClean="0"/>
              <a:t>identifying </a:t>
            </a:r>
            <a:r>
              <a:rPr lang="en-US" sz="1400" dirty="0"/>
              <a:t>inefficient network traffic patterns</a:t>
            </a:r>
            <a:r>
              <a:rPr lang="en-US" sz="1400" dirty="0" smtClean="0"/>
              <a:t>, it </a:t>
            </a:r>
            <a:r>
              <a:rPr lang="en-US" sz="1400" dirty="0"/>
              <a:t>can help organizations improve the speed and reliability of their </a:t>
            </a:r>
            <a:r>
              <a:rPr lang="en-US" sz="1400" dirty="0" smtClean="0"/>
              <a:t>networks.</a:t>
            </a:r>
            <a:endParaRPr lang="en-US" sz="1400" dirty="0"/>
          </a:p>
          <a:p>
            <a:pPr marL="495300" indent="-342900">
              <a:spcBef>
                <a:spcPts val="300"/>
              </a:spcBef>
              <a:spcAft>
                <a:spcPts val="300"/>
              </a:spcAft>
              <a:buAutoNum type="arabicPeriod"/>
            </a:pPr>
            <a:r>
              <a:rPr lang="en-US" sz="1400" b="1" dirty="0" smtClean="0"/>
              <a:t>Compliance </a:t>
            </a:r>
            <a:r>
              <a:rPr lang="en-US" sz="1400" b="1" dirty="0"/>
              <a:t>and </a:t>
            </a:r>
            <a:r>
              <a:rPr lang="en-US" sz="1400" b="1" dirty="0" smtClean="0"/>
              <a:t>Regulation: </a:t>
            </a:r>
            <a:r>
              <a:rPr lang="en-US" sz="1400" dirty="0"/>
              <a:t>Organizations in various industries are subject to data protection and privacy regulations (e.g., GDPR, HIPAA). Network traffic analysis tools can help ensure compliance by monitoring data flows and identifying potential violations.</a:t>
            </a:r>
          </a:p>
          <a:p>
            <a:pPr marL="0" lvl="0" indent="0" algn="l" rtl="0">
              <a:spcBef>
                <a:spcPts val="300"/>
              </a:spcBef>
              <a:spcAft>
                <a:spcPts val="300"/>
              </a:spcAft>
              <a:buNone/>
            </a:pPr>
            <a:endParaRPr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52" name="Google Shape;1352;p47"/>
          <p:cNvSpPr txBox="1">
            <a:spLocks noGrp="1"/>
          </p:cNvSpPr>
          <p:nvPr>
            <p:ph type="subTitle" idx="4294967295"/>
          </p:nvPr>
        </p:nvSpPr>
        <p:spPr>
          <a:xfrm>
            <a:off x="710005" y="978946"/>
            <a:ext cx="8229599" cy="3657599"/>
          </a:xfrm>
          <a:prstGeom prst="rect">
            <a:avLst/>
          </a:prstGeom>
        </p:spPr>
        <p:txBody>
          <a:bodyPr spcFirstLastPara="1" wrap="square" lIns="91425" tIns="91425" rIns="91425" bIns="91425" anchor="t" anchorCtr="0">
            <a:noAutofit/>
          </a:bodyPr>
          <a:lstStyle/>
          <a:p>
            <a:pPr marL="495300" indent="-342900">
              <a:spcBef>
                <a:spcPts val="300"/>
              </a:spcBef>
              <a:spcAft>
                <a:spcPts val="300"/>
              </a:spcAft>
              <a:buAutoNum type="arabicPeriod" startAt="5"/>
            </a:pPr>
            <a:r>
              <a:rPr lang="en-US" sz="1600" b="1" dirty="0" smtClean="0"/>
              <a:t>Incident Response</a:t>
            </a:r>
            <a:r>
              <a:rPr lang="en-US" sz="1400" dirty="0" smtClean="0"/>
              <a:t>: </a:t>
            </a:r>
            <a:r>
              <a:rPr lang="en-US" sz="1400" dirty="0"/>
              <a:t>In the event of a network breach or incident, this code can be a valuable tool for incident responders to quickly analyze network traffic and identify the scope and impact of the incident. It aids in the rapid mitigation of </a:t>
            </a:r>
            <a:r>
              <a:rPr lang="en-US" sz="1400" dirty="0" smtClean="0"/>
              <a:t>threats. </a:t>
            </a:r>
          </a:p>
          <a:p>
            <a:pPr marL="495300" indent="-342900">
              <a:spcBef>
                <a:spcPts val="300"/>
              </a:spcBef>
              <a:spcAft>
                <a:spcPts val="300"/>
              </a:spcAft>
              <a:buAutoNum type="arabicPeriod" startAt="5"/>
            </a:pPr>
            <a:r>
              <a:rPr lang="en-US" sz="1600" b="1" dirty="0" smtClean="0"/>
              <a:t>Network </a:t>
            </a:r>
            <a:r>
              <a:rPr lang="en-US" sz="1600" b="1" dirty="0"/>
              <a:t>Infrastructure </a:t>
            </a:r>
            <a:r>
              <a:rPr lang="en-US" sz="1600" b="1" dirty="0" smtClean="0"/>
              <a:t>Monitoring</a:t>
            </a:r>
            <a:r>
              <a:rPr lang="en-US" sz="1600" dirty="0" smtClean="0"/>
              <a:t>: </a:t>
            </a:r>
            <a:r>
              <a:rPr lang="en-US" sz="1400" dirty="0"/>
              <a:t>Beyond security, network traffic analysis is used to monitor the health and performance of critical infrastructure, such as telecommunications networks and data centers. It ensures the reliability of essential services</a:t>
            </a:r>
            <a:r>
              <a:rPr lang="en-US" sz="1400" dirty="0" smtClean="0"/>
              <a:t>.</a:t>
            </a:r>
          </a:p>
          <a:p>
            <a:pPr marL="495300" indent="-342900">
              <a:spcBef>
                <a:spcPts val="300"/>
              </a:spcBef>
              <a:spcAft>
                <a:spcPts val="300"/>
              </a:spcAft>
              <a:buAutoNum type="arabicPeriod" startAt="5"/>
            </a:pPr>
            <a:r>
              <a:rPr lang="en-US" sz="1400" dirty="0" smtClean="0"/>
              <a:t> </a:t>
            </a:r>
            <a:r>
              <a:rPr lang="en-US" sz="1600" b="1" dirty="0" smtClean="0"/>
              <a:t>Open </a:t>
            </a:r>
            <a:r>
              <a:rPr lang="en-US" sz="1600" b="1" dirty="0"/>
              <a:t>Source and Community </a:t>
            </a:r>
            <a:r>
              <a:rPr lang="en-US" sz="1600" b="1" dirty="0" smtClean="0"/>
              <a:t>Contribution</a:t>
            </a:r>
            <a:r>
              <a:rPr lang="en-US" sz="1600" dirty="0" smtClean="0"/>
              <a:t>: </a:t>
            </a:r>
            <a:r>
              <a:rPr lang="en-US" sz="1400" dirty="0"/>
              <a:t>The code's use of PyShark, an open-source library, demonstrates the importance of open-source tools in the field of network analysis. It encourages community collaboration and knowledge </a:t>
            </a:r>
            <a:r>
              <a:rPr lang="en-US" sz="1400" dirty="0" smtClean="0"/>
              <a:t>sharing.</a:t>
            </a:r>
          </a:p>
          <a:p>
            <a:pPr marL="152400" indent="0">
              <a:spcBef>
                <a:spcPts val="300"/>
              </a:spcBef>
              <a:spcAft>
                <a:spcPts val="300"/>
              </a:spcAft>
              <a:buNone/>
            </a:pPr>
            <a:r>
              <a:rPr lang="en-US" sz="1400" dirty="0"/>
              <a:t> </a:t>
            </a:r>
            <a:r>
              <a:rPr lang="en-US" sz="1400" dirty="0" smtClean="0"/>
              <a:t>It's </a:t>
            </a:r>
            <a:r>
              <a:rPr lang="en-US" sz="1400" dirty="0"/>
              <a:t>essential to emphasize responsible and ethical use of network traffic analysis tools like the one demonstrated in the code. Social considerations, legal compliance, and respect for privacy should always be at the forefront when deploying such tools in any context</a:t>
            </a:r>
          </a:p>
          <a:p>
            <a:pPr marL="0" lvl="0" indent="0" algn="l" rtl="0">
              <a:spcBef>
                <a:spcPts val="300"/>
              </a:spcBef>
              <a:spcAft>
                <a:spcPts val="300"/>
              </a:spcAft>
              <a:buNone/>
            </a:pPr>
            <a:endParaRPr sz="1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4" name="Google Shape;1124;p42"/>
          <p:cNvSpPr txBox="1">
            <a:spLocks noGrp="1"/>
          </p:cNvSpPr>
          <p:nvPr>
            <p:ph type="title"/>
          </p:nvPr>
        </p:nvSpPr>
        <p:spPr>
          <a:xfrm>
            <a:off x="397882" y="14368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u="sng" dirty="0" smtClean="0"/>
              <a:t>Modern Tool Usage</a:t>
            </a:r>
            <a:endParaRPr u="sng" dirty="0"/>
          </a:p>
        </p:txBody>
      </p:sp>
      <p:sp>
        <p:nvSpPr>
          <p:cNvPr id="41" name="Google Shape;1299;p46"/>
          <p:cNvSpPr txBox="1"/>
          <p:nvPr/>
        </p:nvSpPr>
        <p:spPr>
          <a:xfrm flipH="1">
            <a:off x="311727" y="883227"/>
            <a:ext cx="8520545" cy="4405746"/>
          </a:xfrm>
          <a:prstGeom prst="rect">
            <a:avLst/>
          </a:prstGeom>
          <a:noFill/>
          <a:ln>
            <a:noFill/>
          </a:ln>
        </p:spPr>
        <p:txBody>
          <a:bodyPr spcFirstLastPara="1" wrap="square" lIns="91425" tIns="91425" rIns="91425" bIns="91425" anchor="t" anchorCtr="0">
            <a:noAutofit/>
          </a:bodyPr>
          <a:lstStyle/>
          <a:p>
            <a:pPr>
              <a:spcBef>
                <a:spcPts val="300"/>
              </a:spcBef>
              <a:spcAft>
                <a:spcPts val="300"/>
              </a:spcAft>
            </a:pPr>
            <a:r>
              <a:rPr lang="en-US" dirty="0" smtClean="0"/>
              <a:t>Here's </a:t>
            </a:r>
            <a:r>
              <a:rPr lang="en-US" dirty="0"/>
              <a:t>how the code leverages modern tools and libraries:</a:t>
            </a:r>
          </a:p>
          <a:p>
            <a:pPr>
              <a:spcBef>
                <a:spcPts val="300"/>
              </a:spcBef>
              <a:spcAft>
                <a:spcPts val="300"/>
              </a:spcAft>
            </a:pPr>
            <a:r>
              <a:rPr lang="en-US" sz="1600" b="1" dirty="0">
                <a:latin typeface="Bahnschrift" panose="020B0502040204020203" pitchFamily="34" charset="0"/>
              </a:rPr>
              <a:t>1. </a:t>
            </a:r>
            <a:r>
              <a:rPr lang="en-US" sz="1600" b="1" dirty="0" smtClean="0">
                <a:latin typeface="Bahnschrift" panose="020B0502040204020203" pitchFamily="34" charset="0"/>
              </a:rPr>
              <a:t>PyShark Library</a:t>
            </a:r>
            <a:r>
              <a:rPr lang="en-US" dirty="0" smtClean="0"/>
              <a:t>: </a:t>
            </a:r>
            <a:r>
              <a:rPr lang="en-US" dirty="0">
                <a:latin typeface="PT Sans" panose="020B0604020202020204" charset="0"/>
              </a:rPr>
              <a:t>PyShark is a modern and user-friendly Python library for interacting with packet capture files and live network traffic. It provides a </a:t>
            </a:r>
            <a:r>
              <a:rPr lang="en-US" dirty="0" smtClean="0">
                <a:latin typeface="PT Sans" panose="020B0604020202020204" charset="0"/>
              </a:rPr>
              <a:t>Python </a:t>
            </a:r>
            <a:r>
              <a:rPr lang="en-US" dirty="0">
                <a:latin typeface="PT Sans" panose="020B0604020202020204" charset="0"/>
              </a:rPr>
              <a:t>interface to the popular Wireshark tool, making it easier for developers to work with network packets programmatically.</a:t>
            </a:r>
          </a:p>
          <a:p>
            <a:pPr>
              <a:spcBef>
                <a:spcPts val="300"/>
              </a:spcBef>
              <a:spcAft>
                <a:spcPts val="300"/>
              </a:spcAft>
            </a:pPr>
            <a:r>
              <a:rPr lang="en-US" sz="1600" b="1" dirty="0" smtClean="0">
                <a:latin typeface="Bahnschrift" panose="020B0502040204020203" pitchFamily="34" charset="0"/>
              </a:rPr>
              <a:t>2. Live </a:t>
            </a:r>
            <a:r>
              <a:rPr lang="en-US" sz="1600" b="1" dirty="0">
                <a:latin typeface="Bahnschrift" panose="020B0502040204020203" pitchFamily="34" charset="0"/>
              </a:rPr>
              <a:t>Packet </a:t>
            </a:r>
            <a:r>
              <a:rPr lang="en-US" sz="1600" b="1" dirty="0" smtClean="0">
                <a:latin typeface="Bahnschrift" panose="020B0502040204020203" pitchFamily="34" charset="0"/>
              </a:rPr>
              <a:t>Capture: </a:t>
            </a:r>
            <a:r>
              <a:rPr lang="en-US" dirty="0"/>
              <a:t>The code uses PyShark's </a:t>
            </a:r>
            <a:r>
              <a:rPr lang="en-US" b="1" dirty="0" smtClean="0"/>
              <a:t>`Live Capture</a:t>
            </a:r>
            <a:r>
              <a:rPr lang="en-US" dirty="0" smtClean="0"/>
              <a:t>` </a:t>
            </a:r>
            <a:r>
              <a:rPr lang="en-US" dirty="0"/>
              <a:t>class to perform live packet capture from a specified network interface. This is a modern approach to real-time network monitoring and analysis, allowing you to capture packets as they traverse the network.</a:t>
            </a:r>
          </a:p>
          <a:p>
            <a:pPr>
              <a:spcBef>
                <a:spcPts val="300"/>
              </a:spcBef>
              <a:spcAft>
                <a:spcPts val="300"/>
              </a:spcAft>
            </a:pPr>
            <a:r>
              <a:rPr lang="en-US" sz="1600" b="1" dirty="0">
                <a:latin typeface="Bahnschrift" panose="020B0502040204020203" pitchFamily="34" charset="0"/>
              </a:rPr>
              <a:t>3. </a:t>
            </a:r>
            <a:r>
              <a:rPr lang="en-US" sz="1600" b="1" dirty="0" smtClean="0">
                <a:latin typeface="Bahnschrift" panose="020B0502040204020203" pitchFamily="34" charset="0"/>
              </a:rPr>
              <a:t>Display Filter: </a:t>
            </a:r>
            <a:r>
              <a:rPr lang="en-US" dirty="0"/>
              <a:t>PyShark allows you to set display filters (specified as `capture_filter`) to capture only the packets of interest. This modern feature helps narrow down the focus of your analysis to specific types of packets or protocols.</a:t>
            </a:r>
          </a:p>
          <a:p>
            <a:pPr>
              <a:spcBef>
                <a:spcPts val="300"/>
              </a:spcBef>
              <a:spcAft>
                <a:spcPts val="300"/>
              </a:spcAft>
            </a:pPr>
            <a:r>
              <a:rPr lang="en-US" sz="1600" b="1" dirty="0" smtClean="0">
                <a:latin typeface="Bahnschrift" panose="020B0502040204020203" pitchFamily="34" charset="0"/>
              </a:rPr>
              <a:t>4. Packet Analysis</a:t>
            </a:r>
            <a:r>
              <a:rPr lang="en-US" sz="1600" b="1" dirty="0">
                <a:latin typeface="Bahnschrift" panose="020B0502040204020203" pitchFamily="34" charset="0"/>
              </a:rPr>
              <a:t>:</a:t>
            </a:r>
            <a:r>
              <a:rPr lang="en-US" sz="1600" b="1" dirty="0" smtClean="0">
                <a:latin typeface="Bahnschrift" panose="020B0502040204020203" pitchFamily="34" charset="0"/>
              </a:rPr>
              <a:t> </a:t>
            </a:r>
            <a:r>
              <a:rPr lang="en-US" dirty="0"/>
              <a:t>PyShark simplifies the process of packet analysis by providing a high-level API to access packet attributes. This makes it easier to extract information from packets, such as source and destination IP addresses, as demonstrated in the `analyze_packet` function.</a:t>
            </a:r>
          </a:p>
          <a:p>
            <a:pPr>
              <a:spcBef>
                <a:spcPts val="300"/>
              </a:spcBef>
              <a:spcAft>
                <a:spcPts val="300"/>
              </a:spcAft>
            </a:pPr>
            <a:r>
              <a:rPr lang="en-US" sz="1600" b="1" dirty="0" smtClean="0">
                <a:latin typeface="Bahnschrift" panose="020B0502040204020203" pitchFamily="34" charset="0"/>
              </a:rPr>
              <a:t>5. Integration: </a:t>
            </a:r>
            <a:r>
              <a:rPr lang="en-US" dirty="0"/>
              <a:t>Modern tools like PyShark can be integrated with other Python libraries and frameworks, enabling you to build comprehensive network monitoring and analysis solutions. This integration capability is crucial in modern network management scenarios</a:t>
            </a:r>
            <a:r>
              <a:rPr lang="en-US" dirty="0" smtClean="0"/>
              <a: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2" name="Google Shape;1292;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smtClean="0"/>
              <a:t>Members</a:t>
            </a:r>
            <a:r>
              <a:rPr lang="en" dirty="0" smtClean="0"/>
              <a:t>:</a:t>
            </a:r>
            <a:endParaRPr u="sng" dirty="0"/>
          </a:p>
        </p:txBody>
      </p:sp>
      <p:sp>
        <p:nvSpPr>
          <p:cNvPr id="1293" name="Google Shape;1293;p46"/>
          <p:cNvSpPr txBox="1">
            <a:spLocks noGrp="1"/>
          </p:cNvSpPr>
          <p:nvPr>
            <p:ph type="subTitle" idx="4294967295"/>
          </p:nvPr>
        </p:nvSpPr>
        <p:spPr>
          <a:xfrm>
            <a:off x="720000" y="2393075"/>
            <a:ext cx="3508588" cy="466200"/>
          </a:xfrm>
          <a:prstGeom prst="rect">
            <a:avLst/>
          </a:prstGeom>
        </p:spPr>
        <p:txBody>
          <a:bodyPr spcFirstLastPara="1" wrap="square" lIns="91425" tIns="91425" rIns="91425" bIns="91425" anchor="b" anchorCtr="0">
            <a:noAutofit/>
          </a:bodyPr>
          <a:lstStyle/>
          <a:p>
            <a:pPr marL="0" lvl="0" indent="0">
              <a:buNone/>
            </a:pPr>
            <a:r>
              <a:rPr lang="en-US" sz="1800" b="1" dirty="0">
                <a:latin typeface="Bahnschrift" panose="020B0502040204020203" pitchFamily="34" charset="0"/>
                <a:ea typeface="Space Grotesk"/>
                <a:cs typeface="Space Grotesk"/>
                <a:sym typeface="Space Grotesk"/>
              </a:rPr>
              <a:t>Khushi Kumari (22BCY10275)</a:t>
            </a:r>
            <a:endParaRPr sz="1800" b="1" dirty="0">
              <a:latin typeface="Bahnschrift" panose="020B0502040204020203" pitchFamily="34" charset="0"/>
              <a:ea typeface="Space Grotesk"/>
              <a:cs typeface="Space Grotesk"/>
              <a:sym typeface="Space Grotesk"/>
            </a:endParaRPr>
          </a:p>
        </p:txBody>
      </p:sp>
      <p:sp>
        <p:nvSpPr>
          <p:cNvPr id="1294" name="Google Shape;1294;p46"/>
          <p:cNvSpPr txBox="1">
            <a:spLocks noGrp="1"/>
          </p:cNvSpPr>
          <p:nvPr>
            <p:ph type="subTitle" idx="4294967295"/>
          </p:nvPr>
        </p:nvSpPr>
        <p:spPr>
          <a:xfrm>
            <a:off x="720000" y="1222435"/>
            <a:ext cx="4050483" cy="508607"/>
          </a:xfrm>
          <a:prstGeom prst="rect">
            <a:avLst/>
          </a:prstGeom>
        </p:spPr>
        <p:txBody>
          <a:bodyPr spcFirstLastPara="1" wrap="square" lIns="91425" tIns="91425" rIns="91425" bIns="91425" anchor="b" anchorCtr="0">
            <a:noAutofit/>
          </a:bodyPr>
          <a:lstStyle/>
          <a:p>
            <a:pPr marL="0" lvl="0" indent="0">
              <a:buNone/>
            </a:pPr>
            <a:r>
              <a:rPr lang="en-US" sz="1800" b="1" dirty="0">
                <a:latin typeface="Bahnschrift" panose="020B0502040204020203" pitchFamily="34" charset="0"/>
                <a:ea typeface="Space Grotesk"/>
                <a:cs typeface="Space Grotesk"/>
                <a:sym typeface="Space Grotesk"/>
              </a:rPr>
              <a:t>Kshitij Parag Ukey (22BCY10139)</a:t>
            </a:r>
            <a:endParaRPr sz="1800" b="1" dirty="0">
              <a:latin typeface="Bahnschrift" panose="020B0502040204020203" pitchFamily="34" charset="0"/>
              <a:ea typeface="Space Grotesk"/>
              <a:cs typeface="Space Grotesk"/>
              <a:sym typeface="Space Grotesk"/>
            </a:endParaRPr>
          </a:p>
        </p:txBody>
      </p:sp>
      <p:sp>
        <p:nvSpPr>
          <p:cNvPr id="1298" name="Google Shape;1298;p46"/>
          <p:cNvSpPr txBox="1"/>
          <p:nvPr/>
        </p:nvSpPr>
        <p:spPr>
          <a:xfrm flipH="1">
            <a:off x="720000" y="1820912"/>
            <a:ext cx="2947991" cy="46985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smtClean="0">
                <a:solidFill>
                  <a:schemeClr val="dk1"/>
                </a:solidFill>
                <a:latin typeface="Bahnschrift" panose="020B0502040204020203" pitchFamily="34" charset="0"/>
                <a:ea typeface="PT Sans"/>
                <a:cs typeface="PT Sans"/>
                <a:sym typeface="PT Sans"/>
              </a:rPr>
              <a:t>Ansh Garg (22BCY10178)</a:t>
            </a:r>
            <a:endParaRPr sz="1800" b="1" dirty="0">
              <a:solidFill>
                <a:schemeClr val="dk1"/>
              </a:solidFill>
              <a:latin typeface="Bahnschrift" panose="020B0502040204020203" pitchFamily="34" charset="0"/>
              <a:ea typeface="PT Sans"/>
              <a:cs typeface="PT Sans"/>
              <a:sym typeface="PT Sans"/>
            </a:endParaRPr>
          </a:p>
        </p:txBody>
      </p:sp>
      <p:sp>
        <p:nvSpPr>
          <p:cNvPr id="1300" name="Google Shape;1300;p46"/>
          <p:cNvSpPr txBox="1"/>
          <p:nvPr/>
        </p:nvSpPr>
        <p:spPr>
          <a:xfrm flipH="1">
            <a:off x="720000" y="2961586"/>
            <a:ext cx="3724800" cy="447810"/>
          </a:xfrm>
          <a:prstGeom prst="rect">
            <a:avLst/>
          </a:prstGeom>
          <a:noFill/>
          <a:ln>
            <a:noFill/>
          </a:ln>
        </p:spPr>
        <p:txBody>
          <a:bodyPr spcFirstLastPara="1" wrap="square" lIns="91425" tIns="91425" rIns="91425" bIns="91425" anchor="t" anchorCtr="0">
            <a:noAutofit/>
          </a:bodyPr>
          <a:lstStyle/>
          <a:p>
            <a:pPr lvl="0"/>
            <a:r>
              <a:rPr lang="en-US" sz="1800" b="1">
                <a:solidFill>
                  <a:schemeClr val="dk1"/>
                </a:solidFill>
                <a:latin typeface="Bahnschrift" panose="020B0502040204020203" pitchFamily="34" charset="0"/>
                <a:ea typeface="PT Sans"/>
                <a:cs typeface="PT Sans"/>
                <a:sym typeface="PT Sans"/>
              </a:rPr>
              <a:t>Kashinath R. (22BCY10094)</a:t>
            </a:r>
            <a:endParaRPr sz="1800" b="1" dirty="0">
              <a:solidFill>
                <a:schemeClr val="dk1"/>
              </a:solidFill>
              <a:latin typeface="Bahnschrift" panose="020B0502040204020203" pitchFamily="34" charset="0"/>
              <a:ea typeface="PT Sans"/>
              <a:cs typeface="PT Sans"/>
              <a:sym typeface="PT Sans"/>
            </a:endParaRPr>
          </a:p>
        </p:txBody>
      </p:sp>
      <p:sp>
        <p:nvSpPr>
          <p:cNvPr id="1301" name="Google Shape;1301;p46"/>
          <p:cNvSpPr txBox="1"/>
          <p:nvPr/>
        </p:nvSpPr>
        <p:spPr>
          <a:xfrm flipH="1">
            <a:off x="1045683" y="3568010"/>
            <a:ext cx="3724800" cy="407474"/>
          </a:xfrm>
          <a:prstGeom prst="rect">
            <a:avLst/>
          </a:prstGeom>
          <a:noFill/>
          <a:ln>
            <a:noFill/>
          </a:ln>
        </p:spPr>
        <p:txBody>
          <a:bodyPr spcFirstLastPara="1" wrap="square" lIns="91425" tIns="91425" rIns="91425" bIns="91425" anchor="t" anchorCtr="0">
            <a:noAutofit/>
          </a:bodyPr>
          <a:lstStyle/>
          <a:p>
            <a:pPr lvl="0"/>
            <a:r>
              <a:rPr lang="en-US" sz="1800" b="1" dirty="0">
                <a:solidFill>
                  <a:schemeClr val="dk1"/>
                </a:solidFill>
                <a:latin typeface="Bahnschrift" panose="020B0502040204020203" pitchFamily="34" charset="0"/>
                <a:ea typeface="PT Sans"/>
                <a:cs typeface="PT Sans"/>
                <a:sym typeface="PT Sans"/>
              </a:rPr>
              <a:t>Nupur Shivani (</a:t>
            </a:r>
            <a:r>
              <a:rPr lang="en-US" sz="1800" b="1" dirty="0" smtClean="0">
                <a:solidFill>
                  <a:schemeClr val="dk1"/>
                </a:solidFill>
                <a:latin typeface="Bahnschrift" panose="020B0502040204020203" pitchFamily="34" charset="0"/>
                <a:ea typeface="PT Sans"/>
                <a:cs typeface="PT Sans"/>
                <a:sym typeface="PT Sans"/>
              </a:rPr>
              <a:t>22BCY10066)</a:t>
            </a:r>
            <a:endParaRPr sz="1800" b="1" dirty="0">
              <a:solidFill>
                <a:schemeClr val="dk1"/>
              </a:solidFill>
              <a:latin typeface="Bahnschrift" panose="020B0502040204020203" pitchFamily="34" charset="0"/>
              <a:ea typeface="PT Sans"/>
              <a:cs typeface="PT Sans"/>
              <a:sym typeface="PT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1368" name="Google Shape;1368;p48"/>
          <p:cNvSpPr txBox="1">
            <a:spLocks noGrp="1"/>
          </p:cNvSpPr>
          <p:nvPr>
            <p:ph type="ctrTitle"/>
          </p:nvPr>
        </p:nvSpPr>
        <p:spPr>
          <a:xfrm>
            <a:off x="1922319" y="1843997"/>
            <a:ext cx="5476008" cy="99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2"/>
          <p:cNvSpPr txBox="1">
            <a:spLocks noGrp="1"/>
          </p:cNvSpPr>
          <p:nvPr>
            <p:ph type="title"/>
          </p:nvPr>
        </p:nvSpPr>
        <p:spPr>
          <a:xfrm>
            <a:off x="3690500" y="769881"/>
            <a:ext cx="4381800" cy="87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Introduction</a:t>
            </a:r>
            <a:endParaRPr u="sng" dirty="0"/>
          </a:p>
        </p:txBody>
      </p:sp>
      <p:pic>
        <p:nvPicPr>
          <p:cNvPr id="8" name="Picture Placeholder 7"/>
          <p:cNvPicPr>
            <a:picLocks noGrp="1" noChangeAspect="1"/>
          </p:cNvPicPr>
          <p:nvPr>
            <p:ph type="pic" idx="3"/>
          </p:nvPr>
        </p:nvPicPr>
        <p:blipFill>
          <a:blip r:embed="rId3">
            <a:extLst>
              <a:ext uri="{28A0092B-C50C-407E-A947-70E740481C1C}">
                <a14:useLocalDpi xmlns:a14="http://schemas.microsoft.com/office/drawing/2010/main" val="0"/>
              </a:ext>
            </a:extLst>
          </a:blip>
          <a:srcRect l="35941" r="35941"/>
          <a:stretch>
            <a:fillRect/>
          </a:stretch>
        </p:blipFill>
        <p:spPr>
          <a:xfrm>
            <a:off x="985263" y="1059873"/>
            <a:ext cx="2705237" cy="3088486"/>
          </a:xfrm>
          <a:prstGeom prst="rect">
            <a:avLst/>
          </a:prstGeom>
          <a:ln>
            <a:noFill/>
          </a:ln>
          <a:effectLst>
            <a:softEdge rad="112500"/>
          </a:effectLst>
        </p:spPr>
      </p:pic>
      <p:sp>
        <p:nvSpPr>
          <p:cNvPr id="10" name="TextBox 9"/>
          <p:cNvSpPr txBox="1"/>
          <p:nvPr/>
        </p:nvSpPr>
        <p:spPr>
          <a:xfrm>
            <a:off x="4019846" y="1724891"/>
            <a:ext cx="4052454" cy="2862322"/>
          </a:xfrm>
          <a:prstGeom prst="rect">
            <a:avLst/>
          </a:prstGeom>
          <a:noFill/>
        </p:spPr>
        <p:txBody>
          <a:bodyPr wrap="square" rtlCol="0">
            <a:spAutoFit/>
          </a:bodyPr>
          <a:lstStyle/>
          <a:p>
            <a:pPr marL="285750" indent="-285750">
              <a:buFont typeface="Arial" panose="020B0604020202020204" pitchFamily="34" charset="0"/>
              <a:buChar char="•"/>
            </a:pPr>
            <a:r>
              <a:rPr lang="en-US" sz="1800" dirty="0" smtClean="0">
                <a:latin typeface="Bell MT" panose="02020503060305020303" pitchFamily="18" charset="0"/>
              </a:rPr>
              <a:t>We are trying to create a network packet analyzer. It allows you </a:t>
            </a:r>
            <a:r>
              <a:rPr lang="en-US" sz="1800" dirty="0">
                <a:latin typeface="Bell MT" panose="02020503060305020303" pitchFamily="18" charset="0"/>
              </a:rPr>
              <a:t>to capture and analyze network packets in real-time, making it a valuable tool for network monitoring and debugging</a:t>
            </a:r>
            <a:r>
              <a:rPr lang="en-US" sz="1800" dirty="0" smtClean="0">
                <a:latin typeface="Bell MT" panose="02020503060305020303" pitchFamily="18" charset="0"/>
              </a:rPr>
              <a:t>.</a:t>
            </a:r>
          </a:p>
          <a:p>
            <a:pPr marL="285750" indent="-285750">
              <a:buFont typeface="Arial" panose="020B0604020202020204" pitchFamily="34" charset="0"/>
              <a:buChar char="•"/>
            </a:pPr>
            <a:r>
              <a:rPr lang="en-US" sz="1800" dirty="0">
                <a:latin typeface="Bell MT" panose="02020503060305020303" pitchFamily="18" charset="0"/>
              </a:rPr>
              <a:t>It's particularly useful for diagnosing network issues, monitoring traffic, and gaining a deeper understanding of network behavior.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08"/>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 of this template</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7589"/>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1"/>
          <p:cNvSpPr txBox="1">
            <a:spLocks noGrp="1"/>
          </p:cNvSpPr>
          <p:nvPr>
            <p:ph type="title"/>
          </p:nvPr>
        </p:nvSpPr>
        <p:spPr>
          <a:xfrm>
            <a:off x="728935" y="62648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334" name="Google Shape;334;p31"/>
          <p:cNvSpPr txBox="1">
            <a:spLocks noGrp="1"/>
          </p:cNvSpPr>
          <p:nvPr>
            <p:ph type="title" idx="2"/>
          </p:nvPr>
        </p:nvSpPr>
        <p:spPr>
          <a:xfrm>
            <a:off x="1636025" y="1609100"/>
            <a:ext cx="930600" cy="62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335" name="Google Shape;335;p31"/>
          <p:cNvSpPr txBox="1">
            <a:spLocks noGrp="1"/>
          </p:cNvSpPr>
          <p:nvPr>
            <p:ph type="title" idx="3"/>
          </p:nvPr>
        </p:nvSpPr>
        <p:spPr>
          <a:xfrm>
            <a:off x="1636025" y="3042401"/>
            <a:ext cx="930600" cy="62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336" name="Google Shape;336;p31"/>
          <p:cNvSpPr txBox="1">
            <a:spLocks noGrp="1"/>
          </p:cNvSpPr>
          <p:nvPr>
            <p:ph type="title" idx="4"/>
          </p:nvPr>
        </p:nvSpPr>
        <p:spPr>
          <a:xfrm>
            <a:off x="4106725" y="1609100"/>
            <a:ext cx="930600" cy="62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337" name="Google Shape;337;p31"/>
          <p:cNvSpPr txBox="1">
            <a:spLocks noGrp="1"/>
          </p:cNvSpPr>
          <p:nvPr>
            <p:ph type="title" idx="5"/>
          </p:nvPr>
        </p:nvSpPr>
        <p:spPr>
          <a:xfrm>
            <a:off x="4106725" y="3042401"/>
            <a:ext cx="930600" cy="62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338" name="Google Shape;338;p31"/>
          <p:cNvSpPr txBox="1">
            <a:spLocks noGrp="1"/>
          </p:cNvSpPr>
          <p:nvPr>
            <p:ph type="title" idx="6"/>
          </p:nvPr>
        </p:nvSpPr>
        <p:spPr>
          <a:xfrm>
            <a:off x="6577400" y="1609100"/>
            <a:ext cx="930600" cy="62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339" name="Google Shape;339;p31"/>
          <p:cNvSpPr txBox="1">
            <a:spLocks noGrp="1"/>
          </p:cNvSpPr>
          <p:nvPr>
            <p:ph type="title" idx="7"/>
          </p:nvPr>
        </p:nvSpPr>
        <p:spPr>
          <a:xfrm>
            <a:off x="6577400" y="3042401"/>
            <a:ext cx="930600" cy="62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06</a:t>
            </a:r>
            <a:endParaRPr/>
          </a:p>
        </p:txBody>
      </p:sp>
      <p:sp>
        <p:nvSpPr>
          <p:cNvPr id="340" name="Google Shape;340;p31"/>
          <p:cNvSpPr txBox="1">
            <a:spLocks noGrp="1"/>
          </p:cNvSpPr>
          <p:nvPr>
            <p:ph type="subTitle" idx="1"/>
          </p:nvPr>
        </p:nvSpPr>
        <p:spPr>
          <a:xfrm>
            <a:off x="948600" y="2132775"/>
            <a:ext cx="2305500" cy="47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Algorithm</a:t>
            </a:r>
            <a:endParaRPr dirty="0"/>
          </a:p>
        </p:txBody>
      </p:sp>
      <p:sp>
        <p:nvSpPr>
          <p:cNvPr id="341" name="Google Shape;341;p31"/>
          <p:cNvSpPr txBox="1">
            <a:spLocks noGrp="1"/>
          </p:cNvSpPr>
          <p:nvPr>
            <p:ph type="subTitle" idx="8"/>
          </p:nvPr>
        </p:nvSpPr>
        <p:spPr>
          <a:xfrm>
            <a:off x="3419275" y="2132775"/>
            <a:ext cx="2305500" cy="47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Pseudo Code</a:t>
            </a:r>
            <a:endParaRPr dirty="0"/>
          </a:p>
        </p:txBody>
      </p:sp>
      <p:sp>
        <p:nvSpPr>
          <p:cNvPr id="342" name="Google Shape;342;p31"/>
          <p:cNvSpPr txBox="1">
            <a:spLocks noGrp="1"/>
          </p:cNvSpPr>
          <p:nvPr>
            <p:ph type="subTitle" idx="9"/>
          </p:nvPr>
        </p:nvSpPr>
        <p:spPr>
          <a:xfrm>
            <a:off x="5889950" y="2132775"/>
            <a:ext cx="2305500" cy="47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Flow Chart</a:t>
            </a:r>
            <a:endParaRPr dirty="0"/>
          </a:p>
        </p:txBody>
      </p:sp>
      <p:sp>
        <p:nvSpPr>
          <p:cNvPr id="343" name="Google Shape;343;p31"/>
          <p:cNvSpPr txBox="1">
            <a:spLocks noGrp="1"/>
          </p:cNvSpPr>
          <p:nvPr>
            <p:ph type="subTitle" idx="13"/>
          </p:nvPr>
        </p:nvSpPr>
        <p:spPr>
          <a:xfrm>
            <a:off x="948600" y="3566250"/>
            <a:ext cx="2305500" cy="47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Code &amp; Output</a:t>
            </a:r>
            <a:endParaRPr dirty="0"/>
          </a:p>
        </p:txBody>
      </p:sp>
      <p:sp>
        <p:nvSpPr>
          <p:cNvPr id="344" name="Google Shape;344;p31"/>
          <p:cNvSpPr txBox="1">
            <a:spLocks noGrp="1"/>
          </p:cNvSpPr>
          <p:nvPr>
            <p:ph type="subTitle" idx="14"/>
          </p:nvPr>
        </p:nvSpPr>
        <p:spPr>
          <a:xfrm>
            <a:off x="3501863" y="3348450"/>
            <a:ext cx="2305500" cy="1764286"/>
          </a:xfrm>
          <a:prstGeom prst="rect">
            <a:avLst/>
          </a:prstGeom>
        </p:spPr>
        <p:txBody>
          <a:bodyPr spcFirstLastPara="1" wrap="square" lIns="91425" tIns="91425" rIns="91425" bIns="91425" anchor="t" anchorCtr="0">
            <a:noAutofit/>
          </a:bodyPr>
          <a:lstStyle/>
          <a:p>
            <a:pPr marL="0" indent="0"/>
            <a:r>
              <a:rPr lang="en-US" dirty="0"/>
              <a:t>Modern Tool </a:t>
            </a:r>
            <a:r>
              <a:rPr lang="en-US" dirty="0" smtClean="0"/>
              <a:t>Usage</a:t>
            </a:r>
          </a:p>
          <a:p>
            <a:pPr marL="0" indent="0"/>
            <a:r>
              <a:rPr lang="en-US" dirty="0" smtClean="0"/>
              <a:t>&amp; Application </a:t>
            </a:r>
            <a:r>
              <a:rPr lang="en-US" dirty="0"/>
              <a:t>of engineering principles</a:t>
            </a:r>
          </a:p>
          <a:p>
            <a:pPr marL="0" indent="0"/>
            <a:endParaRPr lang="en-US" dirty="0"/>
          </a:p>
          <a:p>
            <a:pPr marL="0" lvl="0" indent="0" algn="ctr" rtl="0">
              <a:spcBef>
                <a:spcPts val="0"/>
              </a:spcBef>
              <a:spcAft>
                <a:spcPts val="0"/>
              </a:spcAft>
              <a:buNone/>
            </a:pPr>
            <a:endParaRPr dirty="0"/>
          </a:p>
        </p:txBody>
      </p:sp>
      <p:sp>
        <p:nvSpPr>
          <p:cNvPr id="345" name="Google Shape;345;p31"/>
          <p:cNvSpPr txBox="1">
            <a:spLocks noGrp="1"/>
          </p:cNvSpPr>
          <p:nvPr>
            <p:ph type="subTitle" idx="15"/>
          </p:nvPr>
        </p:nvSpPr>
        <p:spPr>
          <a:xfrm>
            <a:off x="5642187" y="3566250"/>
            <a:ext cx="2781813" cy="1733114"/>
          </a:xfrm>
          <a:prstGeom prst="rect">
            <a:avLst/>
          </a:prstGeom>
        </p:spPr>
        <p:txBody>
          <a:bodyPr spcFirstLastPara="1" wrap="square" lIns="91425" tIns="91425" rIns="91425" bIns="91425" anchor="t" anchorCtr="0">
            <a:noAutofit/>
          </a:bodyPr>
          <a:lstStyle/>
          <a:p>
            <a:r>
              <a:rPr lang="en-US" dirty="0"/>
              <a:t>Social Relevance </a:t>
            </a:r>
            <a:r>
              <a:rPr lang="en-US" dirty="0" smtClean="0"/>
              <a:t>&amp; consideration </a:t>
            </a:r>
            <a:r>
              <a:rPr lang="en-US" dirty="0"/>
              <a:t>during the development of project</a:t>
            </a:r>
          </a:p>
        </p:txBody>
      </p:sp>
      <p:grpSp>
        <p:nvGrpSpPr>
          <p:cNvPr id="346" name="Google Shape;346;p31"/>
          <p:cNvGrpSpPr/>
          <p:nvPr/>
        </p:nvGrpSpPr>
        <p:grpSpPr>
          <a:xfrm>
            <a:off x="298989" y="3966690"/>
            <a:ext cx="1234427" cy="970277"/>
            <a:chOff x="324389" y="4030190"/>
            <a:chExt cx="1234427" cy="970277"/>
          </a:xfrm>
        </p:grpSpPr>
        <p:sp>
          <p:nvSpPr>
            <p:cNvPr id="347" name="Google Shape;347;p31"/>
            <p:cNvSpPr/>
            <p:nvPr/>
          </p:nvSpPr>
          <p:spPr>
            <a:xfrm rot="-680397">
              <a:off x="435436" y="4851528"/>
              <a:ext cx="1109945" cy="40208"/>
            </a:xfrm>
            <a:custGeom>
              <a:avLst/>
              <a:gdLst/>
              <a:ahLst/>
              <a:cxnLst/>
              <a:rect l="l" t="t" r="r" b="b"/>
              <a:pathLst>
                <a:path w="25231" h="914" extrusionOk="0">
                  <a:moveTo>
                    <a:pt x="1" y="1"/>
                  </a:moveTo>
                  <a:lnTo>
                    <a:pt x="258" y="913"/>
                  </a:lnTo>
                  <a:lnTo>
                    <a:pt x="25231" y="913"/>
                  </a:lnTo>
                  <a:cubicBezTo>
                    <a:pt x="25231" y="478"/>
                    <a:pt x="24877" y="124"/>
                    <a:pt x="24443" y="123"/>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1"/>
            <p:cNvSpPr/>
            <p:nvPr/>
          </p:nvSpPr>
          <p:spPr>
            <a:xfrm rot="-680397">
              <a:off x="397952" y="4124610"/>
              <a:ext cx="1033840" cy="739890"/>
            </a:xfrm>
            <a:custGeom>
              <a:avLst/>
              <a:gdLst/>
              <a:ahLst/>
              <a:cxnLst/>
              <a:rect l="l" t="t" r="r" b="b"/>
              <a:pathLst>
                <a:path w="23501" h="16819" extrusionOk="0">
                  <a:moveTo>
                    <a:pt x="0" y="1"/>
                  </a:moveTo>
                  <a:lnTo>
                    <a:pt x="256" y="16818"/>
                  </a:lnTo>
                  <a:lnTo>
                    <a:pt x="22576" y="16818"/>
                  </a:lnTo>
                  <a:lnTo>
                    <a:pt x="23500" y="262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1"/>
            <p:cNvSpPr/>
            <p:nvPr/>
          </p:nvSpPr>
          <p:spPr>
            <a:xfrm rot="-680397">
              <a:off x="417456" y="4146014"/>
              <a:ext cx="994379" cy="699506"/>
            </a:xfrm>
            <a:custGeom>
              <a:avLst/>
              <a:gdLst/>
              <a:ahLst/>
              <a:cxnLst/>
              <a:rect l="l" t="t" r="r" b="b"/>
              <a:pathLst>
                <a:path w="22604" h="15901" extrusionOk="0">
                  <a:moveTo>
                    <a:pt x="0" y="0"/>
                  </a:moveTo>
                  <a:lnTo>
                    <a:pt x="243" y="15901"/>
                  </a:lnTo>
                  <a:lnTo>
                    <a:pt x="21734" y="15901"/>
                  </a:lnTo>
                  <a:lnTo>
                    <a:pt x="22603" y="252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rot="-680397">
              <a:off x="455840" y="4847444"/>
              <a:ext cx="1109857" cy="40208"/>
            </a:xfrm>
            <a:custGeom>
              <a:avLst/>
              <a:gdLst/>
              <a:ahLst/>
              <a:cxnLst/>
              <a:rect l="l" t="t" r="r" b="b"/>
              <a:pathLst>
                <a:path w="25229" h="914" extrusionOk="0">
                  <a:moveTo>
                    <a:pt x="0" y="1"/>
                  </a:moveTo>
                  <a:lnTo>
                    <a:pt x="256" y="913"/>
                  </a:lnTo>
                  <a:lnTo>
                    <a:pt x="25229" y="913"/>
                  </a:lnTo>
                  <a:cubicBezTo>
                    <a:pt x="25229" y="478"/>
                    <a:pt x="24877" y="124"/>
                    <a:pt x="24441" y="123"/>
                  </a:cubicBez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1"/>
            <p:cNvSpPr/>
            <p:nvPr/>
          </p:nvSpPr>
          <p:spPr>
            <a:xfrm rot="-680397">
              <a:off x="507602" y="4962786"/>
              <a:ext cx="26351" cy="11350"/>
            </a:xfrm>
            <a:custGeom>
              <a:avLst/>
              <a:gdLst/>
              <a:ahLst/>
              <a:cxnLst/>
              <a:rect l="l" t="t" r="r" b="b"/>
              <a:pathLst>
                <a:path w="599" h="258" extrusionOk="0">
                  <a:moveTo>
                    <a:pt x="1" y="0"/>
                  </a:moveTo>
                  <a:lnTo>
                    <a:pt x="1" y="257"/>
                  </a:lnTo>
                  <a:lnTo>
                    <a:pt x="598" y="257"/>
                  </a:lnTo>
                  <a:lnTo>
                    <a:pt x="5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rot="-680397">
              <a:off x="555051" y="4953274"/>
              <a:ext cx="26307" cy="11350"/>
            </a:xfrm>
            <a:custGeom>
              <a:avLst/>
              <a:gdLst/>
              <a:ahLst/>
              <a:cxnLst/>
              <a:rect l="l" t="t" r="r" b="b"/>
              <a:pathLst>
                <a:path w="598" h="258" extrusionOk="0">
                  <a:moveTo>
                    <a:pt x="1" y="0"/>
                  </a:moveTo>
                  <a:lnTo>
                    <a:pt x="1" y="257"/>
                  </a:lnTo>
                  <a:lnTo>
                    <a:pt x="598" y="257"/>
                  </a:lnTo>
                  <a:lnTo>
                    <a:pt x="5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p:cNvSpPr/>
            <p:nvPr/>
          </p:nvSpPr>
          <p:spPr>
            <a:xfrm rot="-680397">
              <a:off x="1430825" y="4773311"/>
              <a:ext cx="69418" cy="11350"/>
            </a:xfrm>
            <a:custGeom>
              <a:avLst/>
              <a:gdLst/>
              <a:ahLst/>
              <a:cxnLst/>
              <a:rect l="l" t="t" r="r" b="b"/>
              <a:pathLst>
                <a:path w="1578" h="258" extrusionOk="0">
                  <a:moveTo>
                    <a:pt x="0" y="0"/>
                  </a:moveTo>
                  <a:lnTo>
                    <a:pt x="0" y="257"/>
                  </a:lnTo>
                  <a:lnTo>
                    <a:pt x="1577" y="257"/>
                  </a:lnTo>
                  <a:lnTo>
                    <a:pt x="1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p:nvPr/>
          </p:nvSpPr>
          <p:spPr>
            <a:xfrm rot="-680397">
              <a:off x="488084" y="4845873"/>
              <a:ext cx="967325" cy="6775"/>
            </a:xfrm>
            <a:custGeom>
              <a:avLst/>
              <a:gdLst/>
              <a:ahLst/>
              <a:cxnLst/>
              <a:rect l="l" t="t" r="r" b="b"/>
              <a:pathLst>
                <a:path w="21989" h="154" extrusionOk="0">
                  <a:moveTo>
                    <a:pt x="21988" y="1"/>
                  </a:moveTo>
                  <a:lnTo>
                    <a:pt x="0" y="112"/>
                  </a:lnTo>
                  <a:lnTo>
                    <a:pt x="2" y="154"/>
                  </a:lnTo>
                  <a:lnTo>
                    <a:pt x="21988" y="42"/>
                  </a:lnTo>
                  <a:lnTo>
                    <a:pt x="21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rot="-680397">
              <a:off x="396389" y="4226295"/>
              <a:ext cx="22348" cy="734567"/>
            </a:xfrm>
            <a:custGeom>
              <a:avLst/>
              <a:gdLst/>
              <a:ahLst/>
              <a:cxnLst/>
              <a:rect l="l" t="t" r="r" b="b"/>
              <a:pathLst>
                <a:path w="508" h="16698" extrusionOk="0">
                  <a:moveTo>
                    <a:pt x="0" y="1"/>
                  </a:moveTo>
                  <a:lnTo>
                    <a:pt x="0" y="16695"/>
                  </a:lnTo>
                  <a:lnTo>
                    <a:pt x="507" y="16698"/>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1"/>
            <p:cNvSpPr/>
            <p:nvPr/>
          </p:nvSpPr>
          <p:spPr>
            <a:xfrm rot="-680397">
              <a:off x="477144" y="4333335"/>
              <a:ext cx="159249" cy="124187"/>
            </a:xfrm>
            <a:custGeom>
              <a:avLst/>
              <a:gdLst/>
              <a:ahLst/>
              <a:cxnLst/>
              <a:rect l="l" t="t" r="r" b="b"/>
              <a:pathLst>
                <a:path w="3620" h="2823" extrusionOk="0">
                  <a:moveTo>
                    <a:pt x="109" y="0"/>
                  </a:moveTo>
                  <a:cubicBezTo>
                    <a:pt x="50" y="0"/>
                    <a:pt x="1" y="49"/>
                    <a:pt x="1" y="107"/>
                  </a:cubicBezTo>
                  <a:cubicBezTo>
                    <a:pt x="1" y="1605"/>
                    <a:pt x="814" y="2822"/>
                    <a:pt x="1811" y="2822"/>
                  </a:cubicBezTo>
                  <a:cubicBezTo>
                    <a:pt x="2810" y="2822"/>
                    <a:pt x="3620" y="1604"/>
                    <a:pt x="3618" y="107"/>
                  </a:cubicBezTo>
                  <a:cubicBezTo>
                    <a:pt x="3618" y="49"/>
                    <a:pt x="3569" y="0"/>
                    <a:pt x="3510" y="0"/>
                  </a:cubicBezTo>
                  <a:cubicBezTo>
                    <a:pt x="3452" y="0"/>
                    <a:pt x="3403" y="49"/>
                    <a:pt x="3403" y="107"/>
                  </a:cubicBezTo>
                  <a:cubicBezTo>
                    <a:pt x="3403" y="1485"/>
                    <a:pt x="2688" y="2604"/>
                    <a:pt x="1810" y="2604"/>
                  </a:cubicBezTo>
                  <a:cubicBezTo>
                    <a:pt x="931" y="2604"/>
                    <a:pt x="216" y="1485"/>
                    <a:pt x="216" y="107"/>
                  </a:cubicBezTo>
                  <a:cubicBezTo>
                    <a:pt x="216" y="49"/>
                    <a:pt x="169" y="0"/>
                    <a:pt x="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rot="-680397">
              <a:off x="510937" y="4444492"/>
              <a:ext cx="159249" cy="238873"/>
            </a:xfrm>
            <a:custGeom>
              <a:avLst/>
              <a:gdLst/>
              <a:ahLst/>
              <a:cxnLst/>
              <a:rect l="l" t="t" r="r" b="b"/>
              <a:pathLst>
                <a:path w="3620" h="5430" extrusionOk="0">
                  <a:moveTo>
                    <a:pt x="1811" y="219"/>
                  </a:moveTo>
                  <a:cubicBezTo>
                    <a:pt x="2689" y="219"/>
                    <a:pt x="3404" y="1340"/>
                    <a:pt x="3404" y="2716"/>
                  </a:cubicBezTo>
                  <a:cubicBezTo>
                    <a:pt x="3404" y="4092"/>
                    <a:pt x="2689" y="5212"/>
                    <a:pt x="1811" y="5212"/>
                  </a:cubicBezTo>
                  <a:cubicBezTo>
                    <a:pt x="934" y="5212"/>
                    <a:pt x="219" y="4092"/>
                    <a:pt x="219" y="2716"/>
                  </a:cubicBezTo>
                  <a:cubicBezTo>
                    <a:pt x="219" y="1340"/>
                    <a:pt x="933" y="219"/>
                    <a:pt x="1811" y="219"/>
                  </a:cubicBezTo>
                  <a:close/>
                  <a:moveTo>
                    <a:pt x="1811" y="1"/>
                  </a:moveTo>
                  <a:cubicBezTo>
                    <a:pt x="814" y="1"/>
                    <a:pt x="1" y="1219"/>
                    <a:pt x="1" y="2716"/>
                  </a:cubicBezTo>
                  <a:cubicBezTo>
                    <a:pt x="1" y="4212"/>
                    <a:pt x="814" y="5429"/>
                    <a:pt x="1811" y="5429"/>
                  </a:cubicBezTo>
                  <a:cubicBezTo>
                    <a:pt x="2810" y="5429"/>
                    <a:pt x="3620" y="4211"/>
                    <a:pt x="3620" y="2716"/>
                  </a:cubicBezTo>
                  <a:cubicBezTo>
                    <a:pt x="3620" y="1218"/>
                    <a:pt x="2808" y="1"/>
                    <a:pt x="18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rot="-680397">
              <a:off x="544878" y="4670397"/>
              <a:ext cx="159249" cy="124187"/>
            </a:xfrm>
            <a:custGeom>
              <a:avLst/>
              <a:gdLst/>
              <a:ahLst/>
              <a:cxnLst/>
              <a:rect l="l" t="t" r="r" b="b"/>
              <a:pathLst>
                <a:path w="3620" h="2823" extrusionOk="0">
                  <a:moveTo>
                    <a:pt x="1809" y="0"/>
                  </a:moveTo>
                  <a:cubicBezTo>
                    <a:pt x="812" y="0"/>
                    <a:pt x="1" y="1219"/>
                    <a:pt x="1" y="2714"/>
                  </a:cubicBezTo>
                  <a:cubicBezTo>
                    <a:pt x="1" y="2773"/>
                    <a:pt x="49" y="2822"/>
                    <a:pt x="108" y="2822"/>
                  </a:cubicBezTo>
                  <a:cubicBezTo>
                    <a:pt x="167" y="2822"/>
                    <a:pt x="216" y="2773"/>
                    <a:pt x="216" y="2714"/>
                  </a:cubicBezTo>
                  <a:cubicBezTo>
                    <a:pt x="216" y="1338"/>
                    <a:pt x="930" y="217"/>
                    <a:pt x="1808" y="217"/>
                  </a:cubicBezTo>
                  <a:cubicBezTo>
                    <a:pt x="2686" y="217"/>
                    <a:pt x="3401" y="1338"/>
                    <a:pt x="3401" y="2714"/>
                  </a:cubicBezTo>
                  <a:cubicBezTo>
                    <a:pt x="3401" y="2773"/>
                    <a:pt x="3450" y="2822"/>
                    <a:pt x="3510" y="2822"/>
                  </a:cubicBezTo>
                  <a:cubicBezTo>
                    <a:pt x="3569" y="2822"/>
                    <a:pt x="3617" y="2773"/>
                    <a:pt x="3620" y="2714"/>
                  </a:cubicBezTo>
                  <a:cubicBezTo>
                    <a:pt x="3620" y="1216"/>
                    <a:pt x="2807" y="0"/>
                    <a:pt x="18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rot="-680397">
              <a:off x="476496" y="4337828"/>
              <a:ext cx="135053" cy="3299"/>
            </a:xfrm>
            <a:custGeom>
              <a:avLst/>
              <a:gdLst/>
              <a:ahLst/>
              <a:cxnLst/>
              <a:rect l="l" t="t" r="r" b="b"/>
              <a:pathLst>
                <a:path w="3070" h="75" extrusionOk="0">
                  <a:moveTo>
                    <a:pt x="38" y="0"/>
                  </a:moveTo>
                  <a:cubicBezTo>
                    <a:pt x="17" y="0"/>
                    <a:pt x="1" y="18"/>
                    <a:pt x="1" y="37"/>
                  </a:cubicBezTo>
                  <a:cubicBezTo>
                    <a:pt x="1" y="58"/>
                    <a:pt x="17" y="74"/>
                    <a:pt x="38" y="74"/>
                  </a:cubicBezTo>
                  <a:lnTo>
                    <a:pt x="3032" y="74"/>
                  </a:lnTo>
                  <a:cubicBezTo>
                    <a:pt x="3052" y="74"/>
                    <a:pt x="3069" y="58"/>
                    <a:pt x="3068" y="37"/>
                  </a:cubicBezTo>
                  <a:cubicBezTo>
                    <a:pt x="3068" y="18"/>
                    <a:pt x="3052" y="0"/>
                    <a:pt x="30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rot="-680397">
              <a:off x="503548" y="4373762"/>
              <a:ext cx="95329" cy="3343"/>
            </a:xfrm>
            <a:custGeom>
              <a:avLst/>
              <a:gdLst/>
              <a:ahLst/>
              <a:cxnLst/>
              <a:rect l="l" t="t" r="r" b="b"/>
              <a:pathLst>
                <a:path w="2167" h="76" extrusionOk="0">
                  <a:moveTo>
                    <a:pt x="37" y="1"/>
                  </a:moveTo>
                  <a:cubicBezTo>
                    <a:pt x="18" y="1"/>
                    <a:pt x="0" y="17"/>
                    <a:pt x="0" y="38"/>
                  </a:cubicBezTo>
                  <a:cubicBezTo>
                    <a:pt x="0" y="57"/>
                    <a:pt x="18" y="75"/>
                    <a:pt x="37" y="75"/>
                  </a:cubicBezTo>
                  <a:lnTo>
                    <a:pt x="2130" y="75"/>
                  </a:lnTo>
                  <a:cubicBezTo>
                    <a:pt x="2150" y="75"/>
                    <a:pt x="2167" y="57"/>
                    <a:pt x="2167" y="38"/>
                  </a:cubicBezTo>
                  <a:cubicBezTo>
                    <a:pt x="2167" y="17"/>
                    <a:pt x="2150" y="1"/>
                    <a:pt x="21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rot="-680397">
              <a:off x="527727" y="4409649"/>
              <a:ext cx="61368" cy="3343"/>
            </a:xfrm>
            <a:custGeom>
              <a:avLst/>
              <a:gdLst/>
              <a:ahLst/>
              <a:cxnLst/>
              <a:rect l="l" t="t" r="r" b="b"/>
              <a:pathLst>
                <a:path w="1395" h="76" extrusionOk="0">
                  <a:moveTo>
                    <a:pt x="38" y="1"/>
                  </a:moveTo>
                  <a:cubicBezTo>
                    <a:pt x="18" y="1"/>
                    <a:pt x="0" y="17"/>
                    <a:pt x="0" y="38"/>
                  </a:cubicBezTo>
                  <a:cubicBezTo>
                    <a:pt x="0" y="57"/>
                    <a:pt x="18" y="75"/>
                    <a:pt x="38" y="75"/>
                  </a:cubicBezTo>
                  <a:lnTo>
                    <a:pt x="1357" y="75"/>
                  </a:lnTo>
                  <a:cubicBezTo>
                    <a:pt x="1378" y="75"/>
                    <a:pt x="1394" y="57"/>
                    <a:pt x="1394" y="38"/>
                  </a:cubicBezTo>
                  <a:cubicBezTo>
                    <a:pt x="1394" y="17"/>
                    <a:pt x="1378" y="1"/>
                    <a:pt x="1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rot="-680397">
              <a:off x="565195" y="4780075"/>
              <a:ext cx="135053" cy="3343"/>
            </a:xfrm>
            <a:custGeom>
              <a:avLst/>
              <a:gdLst/>
              <a:ahLst/>
              <a:cxnLst/>
              <a:rect l="l" t="t" r="r" b="b"/>
              <a:pathLst>
                <a:path w="3070" h="76" extrusionOk="0">
                  <a:moveTo>
                    <a:pt x="38" y="1"/>
                  </a:moveTo>
                  <a:cubicBezTo>
                    <a:pt x="17" y="1"/>
                    <a:pt x="1" y="19"/>
                    <a:pt x="1" y="38"/>
                  </a:cubicBezTo>
                  <a:cubicBezTo>
                    <a:pt x="1" y="59"/>
                    <a:pt x="17" y="75"/>
                    <a:pt x="38" y="75"/>
                  </a:cubicBezTo>
                  <a:lnTo>
                    <a:pt x="3032" y="75"/>
                  </a:lnTo>
                  <a:cubicBezTo>
                    <a:pt x="3052" y="75"/>
                    <a:pt x="3069" y="59"/>
                    <a:pt x="3068" y="38"/>
                  </a:cubicBezTo>
                  <a:cubicBezTo>
                    <a:pt x="3068" y="19"/>
                    <a:pt x="3052" y="1"/>
                    <a:pt x="30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rot="-680397">
              <a:off x="577853" y="4744279"/>
              <a:ext cx="95329" cy="3299"/>
            </a:xfrm>
            <a:custGeom>
              <a:avLst/>
              <a:gdLst/>
              <a:ahLst/>
              <a:cxnLst/>
              <a:rect l="l" t="t" r="r" b="b"/>
              <a:pathLst>
                <a:path w="2167" h="75" extrusionOk="0">
                  <a:moveTo>
                    <a:pt x="37" y="0"/>
                  </a:moveTo>
                  <a:cubicBezTo>
                    <a:pt x="18" y="0"/>
                    <a:pt x="0" y="16"/>
                    <a:pt x="0" y="37"/>
                  </a:cubicBezTo>
                  <a:cubicBezTo>
                    <a:pt x="0" y="57"/>
                    <a:pt x="18" y="74"/>
                    <a:pt x="37" y="74"/>
                  </a:cubicBezTo>
                  <a:lnTo>
                    <a:pt x="2130" y="74"/>
                  </a:lnTo>
                  <a:cubicBezTo>
                    <a:pt x="2150" y="74"/>
                    <a:pt x="2167" y="57"/>
                    <a:pt x="2167" y="37"/>
                  </a:cubicBezTo>
                  <a:cubicBezTo>
                    <a:pt x="2167" y="16"/>
                    <a:pt x="2150" y="0"/>
                    <a:pt x="2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rot="-680397">
              <a:off x="587607" y="4708219"/>
              <a:ext cx="61368" cy="3343"/>
            </a:xfrm>
            <a:custGeom>
              <a:avLst/>
              <a:gdLst/>
              <a:ahLst/>
              <a:cxnLst/>
              <a:rect l="l" t="t" r="r" b="b"/>
              <a:pathLst>
                <a:path w="1395" h="76" extrusionOk="0">
                  <a:moveTo>
                    <a:pt x="38" y="1"/>
                  </a:moveTo>
                  <a:cubicBezTo>
                    <a:pt x="18" y="1"/>
                    <a:pt x="0" y="17"/>
                    <a:pt x="0" y="38"/>
                  </a:cubicBezTo>
                  <a:cubicBezTo>
                    <a:pt x="0" y="59"/>
                    <a:pt x="18" y="75"/>
                    <a:pt x="38" y="75"/>
                  </a:cubicBezTo>
                  <a:lnTo>
                    <a:pt x="1357" y="75"/>
                  </a:lnTo>
                  <a:cubicBezTo>
                    <a:pt x="1378" y="75"/>
                    <a:pt x="1394" y="60"/>
                    <a:pt x="1394" y="38"/>
                  </a:cubicBezTo>
                  <a:cubicBezTo>
                    <a:pt x="1394" y="17"/>
                    <a:pt x="1378" y="1"/>
                    <a:pt x="1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rot="-680397">
              <a:off x="549855" y="4596399"/>
              <a:ext cx="95329" cy="3299"/>
            </a:xfrm>
            <a:custGeom>
              <a:avLst/>
              <a:gdLst/>
              <a:ahLst/>
              <a:cxnLst/>
              <a:rect l="l" t="t" r="r" b="b"/>
              <a:pathLst>
                <a:path w="2167" h="75" extrusionOk="0">
                  <a:moveTo>
                    <a:pt x="37" y="0"/>
                  </a:moveTo>
                  <a:cubicBezTo>
                    <a:pt x="18" y="0"/>
                    <a:pt x="0" y="17"/>
                    <a:pt x="0" y="37"/>
                  </a:cubicBezTo>
                  <a:cubicBezTo>
                    <a:pt x="0" y="58"/>
                    <a:pt x="18" y="75"/>
                    <a:pt x="37" y="75"/>
                  </a:cubicBezTo>
                  <a:lnTo>
                    <a:pt x="2128" y="75"/>
                  </a:lnTo>
                  <a:cubicBezTo>
                    <a:pt x="2148" y="75"/>
                    <a:pt x="2165" y="58"/>
                    <a:pt x="2167" y="37"/>
                  </a:cubicBezTo>
                  <a:cubicBezTo>
                    <a:pt x="2167" y="17"/>
                    <a:pt x="2150" y="0"/>
                    <a:pt x="2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rot="-680397">
              <a:off x="573991" y="4632299"/>
              <a:ext cx="61324" cy="3299"/>
            </a:xfrm>
            <a:custGeom>
              <a:avLst/>
              <a:gdLst/>
              <a:ahLst/>
              <a:cxnLst/>
              <a:rect l="l" t="t" r="r" b="b"/>
              <a:pathLst>
                <a:path w="1394" h="75" extrusionOk="0">
                  <a:moveTo>
                    <a:pt x="37" y="0"/>
                  </a:moveTo>
                  <a:cubicBezTo>
                    <a:pt x="16" y="0"/>
                    <a:pt x="0" y="18"/>
                    <a:pt x="0" y="38"/>
                  </a:cubicBezTo>
                  <a:cubicBezTo>
                    <a:pt x="0" y="58"/>
                    <a:pt x="16" y="75"/>
                    <a:pt x="37" y="75"/>
                  </a:cubicBezTo>
                  <a:lnTo>
                    <a:pt x="1357" y="75"/>
                  </a:lnTo>
                  <a:cubicBezTo>
                    <a:pt x="1376" y="75"/>
                    <a:pt x="1394" y="58"/>
                    <a:pt x="1394" y="38"/>
                  </a:cubicBezTo>
                  <a:cubicBezTo>
                    <a:pt x="1394" y="18"/>
                    <a:pt x="1376" y="0"/>
                    <a:pt x="13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rot="-680397">
              <a:off x="523521" y="4564006"/>
              <a:ext cx="135009" cy="3343"/>
            </a:xfrm>
            <a:custGeom>
              <a:avLst/>
              <a:gdLst/>
              <a:ahLst/>
              <a:cxnLst/>
              <a:rect l="l" t="t" r="r" b="b"/>
              <a:pathLst>
                <a:path w="3069" h="76" extrusionOk="0">
                  <a:moveTo>
                    <a:pt x="38" y="1"/>
                  </a:moveTo>
                  <a:cubicBezTo>
                    <a:pt x="17" y="1"/>
                    <a:pt x="1" y="19"/>
                    <a:pt x="1" y="38"/>
                  </a:cubicBezTo>
                  <a:cubicBezTo>
                    <a:pt x="1" y="59"/>
                    <a:pt x="17" y="75"/>
                    <a:pt x="38" y="75"/>
                  </a:cubicBezTo>
                  <a:lnTo>
                    <a:pt x="3029" y="75"/>
                  </a:lnTo>
                  <a:cubicBezTo>
                    <a:pt x="3050" y="75"/>
                    <a:pt x="3068" y="59"/>
                    <a:pt x="3068" y="38"/>
                  </a:cubicBezTo>
                  <a:cubicBezTo>
                    <a:pt x="3068" y="19"/>
                    <a:pt x="3052" y="1"/>
                    <a:pt x="30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rot="-680397">
              <a:off x="536161" y="4528119"/>
              <a:ext cx="95329" cy="3299"/>
            </a:xfrm>
            <a:custGeom>
              <a:avLst/>
              <a:gdLst/>
              <a:ahLst/>
              <a:cxnLst/>
              <a:rect l="l" t="t" r="r" b="b"/>
              <a:pathLst>
                <a:path w="2167" h="75" extrusionOk="0">
                  <a:moveTo>
                    <a:pt x="37" y="1"/>
                  </a:moveTo>
                  <a:cubicBezTo>
                    <a:pt x="18" y="1"/>
                    <a:pt x="0" y="18"/>
                    <a:pt x="0" y="38"/>
                  </a:cubicBezTo>
                  <a:cubicBezTo>
                    <a:pt x="0" y="59"/>
                    <a:pt x="18" y="75"/>
                    <a:pt x="37" y="75"/>
                  </a:cubicBezTo>
                  <a:lnTo>
                    <a:pt x="2128" y="75"/>
                  </a:lnTo>
                  <a:cubicBezTo>
                    <a:pt x="2148" y="75"/>
                    <a:pt x="2165" y="59"/>
                    <a:pt x="2167" y="38"/>
                  </a:cubicBezTo>
                  <a:cubicBezTo>
                    <a:pt x="2167" y="18"/>
                    <a:pt x="2150" y="1"/>
                    <a:pt x="21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rot="-680397">
              <a:off x="545902" y="4492245"/>
              <a:ext cx="61324" cy="3299"/>
            </a:xfrm>
            <a:custGeom>
              <a:avLst/>
              <a:gdLst/>
              <a:ahLst/>
              <a:cxnLst/>
              <a:rect l="l" t="t" r="r" b="b"/>
              <a:pathLst>
                <a:path w="1394" h="75" extrusionOk="0">
                  <a:moveTo>
                    <a:pt x="37" y="0"/>
                  </a:moveTo>
                  <a:cubicBezTo>
                    <a:pt x="16" y="0"/>
                    <a:pt x="0" y="17"/>
                    <a:pt x="0" y="38"/>
                  </a:cubicBezTo>
                  <a:cubicBezTo>
                    <a:pt x="0" y="58"/>
                    <a:pt x="16" y="75"/>
                    <a:pt x="37" y="75"/>
                  </a:cubicBezTo>
                  <a:lnTo>
                    <a:pt x="1357" y="75"/>
                  </a:lnTo>
                  <a:cubicBezTo>
                    <a:pt x="1376" y="75"/>
                    <a:pt x="1394" y="58"/>
                    <a:pt x="1394" y="38"/>
                  </a:cubicBezTo>
                  <a:cubicBezTo>
                    <a:pt x="1394" y="17"/>
                    <a:pt x="1376" y="0"/>
                    <a:pt x="13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rot="-680397">
              <a:off x="832236" y="4224525"/>
              <a:ext cx="546900" cy="554290"/>
            </a:xfrm>
            <a:custGeom>
              <a:avLst/>
              <a:gdLst/>
              <a:ahLst/>
              <a:cxnLst/>
              <a:rect l="l" t="t" r="r" b="b"/>
              <a:pathLst>
                <a:path w="12432" h="12600" extrusionOk="0">
                  <a:moveTo>
                    <a:pt x="1" y="0"/>
                  </a:moveTo>
                  <a:lnTo>
                    <a:pt x="1" y="12599"/>
                  </a:lnTo>
                  <a:lnTo>
                    <a:pt x="11625" y="12599"/>
                  </a:lnTo>
                  <a:lnTo>
                    <a:pt x="12432" y="1008"/>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rot="-680397">
              <a:off x="455659" y="4298512"/>
              <a:ext cx="261220" cy="551167"/>
            </a:xfrm>
            <a:custGeom>
              <a:avLst/>
              <a:gdLst/>
              <a:ahLst/>
              <a:cxnLst/>
              <a:rect l="l" t="t" r="r" b="b"/>
              <a:pathLst>
                <a:path w="5938" h="12529" extrusionOk="0">
                  <a:moveTo>
                    <a:pt x="5851" y="91"/>
                  </a:moveTo>
                  <a:lnTo>
                    <a:pt x="5851" y="12434"/>
                  </a:lnTo>
                  <a:lnTo>
                    <a:pt x="87" y="12094"/>
                  </a:lnTo>
                  <a:lnTo>
                    <a:pt x="87" y="509"/>
                  </a:lnTo>
                  <a:lnTo>
                    <a:pt x="5851" y="91"/>
                  </a:lnTo>
                  <a:close/>
                  <a:moveTo>
                    <a:pt x="5937" y="1"/>
                  </a:moveTo>
                  <a:lnTo>
                    <a:pt x="1" y="432"/>
                  </a:lnTo>
                  <a:lnTo>
                    <a:pt x="1" y="12177"/>
                  </a:lnTo>
                  <a:lnTo>
                    <a:pt x="5891" y="12525"/>
                  </a:lnTo>
                  <a:lnTo>
                    <a:pt x="5937" y="12528"/>
                  </a:lnTo>
                  <a:lnTo>
                    <a:pt x="59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rot="-680397">
              <a:off x="897962" y="4302200"/>
              <a:ext cx="322896" cy="37613"/>
            </a:xfrm>
            <a:custGeom>
              <a:avLst/>
              <a:gdLst/>
              <a:ahLst/>
              <a:cxnLst/>
              <a:rect l="l" t="t" r="r" b="b"/>
              <a:pathLst>
                <a:path w="7340" h="855" extrusionOk="0">
                  <a:moveTo>
                    <a:pt x="15" y="0"/>
                  </a:moveTo>
                  <a:lnTo>
                    <a:pt x="0" y="702"/>
                  </a:lnTo>
                  <a:lnTo>
                    <a:pt x="7340" y="855"/>
                  </a:lnTo>
                  <a:lnTo>
                    <a:pt x="7338" y="406"/>
                  </a:lnTo>
                  <a:lnTo>
                    <a:pt x="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rot="-680397">
              <a:off x="863961" y="4396804"/>
              <a:ext cx="455442" cy="22831"/>
            </a:xfrm>
            <a:custGeom>
              <a:avLst/>
              <a:gdLst/>
              <a:ahLst/>
              <a:cxnLst/>
              <a:rect l="l" t="t" r="r" b="b"/>
              <a:pathLst>
                <a:path w="10353" h="519" extrusionOk="0">
                  <a:moveTo>
                    <a:pt x="30" y="0"/>
                  </a:moveTo>
                  <a:lnTo>
                    <a:pt x="0" y="449"/>
                  </a:lnTo>
                  <a:lnTo>
                    <a:pt x="10352" y="519"/>
                  </a:lnTo>
                  <a:lnTo>
                    <a:pt x="10352" y="250"/>
                  </a:lnTo>
                  <a:lnTo>
                    <a:pt x="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rot="-680397">
              <a:off x="883451" y="4496843"/>
              <a:ext cx="455442" cy="17113"/>
            </a:xfrm>
            <a:custGeom>
              <a:avLst/>
              <a:gdLst/>
              <a:ahLst/>
              <a:cxnLst/>
              <a:rect l="l" t="t" r="r" b="b"/>
              <a:pathLst>
                <a:path w="10353" h="389" extrusionOk="0">
                  <a:moveTo>
                    <a:pt x="30" y="1"/>
                  </a:moveTo>
                  <a:lnTo>
                    <a:pt x="0" y="335"/>
                  </a:lnTo>
                  <a:lnTo>
                    <a:pt x="10352" y="388"/>
                  </a:lnTo>
                  <a:lnTo>
                    <a:pt x="10352" y="186"/>
                  </a:lnTo>
                  <a:lnTo>
                    <a:pt x="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rot="-680397">
              <a:off x="902932" y="4592968"/>
              <a:ext cx="455442" cy="19136"/>
            </a:xfrm>
            <a:custGeom>
              <a:avLst/>
              <a:gdLst/>
              <a:ahLst/>
              <a:cxnLst/>
              <a:rect l="l" t="t" r="r" b="b"/>
              <a:pathLst>
                <a:path w="10353" h="435" extrusionOk="0">
                  <a:moveTo>
                    <a:pt x="30" y="1"/>
                  </a:moveTo>
                  <a:lnTo>
                    <a:pt x="0" y="375"/>
                  </a:lnTo>
                  <a:lnTo>
                    <a:pt x="10352" y="435"/>
                  </a:lnTo>
                  <a:lnTo>
                    <a:pt x="10352" y="209"/>
                  </a:lnTo>
                  <a:lnTo>
                    <a:pt x="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rot="-680397">
              <a:off x="924690" y="4713388"/>
              <a:ext cx="223080" cy="18344"/>
            </a:xfrm>
            <a:custGeom>
              <a:avLst/>
              <a:gdLst/>
              <a:ahLst/>
              <a:cxnLst/>
              <a:rect l="l" t="t" r="r" b="b"/>
              <a:pathLst>
                <a:path w="5071" h="417" extrusionOk="0">
                  <a:moveTo>
                    <a:pt x="30" y="0"/>
                  </a:moveTo>
                  <a:lnTo>
                    <a:pt x="0" y="360"/>
                  </a:lnTo>
                  <a:lnTo>
                    <a:pt x="5071" y="416"/>
                  </a:lnTo>
                  <a:lnTo>
                    <a:pt x="5071" y="198"/>
                  </a:lnTo>
                  <a:lnTo>
                    <a:pt x="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rot="-680397">
              <a:off x="686606" y="4294583"/>
              <a:ext cx="48566" cy="48566"/>
            </a:xfrm>
            <a:custGeom>
              <a:avLst/>
              <a:gdLst/>
              <a:ahLst/>
              <a:cxnLst/>
              <a:rect l="l" t="t" r="r" b="b"/>
              <a:pathLst>
                <a:path w="1104" h="1104" extrusionOk="0">
                  <a:moveTo>
                    <a:pt x="552" y="88"/>
                  </a:moveTo>
                  <a:cubicBezTo>
                    <a:pt x="809" y="88"/>
                    <a:pt x="1019" y="296"/>
                    <a:pt x="1019" y="552"/>
                  </a:cubicBezTo>
                  <a:cubicBezTo>
                    <a:pt x="1019" y="811"/>
                    <a:pt x="809" y="1019"/>
                    <a:pt x="552" y="1019"/>
                  </a:cubicBezTo>
                  <a:cubicBezTo>
                    <a:pt x="296" y="1019"/>
                    <a:pt x="88" y="809"/>
                    <a:pt x="88" y="552"/>
                  </a:cubicBezTo>
                  <a:cubicBezTo>
                    <a:pt x="88" y="296"/>
                    <a:pt x="296" y="88"/>
                    <a:pt x="552" y="88"/>
                  </a:cubicBezTo>
                  <a:close/>
                  <a:moveTo>
                    <a:pt x="552" y="1"/>
                  </a:moveTo>
                  <a:cubicBezTo>
                    <a:pt x="247" y="1"/>
                    <a:pt x="1" y="247"/>
                    <a:pt x="1" y="552"/>
                  </a:cubicBezTo>
                  <a:cubicBezTo>
                    <a:pt x="1" y="857"/>
                    <a:pt x="247" y="1103"/>
                    <a:pt x="552" y="1103"/>
                  </a:cubicBezTo>
                  <a:cubicBezTo>
                    <a:pt x="857" y="1103"/>
                    <a:pt x="1103" y="857"/>
                    <a:pt x="1103" y="552"/>
                  </a:cubicBezTo>
                  <a:cubicBezTo>
                    <a:pt x="1103" y="247"/>
                    <a:pt x="857" y="1"/>
                    <a:pt x="5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rot="-680397">
              <a:off x="736079" y="4427603"/>
              <a:ext cx="48654" cy="48566"/>
            </a:xfrm>
            <a:custGeom>
              <a:avLst/>
              <a:gdLst/>
              <a:ahLst/>
              <a:cxnLst/>
              <a:rect l="l" t="t" r="r" b="b"/>
              <a:pathLst>
                <a:path w="1106" h="1104" extrusionOk="0">
                  <a:moveTo>
                    <a:pt x="554" y="86"/>
                  </a:moveTo>
                  <a:cubicBezTo>
                    <a:pt x="809" y="86"/>
                    <a:pt x="1019" y="294"/>
                    <a:pt x="1019" y="551"/>
                  </a:cubicBezTo>
                  <a:cubicBezTo>
                    <a:pt x="1019" y="806"/>
                    <a:pt x="809" y="1014"/>
                    <a:pt x="554" y="1014"/>
                  </a:cubicBezTo>
                  <a:cubicBezTo>
                    <a:pt x="297" y="1014"/>
                    <a:pt x="89" y="806"/>
                    <a:pt x="89" y="551"/>
                  </a:cubicBezTo>
                  <a:cubicBezTo>
                    <a:pt x="89" y="294"/>
                    <a:pt x="297" y="86"/>
                    <a:pt x="554" y="86"/>
                  </a:cubicBezTo>
                  <a:close/>
                  <a:moveTo>
                    <a:pt x="554" y="1"/>
                  </a:moveTo>
                  <a:cubicBezTo>
                    <a:pt x="249" y="1"/>
                    <a:pt x="1" y="247"/>
                    <a:pt x="1" y="552"/>
                  </a:cubicBezTo>
                  <a:cubicBezTo>
                    <a:pt x="1" y="857"/>
                    <a:pt x="249" y="1103"/>
                    <a:pt x="554" y="1103"/>
                  </a:cubicBezTo>
                  <a:cubicBezTo>
                    <a:pt x="858" y="1103"/>
                    <a:pt x="1105" y="857"/>
                    <a:pt x="1105" y="552"/>
                  </a:cubicBezTo>
                  <a:cubicBezTo>
                    <a:pt x="1105" y="247"/>
                    <a:pt x="858" y="1"/>
                    <a:pt x="5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rot="-680397">
              <a:off x="758631" y="4711229"/>
              <a:ext cx="48610" cy="48522"/>
            </a:xfrm>
            <a:custGeom>
              <a:avLst/>
              <a:gdLst/>
              <a:ahLst/>
              <a:cxnLst/>
              <a:rect l="l" t="t" r="r" b="b"/>
              <a:pathLst>
                <a:path w="1105" h="1103" extrusionOk="0">
                  <a:moveTo>
                    <a:pt x="553" y="85"/>
                  </a:moveTo>
                  <a:cubicBezTo>
                    <a:pt x="809" y="85"/>
                    <a:pt x="1019" y="296"/>
                    <a:pt x="1019" y="550"/>
                  </a:cubicBezTo>
                  <a:cubicBezTo>
                    <a:pt x="1019" y="805"/>
                    <a:pt x="809" y="1013"/>
                    <a:pt x="553" y="1013"/>
                  </a:cubicBezTo>
                  <a:cubicBezTo>
                    <a:pt x="296" y="1013"/>
                    <a:pt x="88" y="805"/>
                    <a:pt x="88" y="550"/>
                  </a:cubicBezTo>
                  <a:cubicBezTo>
                    <a:pt x="88" y="293"/>
                    <a:pt x="296" y="85"/>
                    <a:pt x="553" y="85"/>
                  </a:cubicBezTo>
                  <a:close/>
                  <a:moveTo>
                    <a:pt x="553" y="0"/>
                  </a:moveTo>
                  <a:cubicBezTo>
                    <a:pt x="247" y="0"/>
                    <a:pt x="1" y="247"/>
                    <a:pt x="1" y="551"/>
                  </a:cubicBezTo>
                  <a:cubicBezTo>
                    <a:pt x="1" y="856"/>
                    <a:pt x="249" y="1103"/>
                    <a:pt x="553" y="1103"/>
                  </a:cubicBezTo>
                  <a:cubicBezTo>
                    <a:pt x="858" y="1103"/>
                    <a:pt x="1105" y="854"/>
                    <a:pt x="1105" y="551"/>
                  </a:cubicBezTo>
                  <a:cubicBezTo>
                    <a:pt x="1105" y="247"/>
                    <a:pt x="858" y="0"/>
                    <a:pt x="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rot="-680397">
              <a:off x="593273" y="4337922"/>
              <a:ext cx="101840" cy="20544"/>
            </a:xfrm>
            <a:custGeom>
              <a:avLst/>
              <a:gdLst/>
              <a:ahLst/>
              <a:cxnLst/>
              <a:rect l="l" t="t" r="r" b="b"/>
              <a:pathLst>
                <a:path w="2315" h="467" extrusionOk="0">
                  <a:moveTo>
                    <a:pt x="2271" y="0"/>
                  </a:moveTo>
                  <a:cubicBezTo>
                    <a:pt x="2268" y="0"/>
                    <a:pt x="2264" y="1"/>
                    <a:pt x="2261" y="1"/>
                  </a:cubicBezTo>
                  <a:lnTo>
                    <a:pt x="39" y="382"/>
                  </a:lnTo>
                  <a:cubicBezTo>
                    <a:pt x="15" y="385"/>
                    <a:pt x="1" y="407"/>
                    <a:pt x="4" y="432"/>
                  </a:cubicBezTo>
                  <a:cubicBezTo>
                    <a:pt x="8" y="452"/>
                    <a:pt x="26" y="467"/>
                    <a:pt x="47" y="467"/>
                  </a:cubicBezTo>
                  <a:lnTo>
                    <a:pt x="54" y="467"/>
                  </a:lnTo>
                  <a:lnTo>
                    <a:pt x="2276" y="86"/>
                  </a:lnTo>
                  <a:cubicBezTo>
                    <a:pt x="2300" y="83"/>
                    <a:pt x="2314" y="61"/>
                    <a:pt x="2311" y="36"/>
                  </a:cubicBezTo>
                  <a:cubicBezTo>
                    <a:pt x="2308" y="15"/>
                    <a:pt x="2291" y="0"/>
                    <a:pt x="22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rot="-680397">
              <a:off x="645545" y="4473992"/>
              <a:ext cx="107471" cy="69550"/>
            </a:xfrm>
            <a:custGeom>
              <a:avLst/>
              <a:gdLst/>
              <a:ahLst/>
              <a:cxnLst/>
              <a:rect l="l" t="t" r="r" b="b"/>
              <a:pathLst>
                <a:path w="2443" h="1581" extrusionOk="0">
                  <a:moveTo>
                    <a:pt x="2394" y="1"/>
                  </a:moveTo>
                  <a:cubicBezTo>
                    <a:pt x="2386" y="1"/>
                    <a:pt x="2378" y="3"/>
                    <a:pt x="2371" y="7"/>
                  </a:cubicBezTo>
                  <a:lnTo>
                    <a:pt x="26" y="1501"/>
                  </a:lnTo>
                  <a:cubicBezTo>
                    <a:pt x="5" y="1514"/>
                    <a:pt x="0" y="1539"/>
                    <a:pt x="12" y="1560"/>
                  </a:cubicBezTo>
                  <a:cubicBezTo>
                    <a:pt x="23" y="1573"/>
                    <a:pt x="35" y="1581"/>
                    <a:pt x="49" y="1581"/>
                  </a:cubicBezTo>
                  <a:cubicBezTo>
                    <a:pt x="57" y="1581"/>
                    <a:pt x="67" y="1579"/>
                    <a:pt x="72" y="1573"/>
                  </a:cubicBezTo>
                  <a:lnTo>
                    <a:pt x="2417" y="80"/>
                  </a:lnTo>
                  <a:cubicBezTo>
                    <a:pt x="2438" y="67"/>
                    <a:pt x="2442" y="41"/>
                    <a:pt x="2430" y="21"/>
                  </a:cubicBezTo>
                  <a:cubicBezTo>
                    <a:pt x="2422" y="7"/>
                    <a:pt x="2408" y="1"/>
                    <a:pt x="23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rot="-680397">
              <a:off x="647846" y="4579398"/>
              <a:ext cx="99596" cy="168399"/>
            </a:xfrm>
            <a:custGeom>
              <a:avLst/>
              <a:gdLst/>
              <a:ahLst/>
              <a:cxnLst/>
              <a:rect l="l" t="t" r="r" b="b"/>
              <a:pathLst>
                <a:path w="2264" h="3828" extrusionOk="0">
                  <a:moveTo>
                    <a:pt x="47" y="0"/>
                  </a:moveTo>
                  <a:cubicBezTo>
                    <a:pt x="40" y="0"/>
                    <a:pt x="33" y="2"/>
                    <a:pt x="26" y="5"/>
                  </a:cubicBezTo>
                  <a:cubicBezTo>
                    <a:pt x="5" y="17"/>
                    <a:pt x="0" y="44"/>
                    <a:pt x="11" y="65"/>
                  </a:cubicBezTo>
                  <a:lnTo>
                    <a:pt x="2179" y="3805"/>
                  </a:lnTo>
                  <a:cubicBezTo>
                    <a:pt x="2186" y="3820"/>
                    <a:pt x="2201" y="3827"/>
                    <a:pt x="2216" y="3827"/>
                  </a:cubicBezTo>
                  <a:cubicBezTo>
                    <a:pt x="2224" y="3827"/>
                    <a:pt x="2231" y="3825"/>
                    <a:pt x="2237" y="3822"/>
                  </a:cubicBezTo>
                  <a:cubicBezTo>
                    <a:pt x="2259" y="3808"/>
                    <a:pt x="2264" y="3783"/>
                    <a:pt x="2253" y="3762"/>
                  </a:cubicBezTo>
                  <a:lnTo>
                    <a:pt x="85" y="20"/>
                  </a:lnTo>
                  <a:cubicBezTo>
                    <a:pt x="76" y="7"/>
                    <a:pt x="62" y="0"/>
                    <a:pt x="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3"/>
          <p:cNvSpPr txBox="1">
            <a:spLocks noGrp="1"/>
          </p:cNvSpPr>
          <p:nvPr>
            <p:ph type="title"/>
          </p:nvPr>
        </p:nvSpPr>
        <p:spPr>
          <a:xfrm>
            <a:off x="2070817" y="443550"/>
            <a:ext cx="6189955" cy="6474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u="sng" dirty="0" smtClean="0"/>
              <a:t>Algorithm used for the Project</a:t>
            </a:r>
            <a:endParaRPr u="sng" dirty="0"/>
          </a:p>
        </p:txBody>
      </p:sp>
      <p:sp>
        <p:nvSpPr>
          <p:cNvPr id="422" name="Google Shape;422;p33"/>
          <p:cNvSpPr txBox="1">
            <a:spLocks noGrp="1"/>
          </p:cNvSpPr>
          <p:nvPr>
            <p:ph type="body" idx="1"/>
          </p:nvPr>
        </p:nvSpPr>
        <p:spPr>
          <a:xfrm>
            <a:off x="719999" y="1530749"/>
            <a:ext cx="7675855" cy="3415324"/>
          </a:xfrm>
          <a:prstGeom prst="rect">
            <a:avLst/>
          </a:prstGeom>
        </p:spPr>
        <p:txBody>
          <a:bodyPr spcFirstLastPara="1" wrap="square" lIns="91425" tIns="91425" rIns="91425" bIns="91425" anchor="t" anchorCtr="0">
            <a:noAutofit/>
          </a:bodyPr>
          <a:lstStyle/>
          <a:p>
            <a:pPr marL="482600" indent="-342900">
              <a:buAutoNum type="arabicPeriod"/>
            </a:pPr>
            <a:r>
              <a:rPr lang="en-US" sz="1800" b="1" dirty="0" smtClean="0">
                <a:latin typeface="Bahnschrift Light" panose="020B0502040204020203" pitchFamily="34" charset="0"/>
              </a:rPr>
              <a:t>Import </a:t>
            </a:r>
            <a:r>
              <a:rPr lang="en-US" sz="1800" b="1" dirty="0">
                <a:latin typeface="Bahnschrift Light" panose="020B0502040204020203" pitchFamily="34" charset="0"/>
              </a:rPr>
              <a:t>the </a:t>
            </a:r>
            <a:r>
              <a:rPr lang="en-US" sz="1800" b="1" dirty="0" smtClean="0">
                <a:latin typeface="Bahnschrift Light" panose="020B0502040204020203" pitchFamily="34" charset="0"/>
              </a:rPr>
              <a:t>PyShark </a:t>
            </a:r>
            <a:r>
              <a:rPr lang="en-US" sz="1800" b="1" dirty="0">
                <a:latin typeface="Bahnschrift Light" panose="020B0502040204020203" pitchFamily="34" charset="0"/>
              </a:rPr>
              <a:t>Library</a:t>
            </a:r>
            <a:r>
              <a:rPr lang="en-US" sz="1800" dirty="0" smtClean="0">
                <a:latin typeface="Bahnschrift Light" panose="020B0502040204020203" pitchFamily="34" charset="0"/>
              </a:rPr>
              <a:t>:</a:t>
            </a:r>
          </a:p>
          <a:p>
            <a:pPr marL="139700" indent="0">
              <a:spcBef>
                <a:spcPts val="300"/>
              </a:spcBef>
              <a:spcAft>
                <a:spcPts val="300"/>
              </a:spcAft>
              <a:buNone/>
            </a:pPr>
            <a:r>
              <a:rPr lang="en-US" dirty="0" smtClean="0"/>
              <a:t>-      The </a:t>
            </a:r>
            <a:r>
              <a:rPr lang="en-US" dirty="0"/>
              <a:t>code </a:t>
            </a:r>
            <a:r>
              <a:rPr lang="en-US" dirty="0" smtClean="0"/>
              <a:t>will begin </a:t>
            </a:r>
            <a:r>
              <a:rPr lang="en-US" dirty="0"/>
              <a:t>by importing the </a:t>
            </a:r>
            <a:r>
              <a:rPr lang="en-US" b="1" dirty="0" smtClean="0"/>
              <a:t>`PyShark` </a:t>
            </a:r>
            <a:r>
              <a:rPr lang="en-US" dirty="0"/>
              <a:t>library. This library is used for capturing and analyzing </a:t>
            </a:r>
            <a:r>
              <a:rPr lang="en-US" dirty="0" smtClean="0"/>
              <a:t>        network </a:t>
            </a:r>
            <a:r>
              <a:rPr lang="en-US" dirty="0"/>
              <a:t>packets.</a:t>
            </a:r>
          </a:p>
          <a:p>
            <a:pPr marL="139700" indent="0">
              <a:spcBef>
                <a:spcPts val="300"/>
              </a:spcBef>
              <a:spcAft>
                <a:spcPts val="300"/>
              </a:spcAft>
              <a:buNone/>
            </a:pPr>
            <a:r>
              <a:rPr lang="en-US" sz="1800" b="1" dirty="0">
                <a:latin typeface="Bahnschrift Light" panose="020B0502040204020203" pitchFamily="34" charset="0"/>
              </a:rPr>
              <a:t>2</a:t>
            </a:r>
            <a:r>
              <a:rPr lang="en-US" sz="1800" dirty="0">
                <a:latin typeface="Bahnschrift Light" panose="020B0502040204020203" pitchFamily="34" charset="0"/>
              </a:rPr>
              <a:t>. </a:t>
            </a:r>
            <a:r>
              <a:rPr lang="en-US" sz="1800" b="1" dirty="0">
                <a:latin typeface="Bahnschrift Light" panose="020B0502040204020203" pitchFamily="34" charset="0"/>
              </a:rPr>
              <a:t>Define the `analyze_packet` Function</a:t>
            </a:r>
            <a:r>
              <a:rPr lang="en-US" sz="1800" dirty="0" smtClean="0">
                <a:latin typeface="Bahnschrift Light" panose="020B0502040204020203" pitchFamily="34" charset="0"/>
              </a:rPr>
              <a:t>:</a:t>
            </a:r>
          </a:p>
          <a:p>
            <a:pPr marL="139700" indent="0">
              <a:spcBef>
                <a:spcPts val="300"/>
              </a:spcBef>
              <a:spcAft>
                <a:spcPts val="300"/>
              </a:spcAft>
              <a:buNone/>
            </a:pPr>
            <a:r>
              <a:rPr lang="en-US" dirty="0" smtClean="0"/>
              <a:t>-      The </a:t>
            </a:r>
            <a:r>
              <a:rPr lang="en-US" b="1" dirty="0" smtClean="0"/>
              <a:t>`analyze_packet`</a:t>
            </a:r>
            <a:r>
              <a:rPr lang="en-US" dirty="0" smtClean="0"/>
              <a:t> function is defined to process and analyze each captured packet.</a:t>
            </a:r>
          </a:p>
          <a:p>
            <a:pPr>
              <a:spcBef>
                <a:spcPts val="300"/>
              </a:spcBef>
              <a:spcAft>
                <a:spcPts val="300"/>
              </a:spcAft>
              <a:buFontTx/>
              <a:buChar char="-"/>
            </a:pPr>
            <a:r>
              <a:rPr lang="en-US" dirty="0" smtClean="0"/>
              <a:t>It takes one argument, </a:t>
            </a:r>
            <a:r>
              <a:rPr lang="en-US" b="1" dirty="0" smtClean="0"/>
              <a:t>`packet</a:t>
            </a:r>
            <a:r>
              <a:rPr lang="en-US" dirty="0" smtClean="0"/>
              <a:t>`, which represents a captured network packet.</a:t>
            </a:r>
          </a:p>
          <a:p>
            <a:pPr>
              <a:spcBef>
                <a:spcPts val="300"/>
              </a:spcBef>
              <a:spcAft>
                <a:spcPts val="300"/>
              </a:spcAft>
              <a:buFontTx/>
              <a:buChar char="-"/>
            </a:pPr>
            <a:r>
              <a:rPr lang="en-US" dirty="0" smtClean="0"/>
              <a:t>It will </a:t>
            </a:r>
            <a:r>
              <a:rPr lang="en-US" dirty="0"/>
              <a:t>simply </a:t>
            </a:r>
            <a:r>
              <a:rPr lang="en-US" dirty="0" smtClean="0"/>
              <a:t>print the </a:t>
            </a:r>
            <a:r>
              <a:rPr lang="en-US" dirty="0"/>
              <a:t>source and destination IP addresses of each packet.</a:t>
            </a:r>
          </a:p>
          <a:p>
            <a:pPr marL="139700" indent="0">
              <a:spcBef>
                <a:spcPts val="300"/>
              </a:spcBef>
              <a:spcAft>
                <a:spcPts val="300"/>
              </a:spcAft>
              <a:buNone/>
            </a:pPr>
            <a:r>
              <a:rPr lang="en-US" sz="1800" b="1" dirty="0" smtClean="0">
                <a:latin typeface="Bahnschrift Light" panose="020B0502040204020203" pitchFamily="34" charset="0"/>
              </a:rPr>
              <a:t>3</a:t>
            </a:r>
            <a:r>
              <a:rPr lang="en-US" sz="1800" b="1" dirty="0">
                <a:latin typeface="Bahnschrift Light" panose="020B0502040204020203" pitchFamily="34" charset="0"/>
              </a:rPr>
              <a:t>. </a:t>
            </a:r>
            <a:r>
              <a:rPr lang="en-US" sz="1800" b="1" dirty="0" smtClean="0">
                <a:latin typeface="Bahnschrift Light" panose="020B0502040204020203" pitchFamily="34" charset="0"/>
              </a:rPr>
              <a:t>The Main() </a:t>
            </a:r>
            <a:r>
              <a:rPr lang="en-US" sz="1800" b="1" dirty="0">
                <a:latin typeface="Bahnschrift Light" panose="020B0502040204020203" pitchFamily="34" charset="0"/>
              </a:rPr>
              <a:t>Function</a:t>
            </a:r>
            <a:r>
              <a:rPr lang="en-US" sz="1800" dirty="0">
                <a:latin typeface="Bahnschrift Light" panose="020B0502040204020203" pitchFamily="34" charset="0"/>
              </a:rPr>
              <a:t>:</a:t>
            </a:r>
          </a:p>
          <a:p>
            <a:pPr>
              <a:spcBef>
                <a:spcPts val="300"/>
              </a:spcBef>
              <a:spcAft>
                <a:spcPts val="300"/>
              </a:spcAft>
              <a:buFontTx/>
              <a:buChar char="-"/>
            </a:pPr>
            <a:r>
              <a:rPr lang="en-US" dirty="0" smtClean="0"/>
              <a:t>The </a:t>
            </a:r>
            <a:r>
              <a:rPr lang="en-US" b="1" dirty="0"/>
              <a:t>`main` </a:t>
            </a:r>
            <a:r>
              <a:rPr lang="en-US" dirty="0"/>
              <a:t>function is </a:t>
            </a:r>
            <a:r>
              <a:rPr lang="en-US" dirty="0" smtClean="0"/>
              <a:t>the entry point of the script.</a:t>
            </a:r>
            <a:endParaRPr lang="en-US" dirty="0">
              <a:solidFill>
                <a:schemeClr val="dk1"/>
              </a:solidFill>
            </a:endParaRPr>
          </a:p>
          <a:p>
            <a:pPr>
              <a:spcBef>
                <a:spcPts val="300"/>
              </a:spcBef>
              <a:spcAft>
                <a:spcPts val="300"/>
              </a:spcAft>
              <a:buFontTx/>
              <a:buChar char="-"/>
            </a:pPr>
            <a:r>
              <a:rPr lang="en-US" dirty="0" smtClean="0"/>
              <a:t>Set the ‘interface’ variable to the name of the network interface you want to capture packets from (‘WI-FI’).</a:t>
            </a:r>
          </a:p>
          <a:p>
            <a:pPr>
              <a:spcBef>
                <a:spcPts val="300"/>
              </a:spcBef>
              <a:spcAft>
                <a:spcPts val="300"/>
              </a:spcAft>
              <a:buFontTx/>
              <a:buChar char="-"/>
            </a:pPr>
            <a:r>
              <a:rPr lang="en-US" dirty="0" smtClean="0"/>
              <a:t>Set the ‘capture_filter’ variable to a capture filter to specify which packets to capture. {‘tcp’ for TCP packets}</a:t>
            </a:r>
          </a:p>
          <a:p>
            <a:pPr>
              <a:spcBef>
                <a:spcPts val="300"/>
              </a:spcBef>
              <a:spcAft>
                <a:spcPts val="300"/>
              </a:spcAft>
              <a:buFontTx/>
              <a:buChar char="-"/>
            </a:pPr>
            <a:r>
              <a:rPr lang="en-US" dirty="0" smtClean="0"/>
              <a:t>Set the ‘time_limit’ variable to a maximum duration(in seconds) for capturing packets.</a:t>
            </a:r>
          </a:p>
          <a:p>
            <a:pPr>
              <a:spcBef>
                <a:spcPts val="300"/>
              </a:spcBef>
              <a:spcAft>
                <a:spcPts val="300"/>
              </a:spcAft>
              <a:buFontTx/>
              <a:buChar char="-"/>
            </a:pPr>
            <a:endParaRPr lang="en-US" dirty="0" smtClean="0"/>
          </a:p>
          <a:p>
            <a:pPr>
              <a:spcBef>
                <a:spcPts val="300"/>
              </a:spcBef>
              <a:spcAft>
                <a:spcPts val="300"/>
              </a:spcAft>
              <a:buFontTx/>
              <a:buChar char="-"/>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7" name="TextBox 6"/>
          <p:cNvSpPr txBox="1"/>
          <p:nvPr/>
        </p:nvSpPr>
        <p:spPr>
          <a:xfrm>
            <a:off x="1070265" y="1091045"/>
            <a:ext cx="7304808" cy="4847481"/>
          </a:xfrm>
          <a:prstGeom prst="rect">
            <a:avLst/>
          </a:prstGeom>
          <a:noFill/>
        </p:spPr>
        <p:txBody>
          <a:bodyPr wrap="square" rtlCol="0">
            <a:spAutoFit/>
          </a:bodyPr>
          <a:lstStyle/>
          <a:p>
            <a:pPr>
              <a:spcBef>
                <a:spcPts val="300"/>
              </a:spcBef>
              <a:spcAft>
                <a:spcPts val="300"/>
              </a:spcAft>
            </a:pPr>
            <a:r>
              <a:rPr lang="en-US" sz="1800" b="1" dirty="0" smtClean="0">
                <a:latin typeface="Bahnschrift Light" panose="020B0502040204020203" pitchFamily="34" charset="0"/>
              </a:rPr>
              <a:t>4. Creating a Live packet capture object:</a:t>
            </a:r>
          </a:p>
          <a:p>
            <a:pPr marL="171450" indent="-171450">
              <a:spcBef>
                <a:spcPts val="300"/>
              </a:spcBef>
              <a:spcAft>
                <a:spcPts val="300"/>
              </a:spcAft>
              <a:buFontTx/>
              <a:buChar char="-"/>
            </a:pPr>
            <a:r>
              <a:rPr lang="en-US" sz="1200" dirty="0" smtClean="0">
                <a:latin typeface="PT Sans" panose="020B0604020202020204" charset="0"/>
              </a:rPr>
              <a:t>Create </a:t>
            </a:r>
            <a:r>
              <a:rPr lang="en-US" sz="1200" b="1" dirty="0" smtClean="0">
                <a:latin typeface="PT Sans" panose="020B0604020202020204" charset="0"/>
              </a:rPr>
              <a:t>a ‘pyshark.LiveCapture</a:t>
            </a:r>
            <a:r>
              <a:rPr lang="en-US" sz="1200" dirty="0" smtClean="0">
                <a:latin typeface="PT Sans" panose="020B0604020202020204" charset="0"/>
              </a:rPr>
              <a:t>’ object named ‘capture’ with the specified ‘interface’, ‘display_filter’, and ‘timeout’ settings.</a:t>
            </a:r>
          </a:p>
          <a:p>
            <a:pPr marL="171450" indent="-171450">
              <a:spcBef>
                <a:spcPts val="300"/>
              </a:spcBef>
              <a:spcAft>
                <a:spcPts val="300"/>
              </a:spcAft>
              <a:buFontTx/>
              <a:buChar char="-"/>
            </a:pPr>
            <a:r>
              <a:rPr lang="en-US" sz="1200" dirty="0" smtClean="0">
                <a:latin typeface="PT Sans" panose="020B0604020202020204" charset="0"/>
              </a:rPr>
              <a:t>The ‘timeout’ settings will ensure that the packet capture will stop after specified duration (‘time_limit’).</a:t>
            </a:r>
          </a:p>
          <a:p>
            <a:pPr>
              <a:spcBef>
                <a:spcPts val="300"/>
              </a:spcBef>
              <a:spcAft>
                <a:spcPts val="300"/>
              </a:spcAft>
            </a:pPr>
            <a:endParaRPr lang="en-US" sz="1200" dirty="0">
              <a:latin typeface="PT Sans" panose="020B0604020202020204" charset="0"/>
            </a:endParaRPr>
          </a:p>
          <a:p>
            <a:pPr>
              <a:spcBef>
                <a:spcPts val="300"/>
              </a:spcBef>
              <a:spcAft>
                <a:spcPts val="300"/>
              </a:spcAft>
            </a:pPr>
            <a:r>
              <a:rPr lang="en-US" sz="1800" b="1" dirty="0" smtClean="0">
                <a:latin typeface="Bahnschrift Light" panose="020B0502040204020203" pitchFamily="34" charset="0"/>
              </a:rPr>
              <a:t>5.  Start capturing packets in a loop:</a:t>
            </a:r>
          </a:p>
          <a:p>
            <a:pPr marL="171450" indent="-171450">
              <a:spcBef>
                <a:spcPts val="300"/>
              </a:spcBef>
              <a:spcAft>
                <a:spcPts val="300"/>
              </a:spcAft>
              <a:buFontTx/>
              <a:buChar char="-"/>
            </a:pPr>
            <a:r>
              <a:rPr lang="en-US" sz="1200" dirty="0" smtClean="0">
                <a:latin typeface="PT Sans" panose="020B0604020202020204" charset="0"/>
              </a:rPr>
              <a:t>Use a </a:t>
            </a:r>
            <a:r>
              <a:rPr lang="en-US" sz="1200" b="1" dirty="0" smtClean="0">
                <a:latin typeface="PT Sans" panose="020B0604020202020204" charset="0"/>
              </a:rPr>
              <a:t>‘try’ </a:t>
            </a:r>
            <a:r>
              <a:rPr lang="en-US" sz="1200" dirty="0" smtClean="0">
                <a:latin typeface="PT Sans" panose="020B0604020202020204" charset="0"/>
              </a:rPr>
              <a:t>block a capture packets continuously in a loop using </a:t>
            </a:r>
            <a:r>
              <a:rPr lang="en-US" sz="1200" b="1" dirty="0" smtClean="0">
                <a:latin typeface="PT Sans" panose="020B0604020202020204" charset="0"/>
              </a:rPr>
              <a:t>‘capture.sniff_continuously()’.</a:t>
            </a:r>
          </a:p>
          <a:p>
            <a:pPr marL="171450" indent="-171450">
              <a:spcBef>
                <a:spcPts val="300"/>
              </a:spcBef>
              <a:spcAft>
                <a:spcPts val="300"/>
              </a:spcAft>
              <a:buFontTx/>
              <a:buChar char="-"/>
            </a:pPr>
            <a:r>
              <a:rPr lang="en-US" sz="1200" dirty="0" smtClean="0">
                <a:latin typeface="PT Sans" panose="020B0604020202020204" charset="0"/>
              </a:rPr>
              <a:t>For each packet captured, call the </a:t>
            </a:r>
            <a:r>
              <a:rPr lang="en-US" sz="1200" b="1" dirty="0" smtClean="0">
                <a:latin typeface="PT Sans" panose="020B0604020202020204" charset="0"/>
              </a:rPr>
              <a:t>‘analyze_packet(packet</a:t>
            </a:r>
            <a:r>
              <a:rPr lang="en-US" sz="1200" dirty="0" smtClean="0">
                <a:latin typeface="PT Sans" panose="020B0604020202020204" charset="0"/>
              </a:rPr>
              <a:t>)’ function to perform analysis on the packet.</a:t>
            </a:r>
          </a:p>
          <a:p>
            <a:pPr marL="171450" indent="-171450">
              <a:spcBef>
                <a:spcPts val="300"/>
              </a:spcBef>
              <a:spcAft>
                <a:spcPts val="300"/>
              </a:spcAft>
              <a:buFontTx/>
              <a:buChar char="-"/>
            </a:pPr>
            <a:r>
              <a:rPr lang="en-US" sz="1200" dirty="0" smtClean="0">
                <a:latin typeface="PT Sans" panose="020B0604020202020204" charset="0"/>
              </a:rPr>
              <a:t>If a </a:t>
            </a:r>
            <a:r>
              <a:rPr lang="en-US" sz="1200" b="1" dirty="0" smtClean="0">
                <a:latin typeface="PT Sans" panose="020B0604020202020204" charset="0"/>
              </a:rPr>
              <a:t>‘keyboard Interrupt’ </a:t>
            </a:r>
            <a:r>
              <a:rPr lang="en-US" sz="1200" dirty="0" smtClean="0">
                <a:latin typeface="PT Sans" panose="020B0604020202020204" charset="0"/>
              </a:rPr>
              <a:t>(CTRL+C) is detected, print </a:t>
            </a:r>
            <a:r>
              <a:rPr lang="en-US" sz="1200" b="1" dirty="0" smtClean="0">
                <a:latin typeface="PT Sans" panose="020B0604020202020204" charset="0"/>
              </a:rPr>
              <a:t>“Exiting…….” </a:t>
            </a:r>
            <a:r>
              <a:rPr lang="en-US" sz="1200" dirty="0" smtClean="0">
                <a:latin typeface="PT Sans" panose="020B0604020202020204" charset="0"/>
              </a:rPr>
              <a:t>and exit the loop.</a:t>
            </a:r>
          </a:p>
          <a:p>
            <a:pPr>
              <a:spcBef>
                <a:spcPts val="300"/>
              </a:spcBef>
              <a:spcAft>
                <a:spcPts val="300"/>
              </a:spcAft>
            </a:pPr>
            <a:r>
              <a:rPr lang="en-US" sz="1200" dirty="0">
                <a:latin typeface="PT Sans" panose="020B0604020202020204" charset="0"/>
              </a:rPr>
              <a:t> </a:t>
            </a:r>
            <a:endParaRPr lang="en-US" sz="1200" dirty="0" smtClean="0">
              <a:latin typeface="PT Sans" panose="020B0604020202020204" charset="0"/>
            </a:endParaRPr>
          </a:p>
          <a:p>
            <a:pPr>
              <a:spcBef>
                <a:spcPts val="300"/>
              </a:spcBef>
              <a:spcAft>
                <a:spcPts val="300"/>
              </a:spcAft>
            </a:pPr>
            <a:r>
              <a:rPr lang="en-US" sz="1800" b="1" dirty="0" smtClean="0">
                <a:latin typeface="Bahnschrift Light" panose="020B0502040204020203" pitchFamily="34" charset="0"/>
              </a:rPr>
              <a:t>6. Execute the ‘main()’ function:</a:t>
            </a:r>
          </a:p>
          <a:p>
            <a:pPr marL="171450" indent="-171450">
              <a:spcBef>
                <a:spcPts val="300"/>
              </a:spcBef>
              <a:spcAft>
                <a:spcPts val="300"/>
              </a:spcAft>
              <a:buFontTx/>
              <a:buChar char="-"/>
            </a:pPr>
            <a:r>
              <a:rPr lang="en-US" sz="1200" dirty="0" smtClean="0">
                <a:latin typeface="PT Sans" panose="020B0604020202020204" charset="0"/>
              </a:rPr>
              <a:t>The ‘if__name__==__main__”:’ block ensures that the ‘main()’ function is executed when the script runs the main program.</a:t>
            </a:r>
          </a:p>
          <a:p>
            <a:pPr>
              <a:spcBef>
                <a:spcPts val="300"/>
              </a:spcBef>
              <a:spcAft>
                <a:spcPts val="300"/>
              </a:spcAft>
            </a:pPr>
            <a:endParaRPr lang="en-US" sz="1200" dirty="0" smtClean="0">
              <a:latin typeface="PT Sans" panose="020B0604020202020204" charset="0"/>
            </a:endParaRPr>
          </a:p>
          <a:p>
            <a:pPr>
              <a:spcBef>
                <a:spcPts val="300"/>
              </a:spcBef>
              <a:spcAft>
                <a:spcPts val="300"/>
              </a:spcAft>
            </a:pPr>
            <a:endParaRPr lang="en-US" sz="1200" dirty="0" smtClean="0">
              <a:latin typeface="PT Sans" panose="020B0604020202020204" charset="0"/>
            </a:endParaRPr>
          </a:p>
          <a:p>
            <a:pPr>
              <a:spcBef>
                <a:spcPts val="300"/>
              </a:spcBef>
              <a:spcAft>
                <a:spcPts val="300"/>
              </a:spcAft>
            </a:pPr>
            <a:endParaRPr lang="en-US" sz="1200" dirty="0" smtClean="0">
              <a:latin typeface="PT Sans" panose="020B0604020202020204" charset="0"/>
            </a:endParaRPr>
          </a:p>
          <a:p>
            <a:pPr>
              <a:spcBef>
                <a:spcPts val="300"/>
              </a:spcBef>
              <a:spcAft>
                <a:spcPts val="300"/>
              </a:spcAft>
            </a:pPr>
            <a:endParaRPr lang="en-US" sz="1200" dirty="0" smtClean="0">
              <a:latin typeface="Bahnschrift Light" panose="020B0502040204020203" pitchFamily="34" charset="0"/>
            </a:endParaRPr>
          </a:p>
          <a:p>
            <a:pPr>
              <a:spcBef>
                <a:spcPts val="300"/>
              </a:spcBef>
              <a:spcAft>
                <a:spcPts val="300"/>
              </a:spcAft>
            </a:pPr>
            <a:endParaRPr lang="en-US" sz="1200" b="1" dirty="0">
              <a:latin typeface="PT Sans" panose="020B060402020202020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5"/>
          <p:cNvSpPr txBox="1">
            <a:spLocks noGrp="1"/>
          </p:cNvSpPr>
          <p:nvPr>
            <p:ph type="title"/>
          </p:nvPr>
        </p:nvSpPr>
        <p:spPr>
          <a:xfrm>
            <a:off x="620991" y="447425"/>
            <a:ext cx="725531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smtClean="0"/>
              <a:t>Pseudo Code</a:t>
            </a:r>
            <a:endParaRPr u="sng" dirty="0"/>
          </a:p>
        </p:txBody>
      </p:sp>
      <p:sp>
        <p:nvSpPr>
          <p:cNvPr id="566" name="Google Shape;566;p35"/>
          <p:cNvSpPr txBox="1">
            <a:spLocks noGrp="1"/>
          </p:cNvSpPr>
          <p:nvPr>
            <p:ph type="subTitle" idx="3"/>
          </p:nvPr>
        </p:nvSpPr>
        <p:spPr>
          <a:xfrm>
            <a:off x="812364" y="1020125"/>
            <a:ext cx="7616536" cy="4187535"/>
          </a:xfrm>
          <a:prstGeom prst="rect">
            <a:avLst/>
          </a:prstGeom>
        </p:spPr>
        <p:txBody>
          <a:bodyPr spcFirstLastPara="1" wrap="square" lIns="91425" tIns="91425" rIns="91425" bIns="91425" anchor="t" anchorCtr="0">
            <a:noAutofit/>
          </a:bodyPr>
          <a:lstStyle/>
          <a:p>
            <a:pPr marL="0" lvl="0" indent="0" algn="l"/>
            <a:r>
              <a:rPr lang="en-US" b="1" dirty="0"/>
              <a:t>Define a function analyze_packet(packet):</a:t>
            </a:r>
          </a:p>
          <a:p>
            <a:pPr marL="0" lvl="0" indent="0" algn="l"/>
            <a:r>
              <a:rPr lang="en-US" b="1" dirty="0"/>
              <a:t>    Print "Source IP: packet.ip.src, Destination IP: packet.ip.dst"</a:t>
            </a:r>
          </a:p>
          <a:p>
            <a:pPr marL="0" lvl="0" indent="0" algn="l"/>
            <a:endParaRPr lang="en-US" b="1" dirty="0"/>
          </a:p>
          <a:p>
            <a:pPr marL="0" lvl="0" indent="0" algn="l"/>
            <a:r>
              <a:rPr lang="en-US" b="1" dirty="0"/>
              <a:t>Define a function main():</a:t>
            </a:r>
          </a:p>
          <a:p>
            <a:pPr marL="0" lvl="0" indent="0" algn="l"/>
            <a:r>
              <a:rPr lang="en-US" b="1" dirty="0"/>
              <a:t>    Set interface to </a:t>
            </a:r>
            <a:r>
              <a:rPr lang="en-US" b="1" dirty="0" smtClean="0"/>
              <a:t>"Wi-Fi"</a:t>
            </a:r>
            <a:endParaRPr lang="en-US" b="1" dirty="0"/>
          </a:p>
          <a:p>
            <a:pPr marL="0" lvl="0" indent="0" algn="l"/>
            <a:r>
              <a:rPr lang="en-US" b="1" dirty="0"/>
              <a:t>    Set capture_filter to "tcp"</a:t>
            </a:r>
          </a:p>
          <a:p>
            <a:pPr marL="0" lvl="0" indent="0" algn="l"/>
            <a:r>
              <a:rPr lang="en-US" b="1" dirty="0"/>
              <a:t>    Set time_limit to 10</a:t>
            </a:r>
          </a:p>
          <a:p>
            <a:pPr marL="0" lvl="0" indent="0" algn="l"/>
            <a:endParaRPr lang="en-US" b="1" dirty="0"/>
          </a:p>
          <a:p>
            <a:pPr marL="0" lvl="0" indent="0" algn="l"/>
            <a:r>
              <a:rPr lang="en-US" b="1" dirty="0"/>
              <a:t>    Create a capture object using pyshark.LiveCapture with the specified interface, capture_filter, and timeout settings</a:t>
            </a:r>
          </a:p>
          <a:p>
            <a:pPr marL="0" lvl="0" indent="0" algn="l"/>
            <a:endParaRPr lang="en-US" b="1" dirty="0"/>
          </a:p>
          <a:p>
            <a:pPr marL="0" lvl="0" indent="0" algn="l"/>
            <a:r>
              <a:rPr lang="en-US" b="1" dirty="0"/>
              <a:t>    Try:</a:t>
            </a:r>
          </a:p>
          <a:p>
            <a:pPr marL="0" lvl="0" indent="0" algn="l"/>
            <a:r>
              <a:rPr lang="en-US" b="1" dirty="0"/>
              <a:t>        Start an infinite loop to continuously capture packets:</a:t>
            </a:r>
          </a:p>
          <a:p>
            <a:pPr marL="0" lvl="0" indent="0" algn="l"/>
            <a:r>
              <a:rPr lang="en-US" b="1" dirty="0"/>
              <a:t>            For each packet captured:</a:t>
            </a:r>
          </a:p>
          <a:p>
            <a:pPr marL="0" lvl="0" indent="0" algn="l"/>
            <a:r>
              <a:rPr lang="en-US" b="1" dirty="0"/>
              <a:t>                Call analyze_packet(packet) to analyze and print source and destination IP addresses</a:t>
            </a:r>
          </a:p>
          <a:p>
            <a:pPr marL="0" lvl="0" indent="0" algn="l"/>
            <a:endParaRPr lang="en-US" b="1" dirty="0"/>
          </a:p>
          <a:p>
            <a:pPr marL="0" lvl="0" indent="0" algn="l"/>
            <a:r>
              <a:rPr lang="en-US" b="1" dirty="0"/>
              <a:t>    Except when a KeyboardInterrupt is raised:</a:t>
            </a:r>
          </a:p>
          <a:p>
            <a:pPr marL="0" lvl="0" indent="0" algn="l"/>
            <a:r>
              <a:rPr lang="en-US" b="1" dirty="0"/>
              <a:t>        Print "Exiting..."</a:t>
            </a:r>
          </a:p>
          <a:p>
            <a:pPr marL="0" lvl="0" indent="0" algn="l"/>
            <a:endParaRPr lang="en-US" b="1" dirty="0"/>
          </a:p>
          <a:p>
            <a:pPr marL="0" lvl="0" indent="0" algn="l"/>
            <a:r>
              <a:rPr lang="en-US" b="1" dirty="0"/>
              <a:t>If this script is executed as the main program, call main().</a:t>
            </a:r>
          </a:p>
          <a:p>
            <a:pPr marL="0" lvl="0" indent="0" algn="l"/>
            <a:endParaRPr lang="en-US" b="1" dirty="0"/>
          </a:p>
          <a:p>
            <a:pPr marL="0" lvl="0" indent="0" algn="l" rtl="0">
              <a:spcBef>
                <a:spcPts val="0"/>
              </a:spcBef>
              <a:spcAft>
                <a:spcPts val="0"/>
              </a:spcAft>
              <a:buNone/>
            </a:pPr>
            <a:endParaRPr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2" name="Title 1"/>
          <p:cNvSpPr>
            <a:spLocks noGrp="1"/>
          </p:cNvSpPr>
          <p:nvPr>
            <p:ph type="title"/>
          </p:nvPr>
        </p:nvSpPr>
        <p:spPr>
          <a:xfrm>
            <a:off x="751173" y="0"/>
            <a:ext cx="7704000" cy="572700"/>
          </a:xfrm>
        </p:spPr>
        <p:txBody>
          <a:bodyPr/>
          <a:lstStyle/>
          <a:p>
            <a:r>
              <a:rPr lang="en-US" u="sng" dirty="0" smtClean="0"/>
              <a:t>Flow Chart</a:t>
            </a:r>
            <a:endParaRPr lang="en-US" u="sng" dirty="0"/>
          </a:p>
        </p:txBody>
      </p:sp>
      <p:sp>
        <p:nvSpPr>
          <p:cNvPr id="11" name="Oval 10"/>
          <p:cNvSpPr/>
          <p:nvPr/>
        </p:nvSpPr>
        <p:spPr>
          <a:xfrm>
            <a:off x="3927763" y="624652"/>
            <a:ext cx="1371601" cy="93518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latin typeface="Bahnschrift" panose="020B0502040204020203" pitchFamily="34" charset="0"/>
              </a:rPr>
              <a:t>START</a:t>
            </a:r>
            <a:endParaRPr lang="en-US" b="1" dirty="0">
              <a:latin typeface="Bahnschrift" panose="020B0502040204020203" pitchFamily="34" charset="0"/>
            </a:endParaRPr>
          </a:p>
        </p:txBody>
      </p:sp>
      <p:cxnSp>
        <p:nvCxnSpPr>
          <p:cNvPr id="13" name="Straight Arrow Connector 12"/>
          <p:cNvCxnSpPr>
            <a:stCxn id="11" idx="4"/>
          </p:cNvCxnSpPr>
          <p:nvPr/>
        </p:nvCxnSpPr>
        <p:spPr>
          <a:xfrm flipH="1">
            <a:off x="4613563" y="1559833"/>
            <a:ext cx="1" cy="259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lowchart: Data 13"/>
          <p:cNvSpPr/>
          <p:nvPr/>
        </p:nvSpPr>
        <p:spPr>
          <a:xfrm>
            <a:off x="3304310" y="1824203"/>
            <a:ext cx="2369126" cy="675407"/>
          </a:xfrm>
          <a:prstGeom prst="flowChartInputOutp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latin typeface="Bahnschrift" panose="020B0502040204020203" pitchFamily="34" charset="0"/>
              </a:rPr>
              <a:t>Initialize the Wi-Fi Interface</a:t>
            </a:r>
            <a:endParaRPr lang="en-US" b="1" dirty="0">
              <a:latin typeface="Bahnschrift" panose="020B0502040204020203" pitchFamily="34" charset="0"/>
            </a:endParaRPr>
          </a:p>
        </p:txBody>
      </p:sp>
      <p:cxnSp>
        <p:nvCxnSpPr>
          <p:cNvPr id="19" name="Straight Arrow Connector 18"/>
          <p:cNvCxnSpPr>
            <a:stCxn id="14" idx="4"/>
            <a:endCxn id="20" idx="1"/>
          </p:cNvCxnSpPr>
          <p:nvPr/>
        </p:nvCxnSpPr>
        <p:spPr>
          <a:xfrm>
            <a:off x="4488873" y="2499610"/>
            <a:ext cx="0" cy="316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lowchart: Data 19"/>
          <p:cNvSpPr/>
          <p:nvPr/>
        </p:nvSpPr>
        <p:spPr>
          <a:xfrm>
            <a:off x="3304310" y="2815932"/>
            <a:ext cx="2369126" cy="675406"/>
          </a:xfrm>
          <a:prstGeom prst="flowChartInputOutp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latin typeface="Bahnschrift" panose="020B0502040204020203" pitchFamily="34" charset="0"/>
              </a:rPr>
              <a:t>Initialize TCP</a:t>
            </a:r>
          </a:p>
          <a:p>
            <a:pPr algn="ctr"/>
            <a:r>
              <a:rPr lang="en-US" b="1" dirty="0" smtClean="0">
                <a:latin typeface="Bahnschrift" panose="020B0502040204020203" pitchFamily="34" charset="0"/>
              </a:rPr>
              <a:t>(Capture_filter)</a:t>
            </a:r>
            <a:endParaRPr lang="en-US" b="1" dirty="0">
              <a:latin typeface="Bahnschrift" panose="020B0502040204020203" pitchFamily="34" charset="0"/>
            </a:endParaRPr>
          </a:p>
        </p:txBody>
      </p:sp>
      <p:cxnSp>
        <p:nvCxnSpPr>
          <p:cNvPr id="25" name="Straight Arrow Connector 24"/>
          <p:cNvCxnSpPr>
            <a:stCxn id="20" idx="4"/>
          </p:cNvCxnSpPr>
          <p:nvPr/>
        </p:nvCxnSpPr>
        <p:spPr>
          <a:xfrm>
            <a:off x="4488873" y="3491338"/>
            <a:ext cx="0" cy="259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Flowchart: Data 25"/>
          <p:cNvSpPr/>
          <p:nvPr/>
        </p:nvSpPr>
        <p:spPr>
          <a:xfrm>
            <a:off x="3169228" y="3751113"/>
            <a:ext cx="2369126" cy="602669"/>
          </a:xfrm>
          <a:prstGeom prst="flowChartInputOutp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Initialize </a:t>
            </a:r>
          </a:p>
          <a:p>
            <a:pPr algn="ctr"/>
            <a:r>
              <a:rPr lang="en-US" b="1" dirty="0" smtClean="0"/>
              <a:t>Time_limit = 10</a:t>
            </a:r>
            <a:endParaRPr lang="en-US" b="1" dirty="0"/>
          </a:p>
        </p:txBody>
      </p:sp>
      <p:cxnSp>
        <p:nvCxnSpPr>
          <p:cNvPr id="28" name="Straight Arrow Connector 27"/>
          <p:cNvCxnSpPr>
            <a:stCxn id="26" idx="4"/>
          </p:cNvCxnSpPr>
          <p:nvPr/>
        </p:nvCxnSpPr>
        <p:spPr>
          <a:xfrm>
            <a:off x="4353791" y="4353782"/>
            <a:ext cx="0" cy="290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15" name="Rectangle 14"/>
          <p:cNvSpPr/>
          <p:nvPr/>
        </p:nvSpPr>
        <p:spPr>
          <a:xfrm>
            <a:off x="2930236" y="415636"/>
            <a:ext cx="2462646" cy="71697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latin typeface="Bahnschrift" panose="020B0502040204020203" pitchFamily="34" charset="0"/>
              </a:rPr>
              <a:t>Using PyShark</a:t>
            </a:r>
          </a:p>
          <a:p>
            <a:pPr algn="ctr"/>
            <a:r>
              <a:rPr lang="en-US" b="1" dirty="0" smtClean="0">
                <a:latin typeface="Bahnschrift" panose="020B0502040204020203" pitchFamily="34" charset="0"/>
              </a:rPr>
              <a:t>Create Live Capture</a:t>
            </a:r>
            <a:endParaRPr lang="en-US" b="1" dirty="0">
              <a:latin typeface="Bahnschrift" panose="020B0502040204020203" pitchFamily="34" charset="0"/>
            </a:endParaRPr>
          </a:p>
        </p:txBody>
      </p:sp>
      <p:cxnSp>
        <p:nvCxnSpPr>
          <p:cNvPr id="19" name="Straight Arrow Connector 18"/>
          <p:cNvCxnSpPr>
            <a:stCxn id="15" idx="2"/>
          </p:cNvCxnSpPr>
          <p:nvPr/>
        </p:nvCxnSpPr>
        <p:spPr>
          <a:xfrm>
            <a:off x="4161559" y="1132609"/>
            <a:ext cx="5196" cy="218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930236" y="1350818"/>
            <a:ext cx="2462646" cy="60267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latin typeface="Bahnschrift" panose="020B0502040204020203" pitchFamily="34" charset="0"/>
              </a:rPr>
              <a:t>Define the interface i.e. add a function for interface</a:t>
            </a:r>
            <a:endParaRPr lang="en-US" b="1" dirty="0">
              <a:latin typeface="Bahnschrift" panose="020B0502040204020203" pitchFamily="34" charset="0"/>
            </a:endParaRPr>
          </a:p>
        </p:txBody>
      </p:sp>
      <p:cxnSp>
        <p:nvCxnSpPr>
          <p:cNvPr id="22" name="Straight Arrow Connector 21"/>
          <p:cNvCxnSpPr>
            <a:stCxn id="20" idx="2"/>
          </p:cNvCxnSpPr>
          <p:nvPr/>
        </p:nvCxnSpPr>
        <p:spPr>
          <a:xfrm>
            <a:off x="4161559" y="1953491"/>
            <a:ext cx="0" cy="249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930236" y="2202873"/>
            <a:ext cx="2462646" cy="43641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latin typeface="Bahnschrift" panose="020B0502040204020203" pitchFamily="34" charset="0"/>
              </a:rPr>
              <a:t>Capture Network Packets</a:t>
            </a:r>
            <a:endParaRPr lang="en-US" b="1" dirty="0">
              <a:latin typeface="Bahnschrift" panose="020B0502040204020203" pitchFamily="34" charset="0"/>
            </a:endParaRPr>
          </a:p>
        </p:txBody>
      </p:sp>
      <p:cxnSp>
        <p:nvCxnSpPr>
          <p:cNvPr id="25" name="Straight Arrow Connector 24"/>
          <p:cNvCxnSpPr>
            <a:stCxn id="23" idx="2"/>
          </p:cNvCxnSpPr>
          <p:nvPr/>
        </p:nvCxnSpPr>
        <p:spPr>
          <a:xfrm>
            <a:off x="4161559" y="2639291"/>
            <a:ext cx="0" cy="249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930236" y="2888673"/>
            <a:ext cx="2462646" cy="51954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latin typeface="Bahnschrift" panose="020B0502040204020203" pitchFamily="34" charset="0"/>
              </a:rPr>
              <a:t>Call the Function of Analyze Packet</a:t>
            </a:r>
            <a:endParaRPr lang="en-US" b="1" dirty="0">
              <a:latin typeface="Bahnschrift" panose="020B0502040204020203" pitchFamily="34" charset="0"/>
            </a:endParaRPr>
          </a:p>
        </p:txBody>
      </p:sp>
      <p:cxnSp>
        <p:nvCxnSpPr>
          <p:cNvPr id="704" name="Straight Arrow Connector 703"/>
          <p:cNvCxnSpPr>
            <a:stCxn id="26" idx="2"/>
          </p:cNvCxnSpPr>
          <p:nvPr/>
        </p:nvCxnSpPr>
        <p:spPr>
          <a:xfrm>
            <a:off x="4161559" y="3408219"/>
            <a:ext cx="0" cy="249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6" name="Flowchart: Decision 705"/>
          <p:cNvSpPr/>
          <p:nvPr/>
        </p:nvSpPr>
        <p:spPr>
          <a:xfrm>
            <a:off x="2971800" y="3657600"/>
            <a:ext cx="2379518" cy="966355"/>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latin typeface="Bahnschrift" panose="020B0502040204020203" pitchFamily="34" charset="0"/>
              </a:rPr>
              <a:t>If the keyboard Interrupts</a:t>
            </a:r>
            <a:endParaRPr lang="en-US" b="1" dirty="0">
              <a:latin typeface="Bahnschrift" panose="020B0502040204020203" pitchFamily="34" charset="0"/>
            </a:endParaRPr>
          </a:p>
        </p:txBody>
      </p:sp>
      <p:cxnSp>
        <p:nvCxnSpPr>
          <p:cNvPr id="708" name="Straight Arrow Connector 707"/>
          <p:cNvCxnSpPr>
            <a:stCxn id="706" idx="3"/>
          </p:cNvCxnSpPr>
          <p:nvPr/>
        </p:nvCxnSpPr>
        <p:spPr>
          <a:xfrm flipV="1">
            <a:off x="5351318" y="4140777"/>
            <a:ext cx="5922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9" name="Flowchart: Decision 708"/>
          <p:cNvSpPr/>
          <p:nvPr/>
        </p:nvSpPr>
        <p:spPr>
          <a:xfrm>
            <a:off x="5943600" y="3696565"/>
            <a:ext cx="1756063" cy="888424"/>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latin typeface="Bahnschrift" panose="020B0502040204020203" pitchFamily="34" charset="0"/>
              </a:rPr>
              <a:t>Else</a:t>
            </a:r>
            <a:endParaRPr lang="en-US" b="1" dirty="0">
              <a:latin typeface="Bahnschrift" panose="020B0502040204020203" pitchFamily="34" charset="0"/>
            </a:endParaRPr>
          </a:p>
        </p:txBody>
      </p:sp>
      <p:cxnSp>
        <p:nvCxnSpPr>
          <p:cNvPr id="730" name="Elbow Connector 729"/>
          <p:cNvCxnSpPr>
            <a:stCxn id="709" idx="0"/>
          </p:cNvCxnSpPr>
          <p:nvPr/>
        </p:nvCxnSpPr>
        <p:spPr>
          <a:xfrm rot="16200000" flipV="1">
            <a:off x="5469516" y="2344449"/>
            <a:ext cx="1275483" cy="14287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2" name="Straight Arrow Connector 731"/>
          <p:cNvCxnSpPr>
            <a:stCxn id="706" idx="1"/>
          </p:cNvCxnSpPr>
          <p:nvPr/>
        </p:nvCxnSpPr>
        <p:spPr>
          <a:xfrm flipH="1" flipV="1">
            <a:off x="2535382" y="4140777"/>
            <a:ext cx="43641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3" name="Flowchart: Data 732"/>
          <p:cNvSpPr/>
          <p:nvPr/>
        </p:nvSpPr>
        <p:spPr>
          <a:xfrm>
            <a:off x="950768" y="3860223"/>
            <a:ext cx="1745673" cy="509155"/>
          </a:xfrm>
          <a:prstGeom prst="flowChartInputOutp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latin typeface="Bahnschrift" panose="020B0502040204020203" pitchFamily="34" charset="0"/>
              </a:rPr>
              <a:t>Print “Exiting”</a:t>
            </a:r>
            <a:endParaRPr lang="en-US" b="1" dirty="0">
              <a:latin typeface="Bahnschrift" panose="020B0502040204020203" pitchFamily="34" charset="0"/>
            </a:endParaRPr>
          </a:p>
        </p:txBody>
      </p:sp>
      <p:cxnSp>
        <p:nvCxnSpPr>
          <p:cNvPr id="735" name="Straight Arrow Connector 734"/>
          <p:cNvCxnSpPr/>
          <p:nvPr/>
        </p:nvCxnSpPr>
        <p:spPr>
          <a:xfrm flipH="1">
            <a:off x="1751906" y="4369378"/>
            <a:ext cx="1" cy="215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6" name="Oval 735"/>
          <p:cNvSpPr/>
          <p:nvPr/>
        </p:nvSpPr>
        <p:spPr>
          <a:xfrm>
            <a:off x="1211579" y="4623955"/>
            <a:ext cx="1080654" cy="46759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latin typeface="Bahnschrift" panose="020B0502040204020203" pitchFamily="34" charset="0"/>
              </a:rPr>
              <a:t>Stop</a:t>
            </a:r>
            <a:endParaRPr lang="en-US" b="1" dirty="0">
              <a:latin typeface="Bahnschrift" panose="020B0502040204020203"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814"/>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44000" cy="51435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omputed Tomography Breakthrough by Slidesgo">
  <a:themeElements>
    <a:clrScheme name="Simple Light">
      <a:dk1>
        <a:srgbClr val="242A53"/>
      </a:dk1>
      <a:lt1>
        <a:srgbClr val="F8F8F8"/>
      </a:lt1>
      <a:dk2>
        <a:srgbClr val="D2EBFA"/>
      </a:dk2>
      <a:lt2>
        <a:srgbClr val="AACDE2"/>
      </a:lt2>
      <a:accent1>
        <a:srgbClr val="62A4C9"/>
      </a:accent1>
      <a:accent2>
        <a:srgbClr val="358AB9"/>
      </a:accent2>
      <a:accent3>
        <a:srgbClr val="195677"/>
      </a:accent3>
      <a:accent4>
        <a:srgbClr val="FFFFFF"/>
      </a:accent4>
      <a:accent5>
        <a:srgbClr val="FFFFFF"/>
      </a:accent5>
      <a:accent6>
        <a:srgbClr val="FFFFFF"/>
      </a:accent6>
      <a:hlink>
        <a:srgbClr val="242A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501</TotalTime>
  <Words>1989</Words>
  <Application>Microsoft Office PowerPoint</Application>
  <PresentationFormat>On-screen Show (16:9)</PresentationFormat>
  <Paragraphs>145</Paragraphs>
  <Slides>23</Slides>
  <Notes>23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Space Grotesk</vt:lpstr>
      <vt:lpstr>Bell MT</vt:lpstr>
      <vt:lpstr>Raleway</vt:lpstr>
      <vt:lpstr>Bahnschrift</vt:lpstr>
      <vt:lpstr>PT Sans</vt:lpstr>
      <vt:lpstr>Proxima Nova</vt:lpstr>
      <vt:lpstr>Arial</vt:lpstr>
      <vt:lpstr>Bahnschrift Light</vt:lpstr>
      <vt:lpstr>Computed Tomography Breakthrough by Slidesgo</vt:lpstr>
      <vt:lpstr>Slidesgo Final Pages</vt:lpstr>
      <vt:lpstr>Traffic Trekker </vt:lpstr>
      <vt:lpstr>Introduction</vt:lpstr>
      <vt:lpstr>Table of contents</vt:lpstr>
      <vt:lpstr>Algorithm used for the Project</vt:lpstr>
      <vt:lpstr>PowerPoint Presentation</vt:lpstr>
      <vt:lpstr>Pseudo Code</vt:lpstr>
      <vt:lpstr>Flow Chart</vt:lpstr>
      <vt:lpstr>PowerPoint Presentation</vt:lpstr>
      <vt:lpstr>PowerPoint Presentation</vt:lpstr>
      <vt:lpstr>OUTPUT</vt:lpstr>
      <vt:lpstr>How it is different from Wireshark</vt:lpstr>
      <vt:lpstr>PowerPoint Presentation</vt:lpstr>
      <vt:lpstr>Applications</vt:lpstr>
      <vt:lpstr>PowerPoint Presentation</vt:lpstr>
      <vt:lpstr>Social Relevance &amp; consideration during the development of project</vt:lpstr>
      <vt:lpstr>PowerPoint Presentation</vt:lpstr>
      <vt:lpstr>Modern Tool Usage</vt:lpstr>
      <vt:lpstr>Members:</vt:lpstr>
      <vt:lpstr>Thanks</vt:lpstr>
      <vt:lpstr>PowerPoint Presentation</vt:lpstr>
      <vt:lpstr>PowerPoint Presentation</vt:lpstr>
      <vt:lpstr>Contents of this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Computed Tomography Breakthrough</dc:title>
  <dc:creator>hp</dc:creator>
  <cp:lastModifiedBy>hp</cp:lastModifiedBy>
  <cp:revision>27</cp:revision>
  <dcterms:modified xsi:type="dcterms:W3CDTF">2023-10-24T12:40:14Z</dcterms:modified>
</cp:coreProperties>
</file>