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4" r:id="rId1"/>
    <p:sldMasterId id="2147483675" r:id="rId2"/>
  </p:sldMasterIdLst>
  <p:notesMasterIdLst>
    <p:notesMasterId r:id="rId27"/>
  </p:notesMasterIdLst>
  <p:sldIdLst>
    <p:sldId id="260" r:id="rId3"/>
    <p:sldId id="302" r:id="rId4"/>
    <p:sldId id="297" r:id="rId5"/>
    <p:sldId id="261" r:id="rId6"/>
    <p:sldId id="278" r:id="rId7"/>
    <p:sldId id="257" r:id="rId8"/>
    <p:sldId id="304" r:id="rId9"/>
    <p:sldId id="277" r:id="rId10"/>
    <p:sldId id="307" r:id="rId11"/>
    <p:sldId id="308" r:id="rId12"/>
    <p:sldId id="309" r:id="rId13"/>
    <p:sldId id="310" r:id="rId14"/>
    <p:sldId id="311" r:id="rId15"/>
    <p:sldId id="312" r:id="rId16"/>
    <p:sldId id="313" r:id="rId17"/>
    <p:sldId id="314" r:id="rId18"/>
    <p:sldId id="315" r:id="rId19"/>
    <p:sldId id="316" r:id="rId20"/>
    <p:sldId id="317" r:id="rId21"/>
    <p:sldId id="318" r:id="rId22"/>
    <p:sldId id="305" r:id="rId23"/>
    <p:sldId id="306" r:id="rId24"/>
    <p:sldId id="275" r:id="rId25"/>
    <p:sldId id="301" r:id="rId26"/>
  </p:sldIdLst>
  <p:sldSz cx="9144000" cy="5143500" type="screen16x9"/>
  <p:notesSz cx="6858000" cy="9144000"/>
  <p:embeddedFontLst>
    <p:embeddedFont>
      <p:font typeface="Bahnschrift Light" panose="020B0502040204020203" pitchFamily="34" charset="0"/>
      <p:regular r:id="rId28"/>
    </p:embeddedFont>
    <p:embeddedFont>
      <p:font typeface="Proxima Nova" panose="020B0604020202020204" charset="0"/>
      <p:regular r:id="rId29"/>
      <p:bold r:id="rId30"/>
      <p:italic r:id="rId31"/>
      <p:boldItalic r:id="rId32"/>
    </p:embeddedFont>
    <p:embeddedFont>
      <p:font typeface="PT Sans" panose="020B0503020203020204" pitchFamily="34" charset="0"/>
      <p:regular r:id="rId33"/>
      <p:bold r:id="rId34"/>
      <p:italic r:id="rId35"/>
      <p:boldItalic r:id="rId36"/>
    </p:embeddedFont>
    <p:embeddedFont>
      <p:font typeface="Raleway" pitchFamily="2" charset="0"/>
      <p:regular r:id="rId37"/>
      <p:bold r:id="rId38"/>
      <p:italic r:id="rId39"/>
      <p:boldItalic r:id="rId40"/>
    </p:embeddedFont>
    <p:embeddedFont>
      <p:font typeface="Space Grotesk" panose="020B0604020202020204" charset="0"/>
      <p:regular r:id="rId41"/>
      <p:bold r:id="rId4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E0AC4CA9-AE5C-4577-86E1-40A6E23AF98D}">
  <a:tblStyle styleId="{E0AC4CA9-AE5C-4577-86E1-40A6E23AF98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F1DC7454-5051-4B73-A1CD-AD50D2ADC80A}" styleName="Table_1">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88571" autoAdjust="0"/>
  </p:normalViewPr>
  <p:slideViewPr>
    <p:cSldViewPr snapToGrid="0">
      <p:cViewPr varScale="1">
        <p:scale>
          <a:sx n="109" d="100"/>
          <a:sy n="109" d="100"/>
        </p:scale>
        <p:origin x="643"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font" Target="fonts/font1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7"/>
        <p:cNvGrpSpPr/>
        <p:nvPr/>
      </p:nvGrpSpPr>
      <p:grpSpPr>
        <a:xfrm>
          <a:off x="0" y="0"/>
          <a:ext cx="0" cy="0"/>
          <a:chOff x="0" y="0"/>
          <a:chExt cx="0" cy="0"/>
        </a:xfrm>
      </p:grpSpPr>
      <p:sp>
        <p:nvSpPr>
          <p:cNvPr id="418" name="Google Shape;418;g24459266da8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9" name="Google Shape;419;g24459266da8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718488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438088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72244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9104118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7888339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491040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6814596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295472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2787228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01152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8331835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260312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0873641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3"/>
        <p:cNvGrpSpPr/>
        <p:nvPr/>
      </p:nvGrpSpPr>
      <p:grpSpPr>
        <a:xfrm>
          <a:off x="0" y="0"/>
          <a:ext cx="0" cy="0"/>
          <a:chOff x="0" y="0"/>
          <a:chExt cx="0" cy="0"/>
        </a:xfrm>
      </p:grpSpPr>
      <p:sp>
        <p:nvSpPr>
          <p:cNvPr id="1364" name="Google Shape;1364;g1105afc42a3_1_7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5" name="Google Shape;1365;g1105afc42a3_1_7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041413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g21258269c9b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1" name="Google Shape;441;g21258269c9b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5"/>
        <p:cNvGrpSpPr/>
        <p:nvPr/>
      </p:nvGrpSpPr>
      <p:grpSpPr>
        <a:xfrm>
          <a:off x="0" y="0"/>
          <a:ext cx="0" cy="0"/>
          <a:chOff x="0" y="0"/>
          <a:chExt cx="0" cy="0"/>
        </a:xfrm>
      </p:grpSpPr>
      <p:sp>
        <p:nvSpPr>
          <p:cNvPr id="2806" name="Google Shape;2806;g1105afc42a3_1_8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7" name="Google Shape;2807;g1105afc42a3_1_8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g10f9e629ec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5" name="Google Shape;275;g10f9e629ec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11360713c04_0_3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11360713c04_0_3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190744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676435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1"/>
        <p:cNvGrpSpPr/>
        <p:nvPr/>
      </p:nvGrpSpPr>
      <p:grpSpPr>
        <a:xfrm>
          <a:off x="0" y="0"/>
          <a:ext cx="0" cy="0"/>
          <a:chOff x="0" y="0"/>
          <a:chExt cx="0" cy="0"/>
        </a:xfrm>
      </p:grpSpPr>
      <p:sp>
        <p:nvSpPr>
          <p:cNvPr id="2382" name="Google Shape;2382;g1105afc42a3_1_8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83" name="Google Shape;2383;g1105afc42a3_1_8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821118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bit.ly/2TtBDfr" TargetMode="Externa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sp>
        <p:nvSpPr>
          <p:cNvPr id="20" name="Google Shape;20;p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1" name="Google Shape;21;p4"/>
          <p:cNvSpPr txBox="1">
            <a:spLocks noGrp="1"/>
          </p:cNvSpPr>
          <p:nvPr>
            <p:ph type="body" idx="1"/>
          </p:nvPr>
        </p:nvSpPr>
        <p:spPr>
          <a:xfrm>
            <a:off x="720000" y="1076275"/>
            <a:ext cx="7704000" cy="3549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Clr>
                <a:srgbClr val="434343"/>
              </a:buClr>
              <a:buSzPts val="1400"/>
              <a:buChar char="●"/>
              <a:defRPr/>
            </a:lvl1pPr>
            <a:lvl2pPr marL="914400" lvl="1" indent="-304800" rtl="0">
              <a:lnSpc>
                <a:spcPct val="115000"/>
              </a:lnSpc>
              <a:spcBef>
                <a:spcPts val="0"/>
              </a:spcBef>
              <a:spcAft>
                <a:spcPts val="0"/>
              </a:spcAft>
              <a:buClr>
                <a:srgbClr val="434343"/>
              </a:buClr>
              <a:buSzPts val="1200"/>
              <a:buChar char="○"/>
              <a:defRPr>
                <a:solidFill>
                  <a:srgbClr val="434343"/>
                </a:solidFill>
              </a:defRPr>
            </a:lvl2pPr>
            <a:lvl3pPr marL="1371600" lvl="2" indent="-304800" rtl="0">
              <a:lnSpc>
                <a:spcPct val="115000"/>
              </a:lnSpc>
              <a:spcBef>
                <a:spcPts val="0"/>
              </a:spcBef>
              <a:spcAft>
                <a:spcPts val="0"/>
              </a:spcAft>
              <a:buClr>
                <a:srgbClr val="434343"/>
              </a:buClr>
              <a:buSzPts val="1200"/>
              <a:buChar char="■"/>
              <a:defRPr>
                <a:solidFill>
                  <a:srgbClr val="434343"/>
                </a:solidFill>
              </a:defRPr>
            </a:lvl3pPr>
            <a:lvl4pPr marL="1828800" lvl="3" indent="-304800" rtl="0">
              <a:lnSpc>
                <a:spcPct val="115000"/>
              </a:lnSpc>
              <a:spcBef>
                <a:spcPts val="0"/>
              </a:spcBef>
              <a:spcAft>
                <a:spcPts val="0"/>
              </a:spcAft>
              <a:buClr>
                <a:srgbClr val="434343"/>
              </a:buClr>
              <a:buSzPts val="1200"/>
              <a:buChar char="●"/>
              <a:defRPr>
                <a:solidFill>
                  <a:srgbClr val="434343"/>
                </a:solidFill>
              </a:defRPr>
            </a:lvl4pPr>
            <a:lvl5pPr marL="2286000" lvl="4" indent="-304800" rtl="0">
              <a:lnSpc>
                <a:spcPct val="115000"/>
              </a:lnSpc>
              <a:spcBef>
                <a:spcPts val="0"/>
              </a:spcBef>
              <a:spcAft>
                <a:spcPts val="0"/>
              </a:spcAft>
              <a:buClr>
                <a:srgbClr val="434343"/>
              </a:buClr>
              <a:buSzPts val="1200"/>
              <a:buChar char="○"/>
              <a:defRPr>
                <a:solidFill>
                  <a:srgbClr val="434343"/>
                </a:solidFill>
              </a:defRPr>
            </a:lvl5pPr>
            <a:lvl6pPr marL="2743200" lvl="5" indent="-304800" rtl="0">
              <a:lnSpc>
                <a:spcPct val="115000"/>
              </a:lnSpc>
              <a:spcBef>
                <a:spcPts val="0"/>
              </a:spcBef>
              <a:spcAft>
                <a:spcPts val="0"/>
              </a:spcAft>
              <a:buClr>
                <a:srgbClr val="434343"/>
              </a:buClr>
              <a:buSzPts val="1200"/>
              <a:buChar char="■"/>
              <a:defRPr>
                <a:solidFill>
                  <a:srgbClr val="434343"/>
                </a:solidFill>
              </a:defRPr>
            </a:lvl6pPr>
            <a:lvl7pPr marL="3200400" lvl="6" indent="-304800" rtl="0">
              <a:lnSpc>
                <a:spcPct val="115000"/>
              </a:lnSpc>
              <a:spcBef>
                <a:spcPts val="0"/>
              </a:spcBef>
              <a:spcAft>
                <a:spcPts val="0"/>
              </a:spcAft>
              <a:buClr>
                <a:srgbClr val="434343"/>
              </a:buClr>
              <a:buSzPts val="1200"/>
              <a:buChar char="●"/>
              <a:defRPr>
                <a:solidFill>
                  <a:srgbClr val="434343"/>
                </a:solidFill>
              </a:defRPr>
            </a:lvl7pPr>
            <a:lvl8pPr marL="3657600" lvl="7" indent="-304800" rtl="0">
              <a:lnSpc>
                <a:spcPct val="115000"/>
              </a:lnSpc>
              <a:spcBef>
                <a:spcPts val="0"/>
              </a:spcBef>
              <a:spcAft>
                <a:spcPts val="0"/>
              </a:spcAft>
              <a:buClr>
                <a:srgbClr val="434343"/>
              </a:buClr>
              <a:buSzPts val="1200"/>
              <a:buChar char="○"/>
              <a:defRPr>
                <a:solidFill>
                  <a:srgbClr val="434343"/>
                </a:solidFill>
              </a:defRPr>
            </a:lvl8pPr>
            <a:lvl9pPr marL="4114800" lvl="8" indent="-304800" rtl="0">
              <a:lnSpc>
                <a:spcPct val="115000"/>
              </a:lnSpc>
              <a:spcBef>
                <a:spcPts val="0"/>
              </a:spcBef>
              <a:spcAft>
                <a:spcPts val="0"/>
              </a:spcAft>
              <a:buClr>
                <a:srgbClr val="434343"/>
              </a:buClr>
              <a:buSzPts val="1200"/>
              <a:buChar char="■"/>
              <a:defRPr>
                <a:solidFill>
                  <a:srgbClr val="434343"/>
                </a:solidFill>
              </a:defRPr>
            </a:lvl9pPr>
          </a:lstStyle>
          <a:p>
            <a:endParaRPr/>
          </a:p>
        </p:txBody>
      </p:sp>
      <p:pic>
        <p:nvPicPr>
          <p:cNvPr id="22" name="Google Shape;22;p4"/>
          <p:cNvPicPr preferRelativeResize="0"/>
          <p:nvPr/>
        </p:nvPicPr>
        <p:blipFill>
          <a:blip r:embed="rId2">
            <a:alphaModFix amt="42000"/>
          </a:blip>
          <a:stretch>
            <a:fillRect/>
          </a:stretch>
        </p:blipFill>
        <p:spPr>
          <a:xfrm>
            <a:off x="-379025" y="2614200"/>
            <a:ext cx="2876502" cy="2713442"/>
          </a:xfrm>
          <a:prstGeom prst="rect">
            <a:avLst/>
          </a:prstGeom>
          <a:noFill/>
          <a:ln>
            <a:noFill/>
          </a:ln>
        </p:spPr>
      </p:pic>
      <p:pic>
        <p:nvPicPr>
          <p:cNvPr id="23" name="Google Shape;23;p4"/>
          <p:cNvPicPr preferRelativeResize="0"/>
          <p:nvPr/>
        </p:nvPicPr>
        <p:blipFill>
          <a:blip r:embed="rId3">
            <a:alphaModFix/>
          </a:blip>
          <a:stretch>
            <a:fillRect/>
          </a:stretch>
        </p:blipFill>
        <p:spPr>
          <a:xfrm>
            <a:off x="5412179" y="-190500"/>
            <a:ext cx="3877873" cy="292354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only 2">
  <p:cSld name="TITLE_ONLY_2">
    <p:spTree>
      <p:nvGrpSpPr>
        <p:cNvPr id="1" name="Shape 87"/>
        <p:cNvGrpSpPr/>
        <p:nvPr/>
      </p:nvGrpSpPr>
      <p:grpSpPr>
        <a:xfrm>
          <a:off x="0" y="0"/>
          <a:ext cx="0" cy="0"/>
          <a:chOff x="0" y="0"/>
          <a:chExt cx="0" cy="0"/>
        </a:xfrm>
      </p:grpSpPr>
      <p:pic>
        <p:nvPicPr>
          <p:cNvPr id="88" name="Google Shape;88;p16"/>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89" name="Google Shape;89;p16"/>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
        <p:nvSpPr>
          <p:cNvPr id="90" name="Google Shape;90;p1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3">
  <p:cSld name="TITLE_ONLY_3">
    <p:spTree>
      <p:nvGrpSpPr>
        <p:cNvPr id="1" name="Shape 91"/>
        <p:cNvGrpSpPr/>
        <p:nvPr/>
      </p:nvGrpSpPr>
      <p:grpSpPr>
        <a:xfrm>
          <a:off x="0" y="0"/>
          <a:ext cx="0" cy="0"/>
          <a:chOff x="0" y="0"/>
          <a:chExt cx="0" cy="0"/>
        </a:xfrm>
      </p:grpSpPr>
      <p:sp>
        <p:nvSpPr>
          <p:cNvPr id="92" name="Google Shape;92;p1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pic>
        <p:nvPicPr>
          <p:cNvPr id="93" name="Google Shape;93;p17"/>
          <p:cNvPicPr preferRelativeResize="0"/>
          <p:nvPr/>
        </p:nvPicPr>
        <p:blipFill>
          <a:blip r:embed="rId2">
            <a:alphaModFix amt="48000"/>
          </a:blip>
          <a:stretch>
            <a:fillRect/>
          </a:stretch>
        </p:blipFill>
        <p:spPr>
          <a:xfrm flipH="1">
            <a:off x="6489750" y="2577610"/>
            <a:ext cx="2876502" cy="2713442"/>
          </a:xfrm>
          <a:prstGeom prst="rect">
            <a:avLst/>
          </a:prstGeom>
          <a:noFill/>
          <a:ln>
            <a:noFill/>
          </a:ln>
        </p:spPr>
      </p:pic>
      <p:pic>
        <p:nvPicPr>
          <p:cNvPr id="94" name="Google Shape;94;p17"/>
          <p:cNvPicPr preferRelativeResize="0"/>
          <p:nvPr/>
        </p:nvPicPr>
        <p:blipFill>
          <a:blip r:embed="rId3">
            <a:alphaModFix/>
          </a:blip>
          <a:stretch>
            <a:fillRect/>
          </a:stretch>
        </p:blipFill>
        <p:spPr>
          <a:xfrm flipH="1">
            <a:off x="-302825" y="-227090"/>
            <a:ext cx="3877873" cy="2923549"/>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hree columns">
  <p:cSld name="CUSTOM_8">
    <p:spTree>
      <p:nvGrpSpPr>
        <p:cNvPr id="1" name="Shape 104"/>
        <p:cNvGrpSpPr/>
        <p:nvPr/>
      </p:nvGrpSpPr>
      <p:grpSpPr>
        <a:xfrm>
          <a:off x="0" y="0"/>
          <a:ext cx="0" cy="0"/>
          <a:chOff x="0" y="0"/>
          <a:chExt cx="0" cy="0"/>
        </a:xfrm>
      </p:grpSpPr>
      <p:pic>
        <p:nvPicPr>
          <p:cNvPr id="105" name="Google Shape;105;p19"/>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06" name="Google Shape;106;p19"/>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107" name="Google Shape;107;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8" name="Google Shape;108;p19"/>
          <p:cNvSpPr txBox="1">
            <a:spLocks noGrp="1"/>
          </p:cNvSpPr>
          <p:nvPr>
            <p:ph type="subTitle" idx="1"/>
          </p:nvPr>
        </p:nvSpPr>
        <p:spPr>
          <a:xfrm>
            <a:off x="1993068" y="1608602"/>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09" name="Google Shape;109;p19"/>
          <p:cNvSpPr txBox="1">
            <a:spLocks noGrp="1"/>
          </p:cNvSpPr>
          <p:nvPr>
            <p:ph type="subTitle" idx="2"/>
          </p:nvPr>
        </p:nvSpPr>
        <p:spPr>
          <a:xfrm>
            <a:off x="1993068" y="2752101"/>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10" name="Google Shape;110;p19"/>
          <p:cNvSpPr txBox="1">
            <a:spLocks noGrp="1"/>
          </p:cNvSpPr>
          <p:nvPr>
            <p:ph type="subTitle" idx="3"/>
          </p:nvPr>
        </p:nvSpPr>
        <p:spPr>
          <a:xfrm>
            <a:off x="1993068" y="3895600"/>
            <a:ext cx="6198300" cy="466200"/>
          </a:xfrm>
          <a:prstGeom prst="rect">
            <a:avLst/>
          </a:prstGeom>
          <a:ln>
            <a:noFill/>
          </a:ln>
        </p:spPr>
        <p:txBody>
          <a:bodyPr spcFirstLastPara="1" wrap="square" lIns="91425" tIns="91425" rIns="91425" bIns="91425" anchor="t" anchorCtr="0">
            <a:noAutofit/>
          </a:bodyPr>
          <a:lstStyle>
            <a:lvl1pPr lvl="0" rtl="0">
              <a:lnSpc>
                <a:spcPct val="100000"/>
              </a:lnSpc>
              <a:spcBef>
                <a:spcPts val="0"/>
              </a:spcBef>
              <a:spcAft>
                <a:spcPts val="0"/>
              </a:spcAft>
              <a:buClr>
                <a:srgbClr val="FF0000"/>
              </a:buClr>
              <a:buSzPts val="2400"/>
              <a:buFont typeface="Raleway"/>
              <a:buNone/>
              <a:defRPr sz="1800" b="1">
                <a:latin typeface="Raleway"/>
                <a:ea typeface="Raleway"/>
                <a:cs typeface="Raleway"/>
                <a:sym typeface="Raleway"/>
              </a:defRPr>
            </a:lvl1pPr>
            <a:lvl2pPr lvl="1"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2pPr>
            <a:lvl3pPr lvl="2"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3pPr>
            <a:lvl4pPr lvl="3"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4pPr>
            <a:lvl5pPr lvl="4"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5pPr>
            <a:lvl6pPr lvl="5"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6pPr>
            <a:lvl7pPr lvl="6"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7pPr>
            <a:lvl8pPr lvl="7"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8pPr>
            <a:lvl9pPr lvl="8" rtl="0">
              <a:lnSpc>
                <a:spcPct val="100000"/>
              </a:lnSpc>
              <a:spcBef>
                <a:spcPts val="0"/>
              </a:spcBef>
              <a:spcAft>
                <a:spcPts val="0"/>
              </a:spcAft>
              <a:buClr>
                <a:srgbClr val="FF0000"/>
              </a:buClr>
              <a:buSzPts val="2400"/>
              <a:buFont typeface="Raleway"/>
              <a:buNone/>
              <a:defRPr sz="2400">
                <a:solidFill>
                  <a:srgbClr val="FF0000"/>
                </a:solidFill>
                <a:latin typeface="Raleway"/>
                <a:ea typeface="Raleway"/>
                <a:cs typeface="Raleway"/>
                <a:sym typeface="Raleway"/>
              </a:defRPr>
            </a:lvl9pPr>
          </a:lstStyle>
          <a:p>
            <a:endParaRPr/>
          </a:p>
        </p:txBody>
      </p:sp>
      <p:sp>
        <p:nvSpPr>
          <p:cNvPr id="111" name="Google Shape;111;p19"/>
          <p:cNvSpPr txBox="1">
            <a:spLocks noGrp="1"/>
          </p:cNvSpPr>
          <p:nvPr>
            <p:ph type="subTitle" idx="4"/>
          </p:nvPr>
        </p:nvSpPr>
        <p:spPr>
          <a:xfrm>
            <a:off x="1985625" y="1211225"/>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2" name="Google Shape;112;p19"/>
          <p:cNvSpPr txBox="1">
            <a:spLocks noGrp="1"/>
          </p:cNvSpPr>
          <p:nvPr>
            <p:ph type="subTitle" idx="5"/>
          </p:nvPr>
        </p:nvSpPr>
        <p:spPr>
          <a:xfrm>
            <a:off x="1985625" y="2354729"/>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113" name="Google Shape;113;p19"/>
          <p:cNvSpPr txBox="1">
            <a:spLocks noGrp="1"/>
          </p:cNvSpPr>
          <p:nvPr>
            <p:ph type="subTitle" idx="6"/>
          </p:nvPr>
        </p:nvSpPr>
        <p:spPr>
          <a:xfrm>
            <a:off x="1985625" y="3498232"/>
            <a:ext cx="6198300" cy="458700"/>
          </a:xfrm>
          <a:prstGeom prst="rect">
            <a:avLst/>
          </a:prstGeom>
        </p:spPr>
        <p:txBody>
          <a:bodyPr spcFirstLastPara="1" wrap="square" lIns="91425" tIns="91425" rIns="91425" bIns="91425" anchor="b"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2429950" y="669825"/>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4" name="Google Shape;154;p23"/>
          <p:cNvSpPr txBox="1">
            <a:spLocks noGrp="1"/>
          </p:cNvSpPr>
          <p:nvPr>
            <p:ph type="subTitle" idx="1"/>
          </p:nvPr>
        </p:nvSpPr>
        <p:spPr>
          <a:xfrm>
            <a:off x="2430025" y="1555075"/>
            <a:ext cx="4284000" cy="8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5" name="Google Shape;155;p23"/>
          <p:cNvSpPr txBox="1"/>
          <p:nvPr/>
        </p:nvSpPr>
        <p:spPr>
          <a:xfrm>
            <a:off x="2471250" y="38017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dk1"/>
                </a:solidFill>
                <a:latin typeface="PT Sans"/>
                <a:ea typeface="PT Sans"/>
                <a:cs typeface="PT Sans"/>
                <a:sym typeface="PT Sans"/>
              </a:rPr>
              <a:t>CREDITS:</a:t>
            </a:r>
            <a:r>
              <a:rPr lang="en" sz="1100">
                <a:solidFill>
                  <a:schemeClr val="dk1"/>
                </a:solidFill>
                <a:latin typeface="PT Sans"/>
                <a:ea typeface="PT Sans"/>
                <a:cs typeface="PT Sans"/>
                <a:sym typeface="PT Sans"/>
              </a:rPr>
              <a:t> This presentation template was created by </a:t>
            </a:r>
            <a:r>
              <a:rPr lang="en" sz="1100" b="1" u="sng">
                <a:solidFill>
                  <a:schemeClr val="dk1"/>
                </a:solid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100" b="1" u="sng">
                <a:solidFill>
                  <a:schemeClr val="dk1"/>
                </a:solidFill>
                <a:latin typeface="PT Sans"/>
                <a:ea typeface="PT Sans"/>
                <a:cs typeface="PT Sans"/>
                <a:sym typeface="PT Sans"/>
              </a:rPr>
              <a:t>,</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includes icons by </a:t>
            </a:r>
            <a:r>
              <a:rPr lang="en" sz="1100" b="1" u="sng">
                <a:solidFill>
                  <a:schemeClr val="dk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infographics &amp; images by </a:t>
            </a:r>
            <a:r>
              <a:rPr lang="en" sz="1100" b="1" u="sng">
                <a:solidFill>
                  <a:schemeClr val="dk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100" b="1" u="sng">
              <a:solidFill>
                <a:schemeClr val="dk1"/>
              </a:solidFill>
              <a:highlight>
                <a:srgbClr val="DFDEFC"/>
              </a:highlight>
              <a:latin typeface="PT Sans"/>
              <a:ea typeface="PT Sans"/>
              <a:cs typeface="PT Sans"/>
              <a:sym typeface="PT Sans"/>
            </a:endParaRPr>
          </a:p>
        </p:txBody>
      </p:sp>
      <p:pic>
        <p:nvPicPr>
          <p:cNvPr id="156" name="Google Shape;156;p23"/>
          <p:cNvPicPr preferRelativeResize="0"/>
          <p:nvPr/>
        </p:nvPicPr>
        <p:blipFill>
          <a:blip r:embed="rId5">
            <a:alphaModFix amt="48000"/>
          </a:blip>
          <a:stretch>
            <a:fillRect/>
          </a:stretch>
        </p:blipFill>
        <p:spPr>
          <a:xfrm rot="10800000" flipH="1">
            <a:off x="-302825" y="-190500"/>
            <a:ext cx="2876502" cy="2713442"/>
          </a:xfrm>
          <a:prstGeom prst="rect">
            <a:avLst/>
          </a:prstGeom>
          <a:noFill/>
          <a:ln>
            <a:noFill/>
          </a:ln>
        </p:spPr>
      </p:pic>
      <p:pic>
        <p:nvPicPr>
          <p:cNvPr id="157" name="Google Shape;157;p23"/>
          <p:cNvPicPr preferRelativeResize="0"/>
          <p:nvPr/>
        </p:nvPicPr>
        <p:blipFill>
          <a:blip r:embed="rId6">
            <a:alphaModFix/>
          </a:blip>
          <a:stretch>
            <a:fillRect/>
          </a:stretch>
        </p:blipFill>
        <p:spPr>
          <a:xfrm rot="10800000" flipH="1">
            <a:off x="5488379" y="2404093"/>
            <a:ext cx="3877873" cy="2923549"/>
          </a:xfrm>
          <a:prstGeom prst="rect">
            <a:avLst/>
          </a:prstGeom>
          <a:noFill/>
          <a:ln>
            <a:noFill/>
          </a:ln>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58"/>
        <p:cNvGrpSpPr/>
        <p:nvPr/>
      </p:nvGrpSpPr>
      <p:grpSpPr>
        <a:xfrm>
          <a:off x="0" y="0"/>
          <a:ext cx="0" cy="0"/>
          <a:chOff x="0" y="0"/>
          <a:chExt cx="0" cy="0"/>
        </a:xfrm>
      </p:grpSpPr>
      <p:pic>
        <p:nvPicPr>
          <p:cNvPr id="159" name="Google Shape;159;p24"/>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160" name="Google Shape;160;p24"/>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9">
    <p:spTree>
      <p:nvGrpSpPr>
        <p:cNvPr id="1" name="Shape 161"/>
        <p:cNvGrpSpPr/>
        <p:nvPr/>
      </p:nvGrpSpPr>
      <p:grpSpPr>
        <a:xfrm>
          <a:off x="0" y="0"/>
          <a:ext cx="0" cy="0"/>
          <a:chOff x="0" y="0"/>
          <a:chExt cx="0" cy="0"/>
        </a:xfrm>
      </p:grpSpPr>
      <p:pic>
        <p:nvPicPr>
          <p:cNvPr id="162" name="Google Shape;162;p25"/>
          <p:cNvPicPr preferRelativeResize="0"/>
          <p:nvPr/>
        </p:nvPicPr>
        <p:blipFill>
          <a:blip r:embed="rId2">
            <a:alphaModFix amt="48000"/>
          </a:blip>
          <a:stretch>
            <a:fillRect/>
          </a:stretch>
        </p:blipFill>
        <p:spPr>
          <a:xfrm rot="10800000">
            <a:off x="6565950" y="-190500"/>
            <a:ext cx="2876502" cy="2713442"/>
          </a:xfrm>
          <a:prstGeom prst="rect">
            <a:avLst/>
          </a:prstGeom>
          <a:noFill/>
          <a:ln>
            <a:noFill/>
          </a:ln>
        </p:spPr>
      </p:pic>
      <p:pic>
        <p:nvPicPr>
          <p:cNvPr id="163" name="Google Shape;163;p25"/>
          <p:cNvPicPr preferRelativeResize="0"/>
          <p:nvPr/>
        </p:nvPicPr>
        <p:blipFill>
          <a:blip r:embed="rId3">
            <a:alphaModFix/>
          </a:blip>
          <a:stretch>
            <a:fillRect/>
          </a:stretch>
        </p:blipFill>
        <p:spPr>
          <a:xfrm rot="10800000">
            <a:off x="-226625" y="2404093"/>
            <a:ext cx="3877873" cy="2923549"/>
          </a:xfrm>
          <a:prstGeom prst="rect">
            <a:avLst/>
          </a:prstGeom>
          <a:noFill/>
          <a:ln>
            <a:noFill/>
          </a:ln>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52"/>
        <p:cNvGrpSpPr/>
        <p:nvPr/>
      </p:nvGrpSpPr>
      <p:grpSpPr>
        <a:xfrm>
          <a:off x="0" y="0"/>
          <a:ext cx="0" cy="0"/>
          <a:chOff x="0" y="0"/>
          <a:chExt cx="0" cy="0"/>
        </a:xfrm>
      </p:grpSpPr>
      <p:sp>
        <p:nvSpPr>
          <p:cNvPr id="153" name="Google Shape;153;p23"/>
          <p:cNvSpPr txBox="1">
            <a:spLocks noGrp="1"/>
          </p:cNvSpPr>
          <p:nvPr>
            <p:ph type="ctrTitle"/>
          </p:nvPr>
        </p:nvSpPr>
        <p:spPr>
          <a:xfrm>
            <a:off x="2429950" y="669825"/>
            <a:ext cx="4284000" cy="997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5200"/>
              <a:buNone/>
              <a:defRPr sz="60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54" name="Google Shape;154;p23"/>
          <p:cNvSpPr txBox="1">
            <a:spLocks noGrp="1"/>
          </p:cNvSpPr>
          <p:nvPr>
            <p:ph type="subTitle" idx="1"/>
          </p:nvPr>
        </p:nvSpPr>
        <p:spPr>
          <a:xfrm>
            <a:off x="2430025" y="1555075"/>
            <a:ext cx="4284000" cy="8982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155" name="Google Shape;155;p23"/>
          <p:cNvSpPr txBox="1"/>
          <p:nvPr/>
        </p:nvSpPr>
        <p:spPr>
          <a:xfrm>
            <a:off x="2471250" y="3801725"/>
            <a:ext cx="4201500" cy="615600"/>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 sz="1100" b="1">
                <a:solidFill>
                  <a:schemeClr val="dk1"/>
                </a:solidFill>
                <a:latin typeface="PT Sans"/>
                <a:ea typeface="PT Sans"/>
                <a:cs typeface="PT Sans"/>
                <a:sym typeface="PT Sans"/>
              </a:rPr>
              <a:t>CREDITS:</a:t>
            </a:r>
            <a:r>
              <a:rPr lang="en" sz="1100">
                <a:solidFill>
                  <a:schemeClr val="dk1"/>
                </a:solidFill>
                <a:latin typeface="PT Sans"/>
                <a:ea typeface="PT Sans"/>
                <a:cs typeface="PT Sans"/>
                <a:sym typeface="PT Sans"/>
              </a:rPr>
              <a:t> This presentation template was created by </a:t>
            </a:r>
            <a:r>
              <a:rPr lang="en" sz="1100" b="1" u="sng">
                <a:solidFill>
                  <a:schemeClr val="dk1"/>
                </a:solidFill>
                <a:latin typeface="PT Sans"/>
                <a:ea typeface="PT Sans"/>
                <a:cs typeface="PT Sans"/>
                <a:sym typeface="PT Sans"/>
                <a:hlinkClick r:id="rId2">
                  <a:extLst>
                    <a:ext uri="{A12FA001-AC4F-418D-AE19-62706E023703}">
                      <ahyp:hlinkClr xmlns:ahyp="http://schemas.microsoft.com/office/drawing/2018/hyperlinkcolor" val="tx"/>
                    </a:ext>
                  </a:extLst>
                </a:hlinkClick>
              </a:rPr>
              <a:t>Slidesgo</a:t>
            </a:r>
            <a:r>
              <a:rPr lang="en" sz="1100" b="1" u="sng">
                <a:solidFill>
                  <a:schemeClr val="dk1"/>
                </a:solidFill>
                <a:latin typeface="PT Sans"/>
                <a:ea typeface="PT Sans"/>
                <a:cs typeface="PT Sans"/>
                <a:sym typeface="PT Sans"/>
              </a:rPr>
              <a:t>,</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includes icons by </a:t>
            </a:r>
            <a:r>
              <a:rPr lang="en" sz="1100" b="1" u="sng">
                <a:solidFill>
                  <a:schemeClr val="dk1"/>
                </a:solidFill>
                <a:latin typeface="PT Sans"/>
                <a:ea typeface="PT Sans"/>
                <a:cs typeface="PT Sans"/>
                <a:sym typeface="PT Sans"/>
                <a:hlinkClick r:id="rId3">
                  <a:extLst>
                    <a:ext uri="{A12FA001-AC4F-418D-AE19-62706E023703}">
                      <ahyp:hlinkClr xmlns:ahyp="http://schemas.microsoft.com/office/drawing/2018/hyperlinkcolor" val="tx"/>
                    </a:ext>
                  </a:extLst>
                </a:hlinkClick>
              </a:rPr>
              <a:t>Flaticon</a:t>
            </a:r>
            <a:r>
              <a:rPr lang="en" sz="1100" b="1">
                <a:solidFill>
                  <a:schemeClr val="dk1"/>
                </a:solidFill>
                <a:latin typeface="PT Sans"/>
                <a:ea typeface="PT Sans"/>
                <a:cs typeface="PT Sans"/>
                <a:sym typeface="PT Sans"/>
              </a:rPr>
              <a:t> </a:t>
            </a:r>
            <a:r>
              <a:rPr lang="en" sz="1100">
                <a:solidFill>
                  <a:schemeClr val="dk1"/>
                </a:solidFill>
                <a:latin typeface="PT Sans"/>
                <a:ea typeface="PT Sans"/>
                <a:cs typeface="PT Sans"/>
                <a:sym typeface="PT Sans"/>
              </a:rPr>
              <a:t>and infographics &amp; images by </a:t>
            </a:r>
            <a:r>
              <a:rPr lang="en" sz="1100" b="1" u="sng">
                <a:solidFill>
                  <a:schemeClr val="dk1"/>
                </a:solidFill>
                <a:latin typeface="PT Sans"/>
                <a:ea typeface="PT Sans"/>
                <a:cs typeface="PT Sans"/>
                <a:sym typeface="PT Sans"/>
                <a:hlinkClick r:id="rId4">
                  <a:extLst>
                    <a:ext uri="{A12FA001-AC4F-418D-AE19-62706E023703}">
                      <ahyp:hlinkClr xmlns:ahyp="http://schemas.microsoft.com/office/drawing/2018/hyperlinkcolor" val="tx"/>
                    </a:ext>
                  </a:extLst>
                </a:hlinkClick>
              </a:rPr>
              <a:t>Freepik</a:t>
            </a:r>
            <a:endParaRPr sz="1100" b="1" u="sng">
              <a:solidFill>
                <a:schemeClr val="dk1"/>
              </a:solidFill>
              <a:highlight>
                <a:srgbClr val="DFDEFC"/>
              </a:highlight>
              <a:latin typeface="PT Sans"/>
              <a:ea typeface="PT Sans"/>
              <a:cs typeface="PT Sans"/>
              <a:sym typeface="PT Sans"/>
            </a:endParaRPr>
          </a:p>
        </p:txBody>
      </p:sp>
      <p:pic>
        <p:nvPicPr>
          <p:cNvPr id="156" name="Google Shape;156;p23"/>
          <p:cNvPicPr preferRelativeResize="0"/>
          <p:nvPr/>
        </p:nvPicPr>
        <p:blipFill>
          <a:blip r:embed="rId5">
            <a:alphaModFix amt="48000"/>
          </a:blip>
          <a:stretch>
            <a:fillRect/>
          </a:stretch>
        </p:blipFill>
        <p:spPr>
          <a:xfrm rot="10800000" flipH="1">
            <a:off x="-302825" y="-190500"/>
            <a:ext cx="2876502" cy="2713442"/>
          </a:xfrm>
          <a:prstGeom prst="rect">
            <a:avLst/>
          </a:prstGeom>
          <a:noFill/>
          <a:ln>
            <a:noFill/>
          </a:ln>
        </p:spPr>
      </p:pic>
      <p:pic>
        <p:nvPicPr>
          <p:cNvPr id="157" name="Google Shape;157;p23"/>
          <p:cNvPicPr preferRelativeResize="0"/>
          <p:nvPr/>
        </p:nvPicPr>
        <p:blipFill>
          <a:blip r:embed="rId6">
            <a:alphaModFix/>
          </a:blip>
          <a:stretch>
            <a:fillRect/>
          </a:stretch>
        </p:blipFill>
        <p:spPr>
          <a:xfrm rot="10800000" flipH="1">
            <a:off x="5488379" y="2404093"/>
            <a:ext cx="3877873" cy="2923549"/>
          </a:xfrm>
          <a:prstGeom prst="rect">
            <a:avLst/>
          </a:prstGeom>
          <a:noFill/>
          <a:ln>
            <a:noFill/>
          </a:ln>
        </p:spPr>
      </p:pic>
    </p:spTree>
    <p:extLst>
      <p:ext uri="{BB962C8B-B14F-4D97-AF65-F5344CB8AC3E}">
        <p14:creationId xmlns:p14="http://schemas.microsoft.com/office/powerpoint/2010/main" val="4093819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4"/>
        <p:cNvGrpSpPr/>
        <p:nvPr/>
      </p:nvGrpSpPr>
      <p:grpSpPr>
        <a:xfrm>
          <a:off x="0" y="0"/>
          <a:ext cx="0" cy="0"/>
          <a:chOff x="0" y="0"/>
          <a:chExt cx="0" cy="0"/>
        </a:xfrm>
      </p:grpSpPr>
      <p:pic>
        <p:nvPicPr>
          <p:cNvPr id="25" name="Google Shape;25;p5"/>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26" name="Google Shape;26;p5"/>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27" name="Google Shape;27;p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8" name="Google Shape;28;p5"/>
          <p:cNvSpPr txBox="1">
            <a:spLocks noGrp="1"/>
          </p:cNvSpPr>
          <p:nvPr>
            <p:ph type="subTitle" idx="1"/>
          </p:nvPr>
        </p:nvSpPr>
        <p:spPr>
          <a:xfrm>
            <a:off x="5833197" y="2650350"/>
            <a:ext cx="2590800" cy="14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29" name="Google Shape;29;p5"/>
          <p:cNvSpPr txBox="1">
            <a:spLocks noGrp="1"/>
          </p:cNvSpPr>
          <p:nvPr>
            <p:ph type="subTitle" idx="2"/>
          </p:nvPr>
        </p:nvSpPr>
        <p:spPr>
          <a:xfrm>
            <a:off x="720000" y="2650350"/>
            <a:ext cx="2590800" cy="1479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b="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30" name="Google Shape;30;p5"/>
          <p:cNvSpPr txBox="1">
            <a:spLocks noGrp="1"/>
          </p:cNvSpPr>
          <p:nvPr>
            <p:ph type="subTitle" idx="3"/>
          </p:nvPr>
        </p:nvSpPr>
        <p:spPr>
          <a:xfrm>
            <a:off x="720000" y="2256800"/>
            <a:ext cx="2590800" cy="45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
        <p:nvSpPr>
          <p:cNvPr id="31" name="Google Shape;31;p5"/>
          <p:cNvSpPr txBox="1">
            <a:spLocks noGrp="1"/>
          </p:cNvSpPr>
          <p:nvPr>
            <p:ph type="subTitle" idx="4"/>
          </p:nvPr>
        </p:nvSpPr>
        <p:spPr>
          <a:xfrm>
            <a:off x="5833194" y="2256800"/>
            <a:ext cx="2590800" cy="455100"/>
          </a:xfrm>
          <a:prstGeom prst="rect">
            <a:avLst/>
          </a:prstGeom>
        </p:spPr>
        <p:txBody>
          <a:bodyPr spcFirstLastPara="1" wrap="square" lIns="91425" tIns="91425" rIns="91425" bIns="91425" anchor="b" anchorCtr="0">
            <a:noAutofit/>
          </a:bodyPr>
          <a:lstStyle>
            <a:lvl1pPr lvl="0" algn="ctr" rtl="0">
              <a:lnSpc>
                <a:spcPct val="100000"/>
              </a:lnSpc>
              <a:spcBef>
                <a:spcPts val="0"/>
              </a:spcBef>
              <a:spcAft>
                <a:spcPts val="0"/>
              </a:spcAft>
              <a:buSzPts val="2400"/>
              <a:buFont typeface="Raleway"/>
              <a:buNone/>
              <a:defRPr sz="1800" b="1">
                <a:solidFill>
                  <a:schemeClr val="dk1"/>
                </a:solidFill>
                <a:latin typeface="Space Grotesk"/>
                <a:ea typeface="Space Grotesk"/>
                <a:cs typeface="Space Grotesk"/>
                <a:sym typeface="Space Grotesk"/>
              </a:defRPr>
            </a:lvl1pPr>
            <a:lvl2pPr lvl="1" algn="ctr" rtl="0">
              <a:lnSpc>
                <a:spcPct val="100000"/>
              </a:lnSpc>
              <a:spcBef>
                <a:spcPts val="0"/>
              </a:spcBef>
              <a:spcAft>
                <a:spcPts val="0"/>
              </a:spcAft>
              <a:buSzPts val="2400"/>
              <a:buFont typeface="Raleway"/>
              <a:buNone/>
              <a:defRPr sz="2400">
                <a:latin typeface="Raleway"/>
                <a:ea typeface="Raleway"/>
                <a:cs typeface="Raleway"/>
                <a:sym typeface="Raleway"/>
              </a:defRPr>
            </a:lvl2pPr>
            <a:lvl3pPr lvl="2" algn="ctr" rtl="0">
              <a:lnSpc>
                <a:spcPct val="100000"/>
              </a:lnSpc>
              <a:spcBef>
                <a:spcPts val="0"/>
              </a:spcBef>
              <a:spcAft>
                <a:spcPts val="0"/>
              </a:spcAft>
              <a:buSzPts val="2400"/>
              <a:buFont typeface="Raleway"/>
              <a:buNone/>
              <a:defRPr sz="2400">
                <a:latin typeface="Raleway"/>
                <a:ea typeface="Raleway"/>
                <a:cs typeface="Raleway"/>
                <a:sym typeface="Raleway"/>
              </a:defRPr>
            </a:lvl3pPr>
            <a:lvl4pPr lvl="3" algn="ctr" rtl="0">
              <a:lnSpc>
                <a:spcPct val="100000"/>
              </a:lnSpc>
              <a:spcBef>
                <a:spcPts val="0"/>
              </a:spcBef>
              <a:spcAft>
                <a:spcPts val="0"/>
              </a:spcAft>
              <a:buSzPts val="2400"/>
              <a:buFont typeface="Raleway"/>
              <a:buNone/>
              <a:defRPr sz="2400">
                <a:latin typeface="Raleway"/>
                <a:ea typeface="Raleway"/>
                <a:cs typeface="Raleway"/>
                <a:sym typeface="Raleway"/>
              </a:defRPr>
            </a:lvl4pPr>
            <a:lvl5pPr lvl="4" algn="ctr" rtl="0">
              <a:lnSpc>
                <a:spcPct val="100000"/>
              </a:lnSpc>
              <a:spcBef>
                <a:spcPts val="0"/>
              </a:spcBef>
              <a:spcAft>
                <a:spcPts val="0"/>
              </a:spcAft>
              <a:buSzPts val="2400"/>
              <a:buFont typeface="Raleway"/>
              <a:buNone/>
              <a:defRPr sz="2400">
                <a:latin typeface="Raleway"/>
                <a:ea typeface="Raleway"/>
                <a:cs typeface="Raleway"/>
                <a:sym typeface="Raleway"/>
              </a:defRPr>
            </a:lvl5pPr>
            <a:lvl6pPr lvl="5" algn="ctr" rtl="0">
              <a:lnSpc>
                <a:spcPct val="100000"/>
              </a:lnSpc>
              <a:spcBef>
                <a:spcPts val="0"/>
              </a:spcBef>
              <a:spcAft>
                <a:spcPts val="0"/>
              </a:spcAft>
              <a:buSzPts val="2400"/>
              <a:buFont typeface="Raleway"/>
              <a:buNone/>
              <a:defRPr sz="2400">
                <a:latin typeface="Raleway"/>
                <a:ea typeface="Raleway"/>
                <a:cs typeface="Raleway"/>
                <a:sym typeface="Raleway"/>
              </a:defRPr>
            </a:lvl6pPr>
            <a:lvl7pPr lvl="6" algn="ctr" rtl="0">
              <a:lnSpc>
                <a:spcPct val="100000"/>
              </a:lnSpc>
              <a:spcBef>
                <a:spcPts val="0"/>
              </a:spcBef>
              <a:spcAft>
                <a:spcPts val="0"/>
              </a:spcAft>
              <a:buSzPts val="2400"/>
              <a:buFont typeface="Raleway"/>
              <a:buNone/>
              <a:defRPr sz="2400">
                <a:latin typeface="Raleway"/>
                <a:ea typeface="Raleway"/>
                <a:cs typeface="Raleway"/>
                <a:sym typeface="Raleway"/>
              </a:defRPr>
            </a:lvl7pPr>
            <a:lvl8pPr lvl="7" algn="ctr" rtl="0">
              <a:lnSpc>
                <a:spcPct val="100000"/>
              </a:lnSpc>
              <a:spcBef>
                <a:spcPts val="0"/>
              </a:spcBef>
              <a:spcAft>
                <a:spcPts val="0"/>
              </a:spcAft>
              <a:buSzPts val="2400"/>
              <a:buFont typeface="Raleway"/>
              <a:buNone/>
              <a:defRPr sz="2400">
                <a:latin typeface="Raleway"/>
                <a:ea typeface="Raleway"/>
                <a:cs typeface="Raleway"/>
                <a:sym typeface="Raleway"/>
              </a:defRPr>
            </a:lvl8pPr>
            <a:lvl9pPr lvl="8" algn="ctr" rtl="0">
              <a:lnSpc>
                <a:spcPct val="100000"/>
              </a:lnSpc>
              <a:spcBef>
                <a:spcPts val="0"/>
              </a:spcBef>
              <a:spcAft>
                <a:spcPts val="0"/>
              </a:spcAft>
              <a:buSzPts val="2400"/>
              <a:buFont typeface="Raleway"/>
              <a:buNone/>
              <a:defRPr sz="2400">
                <a:latin typeface="Raleway"/>
                <a:ea typeface="Raleway"/>
                <a:cs typeface="Raleway"/>
                <a:sym typeface="Raleway"/>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pic>
        <p:nvPicPr>
          <p:cNvPr id="33" name="Google Shape;33;p6"/>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34" name="Google Shape;34;p6"/>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35" name="Google Shape;35;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6"/>
        <p:cNvGrpSpPr/>
        <p:nvPr/>
      </p:nvGrpSpPr>
      <p:grpSpPr>
        <a:xfrm>
          <a:off x="0" y="0"/>
          <a:ext cx="0" cy="0"/>
          <a:chOff x="0" y="0"/>
          <a:chExt cx="0" cy="0"/>
        </a:xfrm>
      </p:grpSpPr>
      <p:pic>
        <p:nvPicPr>
          <p:cNvPr id="37" name="Google Shape;37;p7"/>
          <p:cNvPicPr preferRelativeResize="0"/>
          <p:nvPr/>
        </p:nvPicPr>
        <p:blipFill>
          <a:blip r:embed="rId2">
            <a:alphaModFix amt="48000"/>
          </a:blip>
          <a:stretch>
            <a:fillRect/>
          </a:stretch>
        </p:blipFill>
        <p:spPr>
          <a:xfrm rot="10800000" flipH="1">
            <a:off x="-302825" y="-190500"/>
            <a:ext cx="2876502" cy="2713442"/>
          </a:xfrm>
          <a:prstGeom prst="rect">
            <a:avLst/>
          </a:prstGeom>
          <a:noFill/>
          <a:ln>
            <a:noFill/>
          </a:ln>
        </p:spPr>
      </p:pic>
      <p:pic>
        <p:nvPicPr>
          <p:cNvPr id="38" name="Google Shape;38;p7"/>
          <p:cNvPicPr preferRelativeResize="0"/>
          <p:nvPr/>
        </p:nvPicPr>
        <p:blipFill>
          <a:blip r:embed="rId3">
            <a:alphaModFix/>
          </a:blip>
          <a:stretch>
            <a:fillRect/>
          </a:stretch>
        </p:blipFill>
        <p:spPr>
          <a:xfrm rot="10800000" flipH="1">
            <a:off x="5488379" y="2404093"/>
            <a:ext cx="3877873" cy="2923549"/>
          </a:xfrm>
          <a:prstGeom prst="rect">
            <a:avLst/>
          </a:prstGeom>
          <a:noFill/>
          <a:ln>
            <a:noFill/>
          </a:ln>
        </p:spPr>
      </p:pic>
      <p:sp>
        <p:nvSpPr>
          <p:cNvPr id="39" name="Google Shape;39;p7"/>
          <p:cNvSpPr txBox="1">
            <a:spLocks noGrp="1"/>
          </p:cNvSpPr>
          <p:nvPr>
            <p:ph type="title"/>
          </p:nvPr>
        </p:nvSpPr>
        <p:spPr>
          <a:xfrm>
            <a:off x="720000" y="445025"/>
            <a:ext cx="4237200" cy="10872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0" name="Google Shape;40;p7"/>
          <p:cNvSpPr txBox="1">
            <a:spLocks noGrp="1"/>
          </p:cNvSpPr>
          <p:nvPr>
            <p:ph type="body" idx="1"/>
          </p:nvPr>
        </p:nvSpPr>
        <p:spPr>
          <a:xfrm>
            <a:off x="720000" y="1530750"/>
            <a:ext cx="4237200" cy="20820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Char char="●"/>
              <a:defRPr>
                <a:solidFill>
                  <a:srgbClr val="434343"/>
                </a:solidFill>
              </a:defRPr>
            </a:lvl1pPr>
            <a:lvl2pPr marL="914400" lvl="1" indent="-304800" rtl="0">
              <a:lnSpc>
                <a:spcPct val="115000"/>
              </a:lnSpc>
              <a:spcBef>
                <a:spcPts val="0"/>
              </a:spcBef>
              <a:spcAft>
                <a:spcPts val="0"/>
              </a:spcAft>
              <a:buSzPts val="1200"/>
              <a:buChar char="○"/>
              <a:defRPr>
                <a:solidFill>
                  <a:srgbClr val="434343"/>
                </a:solidFill>
              </a:defRPr>
            </a:lvl2pPr>
            <a:lvl3pPr marL="1371600" lvl="2" indent="-304800" rtl="0">
              <a:lnSpc>
                <a:spcPct val="115000"/>
              </a:lnSpc>
              <a:spcBef>
                <a:spcPts val="0"/>
              </a:spcBef>
              <a:spcAft>
                <a:spcPts val="0"/>
              </a:spcAft>
              <a:buSzPts val="1200"/>
              <a:buChar char="■"/>
              <a:defRPr>
                <a:solidFill>
                  <a:srgbClr val="434343"/>
                </a:solidFill>
              </a:defRPr>
            </a:lvl3pPr>
            <a:lvl4pPr marL="1828800" lvl="3" indent="-304800" rtl="0">
              <a:lnSpc>
                <a:spcPct val="115000"/>
              </a:lnSpc>
              <a:spcBef>
                <a:spcPts val="0"/>
              </a:spcBef>
              <a:spcAft>
                <a:spcPts val="0"/>
              </a:spcAft>
              <a:buSzPts val="1200"/>
              <a:buChar char="●"/>
              <a:defRPr>
                <a:solidFill>
                  <a:srgbClr val="434343"/>
                </a:solidFill>
              </a:defRPr>
            </a:lvl4pPr>
            <a:lvl5pPr marL="2286000" lvl="4" indent="-304800" rtl="0">
              <a:lnSpc>
                <a:spcPct val="115000"/>
              </a:lnSpc>
              <a:spcBef>
                <a:spcPts val="0"/>
              </a:spcBef>
              <a:spcAft>
                <a:spcPts val="0"/>
              </a:spcAft>
              <a:buSzPts val="1200"/>
              <a:buChar char="○"/>
              <a:defRPr>
                <a:solidFill>
                  <a:srgbClr val="434343"/>
                </a:solidFill>
              </a:defRPr>
            </a:lvl5pPr>
            <a:lvl6pPr marL="2743200" lvl="5" indent="-304800" rtl="0">
              <a:lnSpc>
                <a:spcPct val="115000"/>
              </a:lnSpc>
              <a:spcBef>
                <a:spcPts val="0"/>
              </a:spcBef>
              <a:spcAft>
                <a:spcPts val="0"/>
              </a:spcAft>
              <a:buSzPts val="1200"/>
              <a:buChar char="■"/>
              <a:defRPr>
                <a:solidFill>
                  <a:srgbClr val="434343"/>
                </a:solidFill>
              </a:defRPr>
            </a:lvl6pPr>
            <a:lvl7pPr marL="3200400" lvl="6" indent="-304800" rtl="0">
              <a:lnSpc>
                <a:spcPct val="115000"/>
              </a:lnSpc>
              <a:spcBef>
                <a:spcPts val="0"/>
              </a:spcBef>
              <a:spcAft>
                <a:spcPts val="0"/>
              </a:spcAft>
              <a:buSzPts val="1200"/>
              <a:buChar char="●"/>
              <a:defRPr>
                <a:solidFill>
                  <a:srgbClr val="434343"/>
                </a:solidFill>
              </a:defRPr>
            </a:lvl7pPr>
            <a:lvl8pPr marL="3657600" lvl="7" indent="-304800" rtl="0">
              <a:lnSpc>
                <a:spcPct val="115000"/>
              </a:lnSpc>
              <a:spcBef>
                <a:spcPts val="0"/>
              </a:spcBef>
              <a:spcAft>
                <a:spcPts val="0"/>
              </a:spcAft>
              <a:buSzPts val="1200"/>
              <a:buChar char="○"/>
              <a:defRPr>
                <a:solidFill>
                  <a:srgbClr val="434343"/>
                </a:solidFill>
              </a:defRPr>
            </a:lvl8pPr>
            <a:lvl9pPr marL="4114800" lvl="8" indent="-304800" rtl="0">
              <a:lnSpc>
                <a:spcPct val="115000"/>
              </a:lnSpc>
              <a:spcBef>
                <a:spcPts val="0"/>
              </a:spcBef>
              <a:spcAft>
                <a:spcPts val="0"/>
              </a:spcAft>
              <a:buSzPts val="1200"/>
              <a:buChar char="■"/>
              <a:defRPr>
                <a:solidFill>
                  <a:srgbClr val="434343"/>
                </a:solidFill>
              </a:defRPr>
            </a:lvl9pPr>
          </a:lstStyle>
          <a:p>
            <a:endParaRPr/>
          </a:p>
        </p:txBody>
      </p:sp>
      <p:sp>
        <p:nvSpPr>
          <p:cNvPr id="41" name="Google Shape;41;p7"/>
          <p:cNvSpPr>
            <a:spLocks noGrp="1"/>
          </p:cNvSpPr>
          <p:nvPr>
            <p:ph type="pic" idx="2"/>
          </p:nvPr>
        </p:nvSpPr>
        <p:spPr>
          <a:xfrm>
            <a:off x="5453500" y="802050"/>
            <a:ext cx="2975400" cy="35394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2724150" y="1307100"/>
            <a:ext cx="3695700" cy="25293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endParaRPr/>
          </a:p>
        </p:txBody>
      </p:sp>
      <p:pic>
        <p:nvPicPr>
          <p:cNvPr id="44" name="Google Shape;44;p8"/>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45" name="Google Shape;45;p8"/>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6"/>
        <p:cNvGrpSpPr/>
        <p:nvPr/>
      </p:nvGrpSpPr>
      <p:grpSpPr>
        <a:xfrm>
          <a:off x="0" y="0"/>
          <a:ext cx="0" cy="0"/>
          <a:chOff x="0" y="0"/>
          <a:chExt cx="0" cy="0"/>
        </a:xfrm>
      </p:grpSpPr>
      <p:sp>
        <p:nvSpPr>
          <p:cNvPr id="47" name="Google Shape;47;p9"/>
          <p:cNvSpPr txBox="1">
            <a:spLocks noGrp="1"/>
          </p:cNvSpPr>
          <p:nvPr>
            <p:ph type="title"/>
          </p:nvPr>
        </p:nvSpPr>
        <p:spPr>
          <a:xfrm>
            <a:off x="2201850" y="1584874"/>
            <a:ext cx="4740300" cy="841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600"/>
              <a:buNone/>
              <a:defRPr sz="4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8" name="Google Shape;48;p9"/>
          <p:cNvSpPr txBox="1">
            <a:spLocks noGrp="1"/>
          </p:cNvSpPr>
          <p:nvPr>
            <p:ph type="subTitle" idx="1"/>
          </p:nvPr>
        </p:nvSpPr>
        <p:spPr>
          <a:xfrm>
            <a:off x="2201925" y="2427926"/>
            <a:ext cx="4740300" cy="1130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pic>
        <p:nvPicPr>
          <p:cNvPr id="49" name="Google Shape;49;p9"/>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50" name="Google Shape;50;p9"/>
          <p:cNvPicPr preferRelativeResize="0"/>
          <p:nvPr/>
        </p:nvPicPr>
        <p:blipFill>
          <a:blip r:embed="rId3">
            <a:alphaModFix/>
          </a:blip>
          <a:stretch>
            <a:fillRect/>
          </a:stretch>
        </p:blipFill>
        <p:spPr>
          <a:xfrm flipH="1">
            <a:off x="-226625" y="-190500"/>
            <a:ext cx="3877873" cy="292354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1"/>
        <p:cNvGrpSpPr/>
        <p:nvPr/>
      </p:nvGrpSpPr>
      <p:grpSpPr>
        <a:xfrm>
          <a:off x="0" y="0"/>
          <a:ext cx="0" cy="0"/>
          <a:chOff x="0" y="0"/>
          <a:chExt cx="0" cy="0"/>
        </a:xfrm>
      </p:grpSpPr>
      <p:sp>
        <p:nvSpPr>
          <p:cNvPr id="52" name="Google Shape;52;p10"/>
          <p:cNvSpPr>
            <a:spLocks noGrp="1"/>
          </p:cNvSpPr>
          <p:nvPr>
            <p:ph type="pic" idx="2"/>
          </p:nvPr>
        </p:nvSpPr>
        <p:spPr>
          <a:xfrm>
            <a:off x="-6875" y="0"/>
            <a:ext cx="9144000" cy="5157300"/>
          </a:xfrm>
          <a:prstGeom prst="rect">
            <a:avLst/>
          </a:prstGeom>
          <a:noFill/>
          <a:ln>
            <a:noFill/>
          </a:ln>
        </p:spPr>
      </p:sp>
      <p:sp>
        <p:nvSpPr>
          <p:cNvPr id="53" name="Google Shape;53;p10"/>
          <p:cNvSpPr txBox="1">
            <a:spLocks noGrp="1"/>
          </p:cNvSpPr>
          <p:nvPr>
            <p:ph type="title"/>
          </p:nvPr>
        </p:nvSpPr>
        <p:spPr>
          <a:xfrm>
            <a:off x="720000" y="4038000"/>
            <a:ext cx="7704000" cy="572700"/>
          </a:xfrm>
          <a:prstGeom prst="rect">
            <a:avLst/>
          </a:prstGeom>
          <a:solidFill>
            <a:schemeClr val="accent2"/>
          </a:solidFill>
        </p:spPr>
        <p:txBody>
          <a:bodyPr spcFirstLastPara="1" wrap="square" lIns="91425" tIns="91425" rIns="91425" bIns="91425" anchor="ctr"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accent6"/>
        </a:solidFill>
        <a:effectLst/>
      </p:bgPr>
    </p:bg>
    <p:spTree>
      <p:nvGrpSpPr>
        <p:cNvPr id="1" name="Shape 59"/>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text">
  <p:cSld name="CUSTOM_4_1">
    <p:spTree>
      <p:nvGrpSpPr>
        <p:cNvPr id="1" name="Shape 76"/>
        <p:cNvGrpSpPr/>
        <p:nvPr/>
      </p:nvGrpSpPr>
      <p:grpSpPr>
        <a:xfrm>
          <a:off x="0" y="0"/>
          <a:ext cx="0" cy="0"/>
          <a:chOff x="0" y="0"/>
          <a:chExt cx="0" cy="0"/>
        </a:xfrm>
      </p:grpSpPr>
      <p:pic>
        <p:nvPicPr>
          <p:cNvPr id="77" name="Google Shape;77;p14"/>
          <p:cNvPicPr preferRelativeResize="0"/>
          <p:nvPr/>
        </p:nvPicPr>
        <p:blipFill>
          <a:blip r:embed="rId2">
            <a:alphaModFix amt="48000"/>
          </a:blip>
          <a:stretch>
            <a:fillRect/>
          </a:stretch>
        </p:blipFill>
        <p:spPr>
          <a:xfrm flipH="1">
            <a:off x="6565950" y="2614200"/>
            <a:ext cx="2876502" cy="2713442"/>
          </a:xfrm>
          <a:prstGeom prst="rect">
            <a:avLst/>
          </a:prstGeom>
          <a:noFill/>
          <a:ln>
            <a:noFill/>
          </a:ln>
        </p:spPr>
      </p:pic>
      <p:pic>
        <p:nvPicPr>
          <p:cNvPr id="78" name="Google Shape;78;p14"/>
          <p:cNvPicPr preferRelativeResize="0"/>
          <p:nvPr/>
        </p:nvPicPr>
        <p:blipFill>
          <a:blip r:embed="rId3">
            <a:alphaModFix/>
          </a:blip>
          <a:stretch>
            <a:fillRect/>
          </a:stretch>
        </p:blipFill>
        <p:spPr>
          <a:xfrm flipH="1">
            <a:off x="-226625" y="-190500"/>
            <a:ext cx="3877873" cy="2923549"/>
          </a:xfrm>
          <a:prstGeom prst="rect">
            <a:avLst/>
          </a:prstGeom>
          <a:noFill/>
          <a:ln>
            <a:noFill/>
          </a:ln>
        </p:spPr>
      </p:pic>
      <p:sp>
        <p:nvSpPr>
          <p:cNvPr id="79" name="Google Shape;79;p14"/>
          <p:cNvSpPr txBox="1">
            <a:spLocks noGrp="1"/>
          </p:cNvSpPr>
          <p:nvPr>
            <p:ph type="title"/>
          </p:nvPr>
        </p:nvSpPr>
        <p:spPr>
          <a:xfrm>
            <a:off x="720000" y="1535025"/>
            <a:ext cx="3233100" cy="5727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80" name="Google Shape;80;p14"/>
          <p:cNvSpPr txBox="1">
            <a:spLocks noGrp="1"/>
          </p:cNvSpPr>
          <p:nvPr>
            <p:ph type="subTitle" idx="1"/>
          </p:nvPr>
        </p:nvSpPr>
        <p:spPr>
          <a:xfrm>
            <a:off x="720000" y="2163375"/>
            <a:ext cx="3580500" cy="14451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81" name="Google Shape;81;p14"/>
          <p:cNvSpPr>
            <a:spLocks noGrp="1"/>
          </p:cNvSpPr>
          <p:nvPr>
            <p:ph type="pic" idx="2"/>
          </p:nvPr>
        </p:nvSpPr>
        <p:spPr>
          <a:xfrm>
            <a:off x="5268375" y="162000"/>
            <a:ext cx="3580500" cy="4819500"/>
          </a:xfrm>
          <a:prstGeom prst="rect">
            <a:avLst/>
          </a:prstGeom>
          <a:noFill/>
          <a:ln>
            <a:noFill/>
          </a:ln>
        </p:spPr>
      </p:sp>
      <p:sp>
        <p:nvSpPr>
          <p:cNvPr id="82" name="Google Shape;82;p14"/>
          <p:cNvSpPr>
            <a:spLocks noGrp="1"/>
          </p:cNvSpPr>
          <p:nvPr>
            <p:ph type="pic" idx="3"/>
          </p:nvPr>
        </p:nvSpPr>
        <p:spPr>
          <a:xfrm>
            <a:off x="496900" y="2936300"/>
            <a:ext cx="4545900" cy="20451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5100" y="445025"/>
            <a:ext cx="77139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Space Grotesk"/>
              <a:buNone/>
              <a:defRPr sz="3000" b="1">
                <a:solidFill>
                  <a:schemeClr val="dk1"/>
                </a:solidFill>
                <a:latin typeface="Space Grotesk"/>
                <a:ea typeface="Space Grotesk"/>
                <a:cs typeface="Space Grotesk"/>
                <a:sym typeface="Space Grotesk"/>
              </a:defRPr>
            </a:lvl1pPr>
            <a:lvl2pPr lvl="1"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2pPr>
            <a:lvl3pPr lvl="2"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3pPr>
            <a:lvl4pPr lvl="3"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4pPr>
            <a:lvl5pPr lvl="4"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5pPr>
            <a:lvl6pPr lvl="5"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6pPr>
            <a:lvl7pPr lvl="6"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7pPr>
            <a:lvl8pPr lvl="7"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8pPr>
            <a:lvl9pPr lvl="8" rtl="0">
              <a:spcBef>
                <a:spcPts val="0"/>
              </a:spcBef>
              <a:spcAft>
                <a:spcPts val="0"/>
              </a:spcAft>
              <a:buClr>
                <a:schemeClr val="dk1"/>
              </a:buClr>
              <a:buSzPts val="3500"/>
              <a:buFont typeface="Space Grotesk"/>
              <a:buNone/>
              <a:defRPr sz="3500">
                <a:solidFill>
                  <a:schemeClr val="dk1"/>
                </a:solidFill>
                <a:latin typeface="Space Grotesk"/>
                <a:ea typeface="Space Grotesk"/>
                <a:cs typeface="Space Grotesk"/>
                <a:sym typeface="Space Grotesk"/>
              </a:defRPr>
            </a:lvl9pPr>
          </a:lstStyle>
          <a:p>
            <a:endParaRPr/>
          </a:p>
        </p:txBody>
      </p:sp>
      <p:sp>
        <p:nvSpPr>
          <p:cNvPr id="7" name="Google Shape;7;p1"/>
          <p:cNvSpPr txBox="1">
            <a:spLocks noGrp="1"/>
          </p:cNvSpPr>
          <p:nvPr>
            <p:ph type="body" idx="1"/>
          </p:nvPr>
        </p:nvSpPr>
        <p:spPr>
          <a:xfrm>
            <a:off x="715100" y="1152475"/>
            <a:ext cx="77139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1pPr>
            <a:lvl2pPr marL="914400" lvl="1"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2pPr>
            <a:lvl3pPr marL="1371600" lvl="2"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3pPr>
            <a:lvl4pPr marL="1828800" lvl="3"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4pPr>
            <a:lvl5pPr marL="2286000" lvl="4"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5pPr>
            <a:lvl6pPr marL="2743200" lvl="5"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6pPr>
            <a:lvl7pPr marL="3200400" lvl="6"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7pPr>
            <a:lvl8pPr marL="3657600" lvl="7"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8pPr>
            <a:lvl9pPr marL="4114800" lvl="8" indent="-304800">
              <a:lnSpc>
                <a:spcPct val="100000"/>
              </a:lnSpc>
              <a:spcBef>
                <a:spcPts val="0"/>
              </a:spcBef>
              <a:spcAft>
                <a:spcPts val="0"/>
              </a:spcAft>
              <a:buClr>
                <a:schemeClr val="dk1"/>
              </a:buClr>
              <a:buSzPts val="1200"/>
              <a:buFont typeface="PT Sans"/>
              <a:buChar char="■"/>
              <a:defRPr sz="1200">
                <a:solidFill>
                  <a:schemeClr val="dk1"/>
                </a:solidFill>
                <a:latin typeface="PT Sans"/>
                <a:ea typeface="PT Sans"/>
                <a:cs typeface="PT Sans"/>
                <a:sym typeface="PT Sans"/>
              </a:defRPr>
            </a:lvl9pPr>
          </a:lstStyle>
          <a:p>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8" r:id="rId8"/>
    <p:sldLayoutId id="2147483660" r:id="rId9"/>
    <p:sldLayoutId id="2147483662" r:id="rId10"/>
    <p:sldLayoutId id="2147483663" r:id="rId11"/>
    <p:sldLayoutId id="2147483665" r:id="rId12"/>
    <p:sldLayoutId id="2147483669" r:id="rId13"/>
    <p:sldLayoutId id="2147483670" r:id="rId14"/>
    <p:sldLayoutId id="2147483671" r:id="rId1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0E2A47"/>
        </a:solidFill>
        <a:effectLst/>
      </p:bgPr>
    </p:bg>
    <p:spTree>
      <p:nvGrpSpPr>
        <p:cNvPr id="1" name="Shape 164"/>
        <p:cNvGrpSpPr/>
        <p:nvPr/>
      </p:nvGrpSpPr>
      <p:grpSpPr>
        <a:xfrm>
          <a:off x="0" y="0"/>
          <a:ext cx="0" cy="0"/>
          <a:chOff x="0" y="0"/>
          <a:chExt cx="0" cy="0"/>
        </a:xfrm>
      </p:grpSpPr>
      <p:sp>
        <p:nvSpPr>
          <p:cNvPr id="165" name="Google Shape;165;p26"/>
          <p:cNvSpPr txBox="1">
            <a:spLocks noGrp="1"/>
          </p:cNvSpPr>
          <p:nvPr>
            <p:ph type="title"/>
          </p:nvPr>
        </p:nvSpPr>
        <p:spPr>
          <a:xfrm>
            <a:off x="1068100" y="933450"/>
            <a:ext cx="7047300" cy="482400"/>
          </a:xfrm>
          <a:prstGeom prst="rect">
            <a:avLst/>
          </a:prstGeom>
          <a:noFill/>
          <a:ln>
            <a:noFill/>
          </a:ln>
        </p:spPr>
        <p:txBody>
          <a:bodyPr spcFirstLastPara="1" wrap="square" lIns="91425" tIns="91425" rIns="91425" bIns="91425" anchor="t" anchorCtr="0">
            <a:noAutofit/>
          </a:bodyPr>
          <a:lstStyle>
            <a:lvl1pPr lvl="0" algn="ctr" rtl="0">
              <a:spcBef>
                <a:spcPts val="0"/>
              </a:spcBef>
              <a:spcAft>
                <a:spcPts val="0"/>
              </a:spcAft>
              <a:buClr>
                <a:srgbClr val="FFFFFF"/>
              </a:buClr>
              <a:buSzPts val="2400"/>
              <a:buNone/>
              <a:defRPr sz="2400">
                <a:solidFill>
                  <a:srgbClr val="FFFFFF"/>
                </a:solidFill>
              </a:defRPr>
            </a:lvl1pPr>
            <a:lvl2pPr lvl="1" algn="ctr" rtl="0">
              <a:spcBef>
                <a:spcPts val="0"/>
              </a:spcBef>
              <a:spcAft>
                <a:spcPts val="0"/>
              </a:spcAft>
              <a:buClr>
                <a:srgbClr val="FFFFFF"/>
              </a:buClr>
              <a:buSzPts val="2400"/>
              <a:buNone/>
              <a:defRPr sz="2400">
                <a:solidFill>
                  <a:srgbClr val="FFFFFF"/>
                </a:solidFill>
              </a:defRPr>
            </a:lvl2pPr>
            <a:lvl3pPr lvl="2" algn="ctr" rtl="0">
              <a:spcBef>
                <a:spcPts val="0"/>
              </a:spcBef>
              <a:spcAft>
                <a:spcPts val="0"/>
              </a:spcAft>
              <a:buClr>
                <a:srgbClr val="FFFFFF"/>
              </a:buClr>
              <a:buSzPts val="2400"/>
              <a:buNone/>
              <a:defRPr sz="2400">
                <a:solidFill>
                  <a:srgbClr val="FFFFFF"/>
                </a:solidFill>
              </a:defRPr>
            </a:lvl3pPr>
            <a:lvl4pPr lvl="3" algn="ctr" rtl="0">
              <a:spcBef>
                <a:spcPts val="0"/>
              </a:spcBef>
              <a:spcAft>
                <a:spcPts val="0"/>
              </a:spcAft>
              <a:buClr>
                <a:srgbClr val="FFFFFF"/>
              </a:buClr>
              <a:buSzPts val="2400"/>
              <a:buNone/>
              <a:defRPr sz="2400">
                <a:solidFill>
                  <a:srgbClr val="FFFFFF"/>
                </a:solidFill>
              </a:defRPr>
            </a:lvl4pPr>
            <a:lvl5pPr lvl="4" algn="ctr" rtl="0">
              <a:spcBef>
                <a:spcPts val="0"/>
              </a:spcBef>
              <a:spcAft>
                <a:spcPts val="0"/>
              </a:spcAft>
              <a:buClr>
                <a:srgbClr val="FFFFFF"/>
              </a:buClr>
              <a:buSzPts val="2400"/>
              <a:buNone/>
              <a:defRPr sz="2400">
                <a:solidFill>
                  <a:srgbClr val="FFFFFF"/>
                </a:solidFill>
              </a:defRPr>
            </a:lvl5pPr>
            <a:lvl6pPr lvl="5" algn="ctr" rtl="0">
              <a:spcBef>
                <a:spcPts val="0"/>
              </a:spcBef>
              <a:spcAft>
                <a:spcPts val="0"/>
              </a:spcAft>
              <a:buClr>
                <a:srgbClr val="FFFFFF"/>
              </a:buClr>
              <a:buSzPts val="2400"/>
              <a:buNone/>
              <a:defRPr sz="2400">
                <a:solidFill>
                  <a:srgbClr val="FFFFFF"/>
                </a:solidFill>
              </a:defRPr>
            </a:lvl6pPr>
            <a:lvl7pPr lvl="6" algn="ctr" rtl="0">
              <a:spcBef>
                <a:spcPts val="0"/>
              </a:spcBef>
              <a:spcAft>
                <a:spcPts val="0"/>
              </a:spcAft>
              <a:buClr>
                <a:srgbClr val="FFFFFF"/>
              </a:buClr>
              <a:buSzPts val="2400"/>
              <a:buNone/>
              <a:defRPr sz="2400">
                <a:solidFill>
                  <a:srgbClr val="FFFFFF"/>
                </a:solidFill>
              </a:defRPr>
            </a:lvl7pPr>
            <a:lvl8pPr lvl="7" algn="ctr" rtl="0">
              <a:spcBef>
                <a:spcPts val="0"/>
              </a:spcBef>
              <a:spcAft>
                <a:spcPts val="0"/>
              </a:spcAft>
              <a:buClr>
                <a:srgbClr val="FFFFFF"/>
              </a:buClr>
              <a:buSzPts val="2400"/>
              <a:buNone/>
              <a:defRPr sz="2400">
                <a:solidFill>
                  <a:srgbClr val="FFFFFF"/>
                </a:solidFill>
              </a:defRPr>
            </a:lvl8pPr>
            <a:lvl9pPr lvl="8" algn="ctr" rtl="0">
              <a:spcBef>
                <a:spcPts val="0"/>
              </a:spcBef>
              <a:spcAft>
                <a:spcPts val="0"/>
              </a:spcAft>
              <a:buClr>
                <a:srgbClr val="FFFFFF"/>
              </a:buClr>
              <a:buSzPts val="2400"/>
              <a:buNone/>
              <a:defRPr sz="2400">
                <a:solidFill>
                  <a:srgbClr val="FFFFFF"/>
                </a:solidFill>
              </a:defRPr>
            </a:lvl9pPr>
          </a:lstStyle>
          <a:p>
            <a:endParaRPr/>
          </a:p>
        </p:txBody>
      </p:sp>
      <p:sp>
        <p:nvSpPr>
          <p:cNvPr id="166" name="Google Shape;166;p26"/>
          <p:cNvSpPr txBox="1">
            <a:spLocks noGrp="1"/>
          </p:cNvSpPr>
          <p:nvPr>
            <p:ph type="body" idx="1"/>
          </p:nvPr>
        </p:nvSpPr>
        <p:spPr>
          <a:xfrm>
            <a:off x="1068100" y="1695450"/>
            <a:ext cx="7047300" cy="2502000"/>
          </a:xfrm>
          <a:prstGeom prst="rect">
            <a:avLst/>
          </a:prstGeom>
          <a:noFill/>
          <a:ln>
            <a:noFill/>
          </a:ln>
        </p:spPr>
        <p:txBody>
          <a:bodyPr spcFirstLastPara="1" wrap="square" lIns="91425" tIns="91425" rIns="91425" bIns="91425" anchor="t" anchorCtr="0">
            <a:noAutofit/>
          </a:bodyPr>
          <a:lstStyle>
            <a:lvl1pPr marL="457200" lvl="0"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1pPr>
            <a:lvl2pPr marL="914400" lvl="1"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2pPr>
            <a:lvl3pPr marL="1371600" lvl="2"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3pPr>
            <a:lvl4pPr marL="1828800" lvl="3"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4pPr>
            <a:lvl5pPr marL="2286000" lvl="4"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5pPr>
            <a:lvl6pPr marL="2743200" lvl="5"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6pPr>
            <a:lvl7pPr marL="3200400" lvl="6"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7pPr>
            <a:lvl8pPr marL="3657600" lvl="7"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8pPr>
            <a:lvl9pPr marL="4114800" lvl="8" indent="-298450" rtl="0">
              <a:lnSpc>
                <a:spcPct val="115000"/>
              </a:lnSpc>
              <a:spcBef>
                <a:spcPts val="0"/>
              </a:spcBef>
              <a:spcAft>
                <a:spcPts val="0"/>
              </a:spcAft>
              <a:buClr>
                <a:srgbClr val="435D74"/>
              </a:buClr>
              <a:buSzPts val="1100"/>
              <a:buFont typeface="Proxima Nova"/>
              <a:buChar char="■"/>
              <a:defRPr sz="1100">
                <a:solidFill>
                  <a:srgbClr val="435D74"/>
                </a:solidFill>
                <a:latin typeface="Proxima Nova"/>
                <a:ea typeface="Proxima Nova"/>
                <a:cs typeface="Proxima Nova"/>
                <a:sym typeface="Proxima Nova"/>
              </a:defRPr>
            </a:lvl9pPr>
          </a:lstStyle>
          <a:p>
            <a:endParaRPr/>
          </a:p>
        </p:txBody>
      </p:sp>
    </p:spTree>
  </p:cSld>
  <p:clrMap bg1="lt1" tx1="dk1" bg2="dk2" tx2="lt2" accent1="accent1" accent2="accent2" accent3="accent3" accent4="accent4" accent5="accent5" accent6="accent6" hlink="hlink" folHlink="folHlink"/>
  <p:sldLayoutIdLst>
    <p:sldLayoutId id="214748367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0"/>
        <p:cNvGrpSpPr/>
        <p:nvPr/>
      </p:nvGrpSpPr>
      <p:grpSpPr>
        <a:xfrm>
          <a:off x="0" y="0"/>
          <a:ext cx="0" cy="0"/>
          <a:chOff x="0" y="0"/>
          <a:chExt cx="0" cy="0"/>
        </a:xfrm>
      </p:grpSpPr>
      <p:sp>
        <p:nvSpPr>
          <p:cNvPr id="421" name="Google Shape;421;p33"/>
          <p:cNvSpPr txBox="1">
            <a:spLocks noGrp="1"/>
          </p:cNvSpPr>
          <p:nvPr>
            <p:ph type="title"/>
          </p:nvPr>
        </p:nvSpPr>
        <p:spPr>
          <a:xfrm>
            <a:off x="2070817" y="443550"/>
            <a:ext cx="6189955" cy="64749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u="sng" dirty="0"/>
              <a:t>Algorithm used in the Project</a:t>
            </a:r>
            <a:endParaRPr u="sng" dirty="0"/>
          </a:p>
        </p:txBody>
      </p:sp>
      <p:sp>
        <p:nvSpPr>
          <p:cNvPr id="422" name="Google Shape;422;p33"/>
          <p:cNvSpPr txBox="1">
            <a:spLocks noGrp="1"/>
          </p:cNvSpPr>
          <p:nvPr>
            <p:ph type="body" idx="1"/>
          </p:nvPr>
        </p:nvSpPr>
        <p:spPr>
          <a:xfrm>
            <a:off x="1190631" y="1350817"/>
            <a:ext cx="7675855" cy="4172332"/>
          </a:xfrm>
          <a:prstGeom prst="rect">
            <a:avLst/>
          </a:prstGeom>
        </p:spPr>
        <p:txBody>
          <a:bodyPr spcFirstLastPara="1" wrap="square" lIns="91425" tIns="91425" rIns="91425" bIns="91425" anchor="t" anchorCtr="0">
            <a:noAutofit/>
          </a:bodyPr>
          <a:lstStyle/>
          <a:p>
            <a:pPr marL="482600" indent="-342900">
              <a:buAutoNum type="arabicPeriod"/>
            </a:pPr>
            <a:r>
              <a:rPr lang="en-US" sz="1800" b="1" dirty="0">
                <a:latin typeface="Bahnschrift Light" panose="020B0502040204020203" pitchFamily="34" charset="0"/>
              </a:rPr>
              <a:t>Import the Necessary Libraries</a:t>
            </a:r>
            <a:r>
              <a:rPr lang="en-US" sz="1800" dirty="0">
                <a:latin typeface="Bahnschrift Light" panose="020B0502040204020203" pitchFamily="34" charset="0"/>
              </a:rPr>
              <a:t>:</a:t>
            </a:r>
          </a:p>
          <a:p>
            <a:pPr>
              <a:spcBef>
                <a:spcPts val="300"/>
              </a:spcBef>
              <a:spcAft>
                <a:spcPts val="300"/>
              </a:spcAft>
              <a:buFontTx/>
              <a:buChar char="-"/>
            </a:pPr>
            <a:r>
              <a:rPr lang="en-US" b="1" dirty="0"/>
              <a:t>‘PyShark</a:t>
            </a:r>
            <a:r>
              <a:rPr lang="en-US" dirty="0"/>
              <a:t>’ for capturing and analyzing the network packets.</a:t>
            </a:r>
          </a:p>
          <a:p>
            <a:pPr>
              <a:spcBef>
                <a:spcPts val="300"/>
              </a:spcBef>
              <a:spcAft>
                <a:spcPts val="300"/>
              </a:spcAft>
              <a:buFontTx/>
              <a:buChar char="-"/>
            </a:pPr>
            <a:r>
              <a:rPr lang="en-US" b="1" dirty="0"/>
              <a:t>‘time’ </a:t>
            </a:r>
            <a:r>
              <a:rPr lang="en-US" dirty="0"/>
              <a:t>for timing purpose.</a:t>
            </a:r>
          </a:p>
          <a:p>
            <a:pPr>
              <a:spcBef>
                <a:spcPts val="300"/>
              </a:spcBef>
              <a:spcAft>
                <a:spcPts val="300"/>
              </a:spcAft>
              <a:buFontTx/>
              <a:buChar char="-"/>
            </a:pPr>
            <a:r>
              <a:rPr lang="en-US" b="1" dirty="0"/>
              <a:t>‘tkinter’ </a:t>
            </a:r>
            <a:r>
              <a:rPr lang="en-US" dirty="0"/>
              <a:t>for creating a GUI.</a:t>
            </a:r>
          </a:p>
          <a:p>
            <a:pPr>
              <a:spcBef>
                <a:spcPts val="300"/>
              </a:spcBef>
              <a:spcAft>
                <a:spcPts val="300"/>
              </a:spcAft>
              <a:buFontTx/>
              <a:buChar char="-"/>
            </a:pPr>
            <a:r>
              <a:rPr lang="en-US" b="1" dirty="0"/>
              <a:t>‘message box</a:t>
            </a:r>
            <a:r>
              <a:rPr lang="en-US" dirty="0"/>
              <a:t>’ from </a:t>
            </a:r>
            <a:r>
              <a:rPr lang="en-US" b="1" dirty="0"/>
              <a:t>‘tkinter</a:t>
            </a:r>
            <a:r>
              <a:rPr lang="en-US" dirty="0"/>
              <a:t>’ for displaying error or information messages.</a:t>
            </a:r>
          </a:p>
          <a:p>
            <a:pPr>
              <a:spcBef>
                <a:spcPts val="300"/>
              </a:spcBef>
              <a:spcAft>
                <a:spcPts val="300"/>
              </a:spcAft>
              <a:buFontTx/>
              <a:buChar char="-"/>
            </a:pPr>
            <a:r>
              <a:rPr lang="en-US" b="1" dirty="0"/>
              <a:t>‘ScrolledText’ </a:t>
            </a:r>
            <a:r>
              <a:rPr lang="en-US" dirty="0"/>
              <a:t>from ‘</a:t>
            </a:r>
            <a:r>
              <a:rPr lang="en-US" b="1" dirty="0"/>
              <a:t>tkinter’ </a:t>
            </a:r>
            <a:r>
              <a:rPr lang="en-US" dirty="0"/>
              <a:t>for creating a scrollable text box.</a:t>
            </a:r>
          </a:p>
          <a:p>
            <a:pPr>
              <a:spcBef>
                <a:spcPts val="300"/>
              </a:spcBef>
              <a:spcAft>
                <a:spcPts val="300"/>
              </a:spcAft>
              <a:buFontTx/>
              <a:buChar char="-"/>
            </a:pPr>
            <a:r>
              <a:rPr lang="en-US" b="1" dirty="0"/>
              <a:t>‘ttk’ </a:t>
            </a:r>
            <a:r>
              <a:rPr lang="en-US" dirty="0"/>
              <a:t>from ‘</a:t>
            </a:r>
            <a:r>
              <a:rPr lang="en-US" b="1" dirty="0"/>
              <a:t>tkinter</a:t>
            </a:r>
            <a:r>
              <a:rPr lang="en-US" dirty="0"/>
              <a:t>’ for creating a </a:t>
            </a:r>
            <a:r>
              <a:rPr lang="en-US" b="1" dirty="0"/>
              <a:t>treeview </a:t>
            </a:r>
            <a:r>
              <a:rPr lang="en-US" dirty="0"/>
              <a:t>widget.</a:t>
            </a:r>
          </a:p>
          <a:p>
            <a:pPr>
              <a:spcBef>
                <a:spcPts val="300"/>
              </a:spcBef>
              <a:spcAft>
                <a:spcPts val="300"/>
              </a:spcAft>
              <a:buFontTx/>
              <a:buChar char="-"/>
            </a:pPr>
            <a:r>
              <a:rPr lang="en-US" b="1" dirty="0"/>
              <a:t>‘tabulate’ </a:t>
            </a:r>
            <a:r>
              <a:rPr lang="en-US" dirty="0"/>
              <a:t>for formatting captured packet data in a tabular format.</a:t>
            </a:r>
          </a:p>
          <a:p>
            <a:pPr>
              <a:spcBef>
                <a:spcPts val="300"/>
              </a:spcBef>
              <a:spcAft>
                <a:spcPts val="300"/>
              </a:spcAft>
              <a:buFontTx/>
              <a:buChar char="-"/>
            </a:pPr>
            <a:r>
              <a:rPr lang="en-US" b="1" dirty="0"/>
              <a:t>‘socket’ </a:t>
            </a:r>
            <a:r>
              <a:rPr lang="en-US" dirty="0"/>
              <a:t>for getting the host’s IP Address.</a:t>
            </a:r>
          </a:p>
          <a:p>
            <a:pPr>
              <a:spcBef>
                <a:spcPts val="300"/>
              </a:spcBef>
              <a:spcAft>
                <a:spcPts val="300"/>
              </a:spcAft>
              <a:buFontTx/>
              <a:buChar char="-"/>
            </a:pPr>
            <a:r>
              <a:rPr lang="en-US" b="1" dirty="0"/>
              <a:t>‘Psutil’ </a:t>
            </a:r>
            <a:r>
              <a:rPr lang="en-US" dirty="0"/>
              <a:t>provides system-related information, such as network interfaces.</a:t>
            </a:r>
          </a:p>
          <a:p>
            <a:pPr>
              <a:spcBef>
                <a:spcPts val="300"/>
              </a:spcBef>
              <a:spcAft>
                <a:spcPts val="300"/>
              </a:spcAft>
              <a:buFontTx/>
              <a:buChar char="-"/>
            </a:pPr>
            <a:r>
              <a:rPr lang="en-US" b="1" dirty="0"/>
              <a:t>‘logging’</a:t>
            </a:r>
            <a:r>
              <a:rPr lang="en-US" dirty="0"/>
              <a:t> to log packet details to a file.</a:t>
            </a:r>
          </a:p>
          <a:p>
            <a:pPr>
              <a:spcBef>
                <a:spcPts val="300"/>
              </a:spcBef>
              <a:spcAft>
                <a:spcPts val="300"/>
              </a:spcAft>
              <a:buFontTx/>
              <a:buChar char="-"/>
            </a:pPr>
            <a:r>
              <a:rPr lang="en-US" b="1" dirty="0"/>
              <a:t>‘Geoip2. database’ </a:t>
            </a:r>
            <a:r>
              <a:rPr lang="en-US" dirty="0"/>
              <a:t>for IP address geolocation with GeoLite2City database.</a:t>
            </a:r>
            <a:endParaRPr lang="en-US" b="1" dirty="0"/>
          </a:p>
          <a:p>
            <a:pPr>
              <a:spcBef>
                <a:spcPts val="300"/>
              </a:spcBef>
              <a:spcAft>
                <a:spcPts val="300"/>
              </a:spcAft>
              <a:buFontTx/>
              <a:buChar char="-"/>
            </a:pPr>
            <a:endParaRPr lang="en-US" dirty="0"/>
          </a:p>
          <a:p>
            <a:pPr marL="139700" indent="0">
              <a:spcBef>
                <a:spcPts val="300"/>
              </a:spcBef>
              <a:spcAft>
                <a:spcPts val="300"/>
              </a:spcAft>
              <a:buNone/>
            </a:pPr>
            <a:endParaRPr lang="en-US" dirty="0"/>
          </a:p>
          <a:p>
            <a:pPr>
              <a:spcBef>
                <a:spcPts val="300"/>
              </a:spcBef>
              <a:spcAft>
                <a:spcPts val="300"/>
              </a:spcAft>
              <a:buFontTx/>
              <a:buChar char="-"/>
            </a:pP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 name="Title 1">
            <a:extLst>
              <a:ext uri="{FF2B5EF4-FFF2-40B4-BE49-F238E27FC236}">
                <a16:creationId xmlns:a16="http://schemas.microsoft.com/office/drawing/2014/main" id="{7ABF07B1-1EC6-E481-D02D-68BF2BD3A17B}"/>
              </a:ext>
            </a:extLst>
          </p:cNvPr>
          <p:cNvSpPr>
            <a:spLocks noGrp="1"/>
          </p:cNvSpPr>
          <p:nvPr>
            <p:ph type="title"/>
          </p:nvPr>
        </p:nvSpPr>
        <p:spPr/>
        <p:txBody>
          <a:bodyPr/>
          <a:lstStyle/>
          <a:p>
            <a:r>
              <a:rPr lang="en-IN" dirty="0"/>
              <a:t>Literature Review</a:t>
            </a:r>
          </a:p>
        </p:txBody>
      </p:sp>
      <p:sp>
        <p:nvSpPr>
          <p:cNvPr id="4" name="Text Placeholder 3">
            <a:extLst>
              <a:ext uri="{FF2B5EF4-FFF2-40B4-BE49-F238E27FC236}">
                <a16:creationId xmlns:a16="http://schemas.microsoft.com/office/drawing/2014/main" id="{D1E9424E-B064-29E3-EC60-1AA31258DB00}"/>
              </a:ext>
            </a:extLst>
          </p:cNvPr>
          <p:cNvSpPr>
            <a:spLocks noGrp="1"/>
          </p:cNvSpPr>
          <p:nvPr>
            <p:ph type="body" idx="1"/>
          </p:nvPr>
        </p:nvSpPr>
        <p:spPr/>
        <p:txBody>
          <a:bodyPr/>
          <a:lstStyle/>
          <a:p>
            <a:pPr marL="139700" indent="0">
              <a:buNone/>
            </a:pPr>
            <a:r>
              <a:rPr lang="en-US" sz="1400" b="1" dirty="0"/>
              <a:t>Introduction</a:t>
            </a:r>
          </a:p>
          <a:p>
            <a:endParaRPr lang="en-US" dirty="0"/>
          </a:p>
          <a:p>
            <a:r>
              <a:rPr lang="en-US" dirty="0"/>
              <a:t>Network packet capture and analysis are fundamental tasks in the field of network management, monitoring, and security. The ability to capture, inspect, and understand network traffic is essential for maintaining the stability, security, and performance of modern computer networks. </a:t>
            </a:r>
            <a:r>
              <a:rPr lang="en-US" dirty="0" err="1"/>
              <a:t>Netfield</a:t>
            </a:r>
            <a:r>
              <a:rPr lang="en-US" dirty="0"/>
              <a:t> provides a valuable solution for these tasks, featuring a user-friendly GUI and real-time packet analysis capabilities.</a:t>
            </a:r>
          </a:p>
          <a:p>
            <a:endParaRPr lang="en-US" dirty="0"/>
          </a:p>
          <a:p>
            <a:pPr marL="139700" indent="0">
              <a:buNone/>
            </a:pPr>
            <a:r>
              <a:rPr lang="en-US" sz="1400" b="1" dirty="0"/>
              <a:t>Existing Work in Packet Capture and Analysis</a:t>
            </a:r>
          </a:p>
          <a:p>
            <a:endParaRPr lang="en-US" dirty="0"/>
          </a:p>
          <a:p>
            <a:r>
              <a:rPr lang="en-US" dirty="0"/>
              <a:t>Wireshark:</a:t>
            </a:r>
          </a:p>
          <a:p>
            <a:endParaRPr lang="en-US" dirty="0"/>
          </a:p>
          <a:p>
            <a:pPr marL="139700" indent="0">
              <a:buNone/>
            </a:pPr>
            <a:r>
              <a:rPr lang="en-US" dirty="0"/>
              <a:t>	Wireshark, one of the most well-known packet capture tools, is an essential reference in the field. It   	offers a comprehensive feature set for capturing and analyzing network packets. Wireshark’s 	strength lies in its support for numerous protocols and its powerful analysis capabilities. However, it 	is primarily a post-capture analysis tool and may not provide real-time analysis to the same extent 	as the project.</a:t>
            </a:r>
          </a:p>
          <a:p>
            <a:r>
              <a:rPr lang="en-US" dirty="0" err="1"/>
              <a:t>tcpdump</a:t>
            </a:r>
            <a:r>
              <a:rPr lang="en-US" dirty="0"/>
              <a:t> and </a:t>
            </a:r>
            <a:r>
              <a:rPr lang="en-US" dirty="0" err="1"/>
              <a:t>Tshark</a:t>
            </a:r>
            <a:r>
              <a:rPr lang="en-US" dirty="0"/>
              <a:t>:</a:t>
            </a:r>
          </a:p>
          <a:p>
            <a:endParaRPr lang="en-US" dirty="0"/>
          </a:p>
          <a:p>
            <a:pPr marL="139700" indent="0">
              <a:buNone/>
            </a:pPr>
            <a:r>
              <a:rPr lang="en-US" dirty="0"/>
              <a:t>	</a:t>
            </a:r>
            <a:r>
              <a:rPr lang="en-US" dirty="0" err="1"/>
              <a:t>Tcpdump</a:t>
            </a:r>
            <a:r>
              <a:rPr lang="en-US" dirty="0"/>
              <a:t> and its command-line counterpart, </a:t>
            </a:r>
            <a:r>
              <a:rPr lang="en-US" dirty="0" err="1"/>
              <a:t>Tshark</a:t>
            </a:r>
            <a:r>
              <a:rPr lang="en-US" dirty="0"/>
              <a:t>, are known for their efficiency in capturing 	network packets on Unix-like systems. While they are lightweight and scriptable, they lack a GUI and 	the extensive protocol analysis capabilities that a tool like Wireshark offers.</a:t>
            </a:r>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5958364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 name="Title 1">
            <a:extLst>
              <a:ext uri="{FF2B5EF4-FFF2-40B4-BE49-F238E27FC236}">
                <a16:creationId xmlns:a16="http://schemas.microsoft.com/office/drawing/2014/main" id="{9D74CD48-4304-31BD-CAD0-F1B4C0579B18}"/>
              </a:ext>
            </a:extLst>
          </p:cNvPr>
          <p:cNvSpPr>
            <a:spLocks noGrp="1"/>
          </p:cNvSpPr>
          <p:nvPr>
            <p:ph type="title"/>
          </p:nvPr>
        </p:nvSpPr>
        <p:spPr/>
        <p:txBody>
          <a:bodyPr/>
          <a:lstStyle/>
          <a:p>
            <a:r>
              <a:rPr lang="en-IN" dirty="0"/>
              <a:t>Literature review (</a:t>
            </a:r>
            <a:r>
              <a:rPr lang="en-IN" dirty="0" err="1"/>
              <a:t>contd</a:t>
            </a:r>
            <a:r>
              <a:rPr lang="en-IN" dirty="0"/>
              <a:t>)</a:t>
            </a:r>
          </a:p>
        </p:txBody>
      </p:sp>
      <p:sp>
        <p:nvSpPr>
          <p:cNvPr id="3" name="Text Placeholder 2">
            <a:extLst>
              <a:ext uri="{FF2B5EF4-FFF2-40B4-BE49-F238E27FC236}">
                <a16:creationId xmlns:a16="http://schemas.microsoft.com/office/drawing/2014/main" id="{EADE908A-7124-44C7-6954-07AD77C46BF7}"/>
              </a:ext>
            </a:extLst>
          </p:cNvPr>
          <p:cNvSpPr>
            <a:spLocks noGrp="1"/>
          </p:cNvSpPr>
          <p:nvPr>
            <p:ph type="body" idx="1"/>
          </p:nvPr>
        </p:nvSpPr>
        <p:spPr/>
        <p:txBody>
          <a:bodyPr/>
          <a:lstStyle/>
          <a:p>
            <a:pPr marL="139700" indent="0">
              <a:buNone/>
            </a:pPr>
            <a:r>
              <a:rPr lang="en-US" sz="1400" b="1" dirty="0"/>
              <a:t>Challenges and Opportunities</a:t>
            </a:r>
          </a:p>
          <a:p>
            <a:endParaRPr lang="en-US" dirty="0"/>
          </a:p>
          <a:p>
            <a:r>
              <a:rPr lang="en-US" dirty="0"/>
              <a:t>While the existing tools mentioned above provide valuable solutions for network packet capture and analysis, they come with certain limitations. Many are resource-intensive and may not be as accessible to non-technical users. The project seeks to address some of these limitations by offering a user-friendly GUI and real-time analysis capabilities. However, it's important to consider the following challenges and opportunities for improvement:</a:t>
            </a:r>
          </a:p>
          <a:p>
            <a:endParaRPr lang="en-US" dirty="0"/>
          </a:p>
          <a:p>
            <a:r>
              <a:rPr lang="en-US" dirty="0"/>
              <a:t>Resource Efficiency: A critical challenge in packet capture and analysis is resource consumption. For real-time analysis, it's essential to optimize resource usage to ensure minimal impact on network performance.</a:t>
            </a:r>
          </a:p>
          <a:p>
            <a:endParaRPr lang="en-US" dirty="0"/>
          </a:p>
          <a:p>
            <a:r>
              <a:rPr lang="en-US" dirty="0"/>
              <a:t>Usability: Usability and user-friendliness are important factors, especially for users who may not have an in-depth understanding of networking. Enhancing the project's user interface and documentation could improve its accessibility.</a:t>
            </a:r>
          </a:p>
          <a:p>
            <a:endParaRPr lang="en-US" dirty="0"/>
          </a:p>
          <a:p>
            <a:r>
              <a:rPr lang="en-US" dirty="0"/>
              <a:t>Customization: The ability to customize capture filters and analysis options can provide greater flexibility for users with specific network monitoring needs.</a:t>
            </a:r>
          </a:p>
          <a:p>
            <a:endParaRPr lang="en-US" dirty="0"/>
          </a:p>
          <a:p>
            <a:endParaRPr lang="en-US" dirty="0"/>
          </a:p>
          <a:p>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21896842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 name="Title 1">
            <a:extLst>
              <a:ext uri="{FF2B5EF4-FFF2-40B4-BE49-F238E27FC236}">
                <a16:creationId xmlns:a16="http://schemas.microsoft.com/office/drawing/2014/main" id="{69AC39A6-0DDC-E9A1-64C9-BE777D9D72EF}"/>
              </a:ext>
            </a:extLst>
          </p:cNvPr>
          <p:cNvSpPr>
            <a:spLocks noGrp="1"/>
          </p:cNvSpPr>
          <p:nvPr>
            <p:ph type="title"/>
          </p:nvPr>
        </p:nvSpPr>
        <p:spPr/>
        <p:txBody>
          <a:bodyPr/>
          <a:lstStyle/>
          <a:p>
            <a:r>
              <a:rPr lang="en-IN" dirty="0"/>
              <a:t>Literature review(</a:t>
            </a:r>
            <a:r>
              <a:rPr lang="en-IN" dirty="0" err="1"/>
              <a:t>contd</a:t>
            </a:r>
            <a:r>
              <a:rPr lang="en-IN" dirty="0"/>
              <a:t>)</a:t>
            </a:r>
          </a:p>
        </p:txBody>
      </p:sp>
      <p:sp>
        <p:nvSpPr>
          <p:cNvPr id="3" name="Text Placeholder 2">
            <a:extLst>
              <a:ext uri="{FF2B5EF4-FFF2-40B4-BE49-F238E27FC236}">
                <a16:creationId xmlns:a16="http://schemas.microsoft.com/office/drawing/2014/main" id="{5584A382-E9B9-1A06-DD7E-9BA635CBE1F0}"/>
              </a:ext>
            </a:extLst>
          </p:cNvPr>
          <p:cNvSpPr>
            <a:spLocks noGrp="1"/>
          </p:cNvSpPr>
          <p:nvPr>
            <p:ph type="body" idx="1"/>
          </p:nvPr>
        </p:nvSpPr>
        <p:spPr/>
        <p:txBody>
          <a:bodyPr/>
          <a:lstStyle/>
          <a:p>
            <a:pPr marL="139700" marR="0" lvl="0" indent="0" algn="l" defTabSz="914400" rtl="0" eaLnBrk="1" fontAlgn="auto" latinLnBrk="0" hangingPunct="1">
              <a:lnSpc>
                <a:spcPct val="100000"/>
              </a:lnSpc>
              <a:spcBef>
                <a:spcPts val="0"/>
              </a:spcBef>
              <a:spcAft>
                <a:spcPts val="0"/>
              </a:spcAft>
              <a:buClr>
                <a:srgbClr val="434343"/>
              </a:buClr>
              <a:buSzPts val="1400"/>
              <a:buNone/>
              <a:tabLst/>
              <a:defRPr/>
            </a:pPr>
            <a:r>
              <a:rPr kumimoji="0" lang="en-US" sz="1400" b="1" i="0" u="none" strike="noStrike" kern="0" cap="none" spc="0" normalizeH="0" baseline="0" noProof="0" dirty="0">
                <a:ln>
                  <a:noFill/>
                </a:ln>
                <a:solidFill>
                  <a:srgbClr val="242A53"/>
                </a:solidFill>
                <a:effectLst/>
                <a:uLnTx/>
                <a:uFillTx/>
                <a:latin typeface="PT Sans"/>
                <a:sym typeface="PT Sans"/>
              </a:rPr>
              <a:t>Conclusion</a:t>
            </a:r>
          </a:p>
          <a:p>
            <a:pPr marL="457200" marR="0" lvl="0" indent="-317500" algn="l" defTabSz="914400" rtl="0" eaLnBrk="1" fontAlgn="auto" latinLnBrk="0" hangingPunct="1">
              <a:lnSpc>
                <a:spcPct val="100000"/>
              </a:lnSpc>
              <a:spcBef>
                <a:spcPts val="0"/>
              </a:spcBef>
              <a:spcAft>
                <a:spcPts val="0"/>
              </a:spcAft>
              <a:buClr>
                <a:srgbClr val="434343"/>
              </a:buClr>
              <a:buSzPts val="1400"/>
              <a:buFont typeface="PT Sans"/>
              <a:buChar char="●"/>
              <a:tabLst/>
              <a:defRPr/>
            </a:pPr>
            <a:endParaRPr kumimoji="0" lang="en-US" sz="1200" b="0" i="0" u="none" strike="noStrike" kern="0" cap="none" spc="0" normalizeH="0" baseline="0" noProof="0" dirty="0">
              <a:ln>
                <a:noFill/>
              </a:ln>
              <a:solidFill>
                <a:srgbClr val="242A53"/>
              </a:solidFill>
              <a:effectLst/>
              <a:uLnTx/>
              <a:uFillTx/>
              <a:latin typeface="PT Sans"/>
              <a:sym typeface="PT Sans"/>
            </a:endParaRPr>
          </a:p>
          <a:p>
            <a:pPr marL="139700" marR="0" lvl="0" indent="0" algn="l" defTabSz="914400" rtl="0" eaLnBrk="1" fontAlgn="auto" latinLnBrk="0" hangingPunct="1">
              <a:lnSpc>
                <a:spcPct val="100000"/>
              </a:lnSpc>
              <a:spcBef>
                <a:spcPts val="0"/>
              </a:spcBef>
              <a:spcAft>
                <a:spcPts val="0"/>
              </a:spcAft>
              <a:buClr>
                <a:srgbClr val="434343"/>
              </a:buClr>
              <a:buSzPts val="1400"/>
              <a:buNone/>
              <a:tabLst/>
              <a:defRPr/>
            </a:pPr>
            <a:r>
              <a:rPr kumimoji="0" lang="en-US" sz="1200" b="0" i="0" u="none" strike="noStrike" kern="0" cap="none" spc="0" normalizeH="0" baseline="0" noProof="0" dirty="0" err="1">
                <a:ln>
                  <a:noFill/>
                </a:ln>
                <a:solidFill>
                  <a:srgbClr val="242A53"/>
                </a:solidFill>
                <a:effectLst/>
                <a:uLnTx/>
                <a:uFillTx/>
                <a:latin typeface="PT Sans"/>
                <a:sym typeface="PT Sans"/>
              </a:rPr>
              <a:t>Netfield</a:t>
            </a:r>
            <a:r>
              <a:rPr kumimoji="0" lang="en-US" sz="1200" b="0" i="0" u="none" strike="noStrike" kern="0" cap="none" spc="0" normalizeH="0" baseline="0" noProof="0" dirty="0">
                <a:ln>
                  <a:noFill/>
                </a:ln>
                <a:solidFill>
                  <a:srgbClr val="242A53"/>
                </a:solidFill>
                <a:effectLst/>
                <a:uLnTx/>
                <a:uFillTx/>
                <a:latin typeface="PT Sans"/>
                <a:sym typeface="PT Sans"/>
              </a:rPr>
              <a:t> fills an important niche by providing real-time network packet capture and analysis in a user-friendly GUI. While there are existing tools with similar objectives, the project offers a different approach with its emphasis on accessibility and real-time analysis capabilities. By addressing the limitations of existing tools and continuing to refine its features, the project has the potential to become a valuable asset in network management, monitoring, and security. Further research and development in this area may contribute to the ongoing improvement of network analysis tools.</a:t>
            </a:r>
          </a:p>
          <a:p>
            <a:endParaRPr lang="en-IN" dirty="0"/>
          </a:p>
        </p:txBody>
      </p:sp>
    </p:spTree>
    <p:extLst>
      <p:ext uri="{BB962C8B-B14F-4D97-AF65-F5344CB8AC3E}">
        <p14:creationId xmlns:p14="http://schemas.microsoft.com/office/powerpoint/2010/main" val="683940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15765545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3876444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161818250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22338222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22763420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93927104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31068143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4" name="Rectangle 3"/>
          <p:cNvSpPr/>
          <p:nvPr/>
        </p:nvSpPr>
        <p:spPr>
          <a:xfrm>
            <a:off x="405246" y="488125"/>
            <a:ext cx="8530936" cy="4785926"/>
          </a:xfrm>
          <a:prstGeom prst="rect">
            <a:avLst/>
          </a:prstGeom>
        </p:spPr>
        <p:txBody>
          <a:bodyPr wrap="square">
            <a:spAutoFit/>
          </a:bodyPr>
          <a:lstStyle/>
          <a:p>
            <a:pPr marL="139700" lvl="0">
              <a:spcBef>
                <a:spcPts val="300"/>
              </a:spcBef>
              <a:spcAft>
                <a:spcPts val="300"/>
              </a:spcAft>
              <a:buClr>
                <a:srgbClr val="242A53"/>
              </a:buClr>
              <a:buSzPts val="1400"/>
            </a:pPr>
            <a:r>
              <a:rPr lang="en-US" sz="1600" b="1" dirty="0">
                <a:solidFill>
                  <a:srgbClr val="434343"/>
                </a:solidFill>
                <a:latin typeface="Bahnschrift Light" panose="020B0502040204020203" pitchFamily="34" charset="0"/>
                <a:sym typeface="PT Sans"/>
              </a:rPr>
              <a:t>2. Configure the logger:</a:t>
            </a:r>
          </a:p>
          <a:p>
            <a:pPr marL="311150" lvl="0" indent="-171450">
              <a:spcBef>
                <a:spcPts val="300"/>
              </a:spcBef>
              <a:spcAft>
                <a:spcPts val="300"/>
              </a:spcAft>
              <a:buClr>
                <a:srgbClr val="242A53"/>
              </a:buClr>
              <a:buSzPts val="1400"/>
              <a:buFontTx/>
              <a:buChar char="-"/>
            </a:pPr>
            <a:r>
              <a:rPr lang="en-US" sz="1200" dirty="0">
                <a:solidFill>
                  <a:srgbClr val="434343"/>
                </a:solidFill>
                <a:latin typeface="PT Sans" panose="020B0604020202020204" charset="0"/>
                <a:sym typeface="PT Sans"/>
              </a:rPr>
              <a:t>Set up logging to log packet details to a file named </a:t>
            </a:r>
            <a:r>
              <a:rPr lang="en-US" sz="1200" b="1" dirty="0">
                <a:solidFill>
                  <a:srgbClr val="434343"/>
                </a:solidFill>
                <a:latin typeface="PT Sans" panose="020B0604020202020204" charset="0"/>
                <a:sym typeface="PT Sans"/>
              </a:rPr>
              <a:t>"packet_capture.log.“</a:t>
            </a:r>
          </a:p>
          <a:p>
            <a:pPr marL="139700" lvl="0">
              <a:spcBef>
                <a:spcPts val="300"/>
              </a:spcBef>
              <a:spcAft>
                <a:spcPts val="300"/>
              </a:spcAft>
              <a:buClr>
                <a:srgbClr val="242A53"/>
              </a:buClr>
              <a:buSzPts val="1400"/>
            </a:pPr>
            <a:r>
              <a:rPr lang="en-US" sz="1600" b="1" dirty="0">
                <a:solidFill>
                  <a:srgbClr val="434343"/>
                </a:solidFill>
                <a:latin typeface="Bahnschrift Light" panose="020B0502040204020203" pitchFamily="34" charset="0"/>
                <a:sym typeface="PT Sans"/>
              </a:rPr>
              <a:t>3. Create a GeoIP reader:</a:t>
            </a:r>
          </a:p>
          <a:p>
            <a:pPr marL="311150" lvl="0" indent="-171450">
              <a:spcBef>
                <a:spcPts val="300"/>
              </a:spcBef>
              <a:spcAft>
                <a:spcPts val="300"/>
              </a:spcAft>
              <a:buClr>
                <a:srgbClr val="242A53"/>
              </a:buClr>
              <a:buSzPts val="1400"/>
              <a:buFontTx/>
              <a:buChar char="-"/>
            </a:pPr>
            <a:r>
              <a:rPr lang="en-US" sz="1200" dirty="0">
                <a:solidFill>
                  <a:srgbClr val="434343"/>
                </a:solidFill>
                <a:latin typeface="PT Sans" panose="020B0604020202020204" charset="0"/>
                <a:sym typeface="PT Sans"/>
              </a:rPr>
              <a:t>Initialize </a:t>
            </a:r>
            <a:r>
              <a:rPr lang="en-US" sz="1200" b="1" dirty="0">
                <a:solidFill>
                  <a:srgbClr val="434343"/>
                </a:solidFill>
                <a:latin typeface="PT Sans" panose="020B0604020202020204" charset="0"/>
                <a:sym typeface="PT Sans"/>
              </a:rPr>
              <a:t>a GeoIP reader </a:t>
            </a:r>
            <a:r>
              <a:rPr lang="en-US" sz="1200" dirty="0">
                <a:solidFill>
                  <a:srgbClr val="434343"/>
                </a:solidFill>
                <a:latin typeface="PT Sans" panose="020B0604020202020204" charset="0"/>
                <a:sym typeface="PT Sans"/>
              </a:rPr>
              <a:t>to look up geographic information for IP addresses using </a:t>
            </a:r>
            <a:r>
              <a:rPr lang="en-US" sz="1200" b="1" dirty="0">
                <a:solidFill>
                  <a:srgbClr val="434343"/>
                </a:solidFill>
                <a:latin typeface="PT Sans" panose="020B0604020202020204" charset="0"/>
                <a:sym typeface="PT Sans"/>
              </a:rPr>
              <a:t>the GeoLite2 City database.</a:t>
            </a:r>
          </a:p>
          <a:p>
            <a:pPr marL="139700" lvl="0">
              <a:spcBef>
                <a:spcPts val="300"/>
              </a:spcBef>
              <a:spcAft>
                <a:spcPts val="300"/>
              </a:spcAft>
              <a:buClr>
                <a:srgbClr val="242A53"/>
              </a:buClr>
              <a:buSzPts val="1400"/>
            </a:pPr>
            <a:r>
              <a:rPr lang="en-US" sz="1800" b="1" dirty="0">
                <a:solidFill>
                  <a:srgbClr val="434343"/>
                </a:solidFill>
                <a:latin typeface="Bahnschrift Light" panose="020B0502040204020203" pitchFamily="34" charset="0"/>
                <a:sym typeface="PT Sans"/>
              </a:rPr>
              <a:t>4</a:t>
            </a:r>
            <a:r>
              <a:rPr lang="en-US" sz="1600" b="1" dirty="0">
                <a:solidFill>
                  <a:srgbClr val="434343"/>
                </a:solidFill>
                <a:latin typeface="Bahnschrift Light" panose="020B0502040204020203" pitchFamily="34" charset="0"/>
                <a:sym typeface="PT Sans"/>
              </a:rPr>
              <a:t>. Define a global variable for dark mode.</a:t>
            </a:r>
          </a:p>
          <a:p>
            <a:pPr marL="139700" lvl="0">
              <a:spcBef>
                <a:spcPts val="300"/>
              </a:spcBef>
              <a:spcAft>
                <a:spcPts val="300"/>
              </a:spcAft>
              <a:buClr>
                <a:srgbClr val="242A53"/>
              </a:buClr>
              <a:buSzPts val="1400"/>
            </a:pPr>
            <a:r>
              <a:rPr lang="en-US" sz="1600" b="1" dirty="0">
                <a:solidFill>
                  <a:srgbClr val="434343"/>
                </a:solidFill>
                <a:latin typeface="Bahnschrift Light" panose="020B0502040204020203" pitchFamily="34" charset="0"/>
                <a:sym typeface="PT Sans"/>
              </a:rPr>
              <a:t>5. Define the `analyze_packet` Function to analyze a captured packet</a:t>
            </a:r>
            <a:r>
              <a:rPr lang="en-US" sz="1600" dirty="0">
                <a:solidFill>
                  <a:srgbClr val="434343"/>
                </a:solidFill>
                <a:latin typeface="Bahnschrift Light" panose="020B0502040204020203" pitchFamily="34" charset="0"/>
                <a:sym typeface="PT Sans"/>
              </a:rPr>
              <a:t>:</a:t>
            </a:r>
          </a:p>
          <a:p>
            <a:pPr marL="139700" lvl="0">
              <a:spcBef>
                <a:spcPts val="300"/>
              </a:spcBef>
              <a:spcAft>
                <a:spcPts val="300"/>
              </a:spcAft>
              <a:buClr>
                <a:srgbClr val="242A53"/>
              </a:buClr>
              <a:buSzPts val="1400"/>
            </a:pPr>
            <a:r>
              <a:rPr lang="en-US" sz="1200" dirty="0">
                <a:solidFill>
                  <a:srgbClr val="434343"/>
                </a:solidFill>
                <a:latin typeface="PT Sans"/>
                <a:sym typeface="PT Sans"/>
              </a:rPr>
              <a:t>-      The </a:t>
            </a:r>
            <a:r>
              <a:rPr lang="en-US" sz="1200" b="1" dirty="0">
                <a:solidFill>
                  <a:srgbClr val="434343"/>
                </a:solidFill>
                <a:latin typeface="PT Sans"/>
                <a:sym typeface="PT Sans"/>
              </a:rPr>
              <a:t>`analyze_packet`</a:t>
            </a:r>
            <a:r>
              <a:rPr lang="en-US" sz="1200" dirty="0">
                <a:solidFill>
                  <a:srgbClr val="434343"/>
                </a:solidFill>
                <a:latin typeface="PT Sans"/>
                <a:sym typeface="PT Sans"/>
              </a:rPr>
              <a:t> function is defined to process and analyze each captured packet.</a:t>
            </a:r>
          </a:p>
          <a:p>
            <a:pPr marL="457200" lvl="0" indent="-317500">
              <a:spcBef>
                <a:spcPts val="300"/>
              </a:spcBef>
              <a:spcAft>
                <a:spcPts val="300"/>
              </a:spcAft>
              <a:buClr>
                <a:srgbClr val="242A53"/>
              </a:buClr>
              <a:buSzPts val="1400"/>
              <a:buFontTx/>
              <a:buChar char="-"/>
            </a:pPr>
            <a:r>
              <a:rPr lang="en-US" sz="1200" dirty="0">
                <a:solidFill>
                  <a:srgbClr val="434343"/>
                </a:solidFill>
                <a:latin typeface="PT Sans"/>
                <a:sym typeface="PT Sans"/>
              </a:rPr>
              <a:t>Extract relevant information from the packet, such as </a:t>
            </a:r>
            <a:r>
              <a:rPr lang="en-US" sz="1200" b="1" dirty="0">
                <a:solidFill>
                  <a:srgbClr val="434343"/>
                </a:solidFill>
                <a:latin typeface="PT Sans"/>
                <a:sym typeface="PT Sans"/>
              </a:rPr>
              <a:t>timestamp, protocol, packet length source and destination IP addresses of each packet.</a:t>
            </a:r>
          </a:p>
          <a:p>
            <a:pPr marL="457200" lvl="0" indent="-317500">
              <a:spcBef>
                <a:spcPts val="300"/>
              </a:spcBef>
              <a:spcAft>
                <a:spcPts val="300"/>
              </a:spcAft>
              <a:buClr>
                <a:srgbClr val="242A53"/>
              </a:buClr>
              <a:buSzPts val="1400"/>
              <a:buFontTx/>
              <a:buChar char="-"/>
            </a:pPr>
            <a:r>
              <a:rPr lang="en-US" sz="1200" dirty="0">
                <a:solidFill>
                  <a:srgbClr val="434343"/>
                </a:solidFill>
                <a:latin typeface="PT Sans"/>
                <a:sym typeface="PT Sans"/>
              </a:rPr>
              <a:t>Return the extracted information in the list.</a:t>
            </a:r>
          </a:p>
          <a:p>
            <a:pPr marL="139700" lvl="0">
              <a:spcBef>
                <a:spcPts val="300"/>
              </a:spcBef>
              <a:spcAft>
                <a:spcPts val="300"/>
              </a:spcAft>
              <a:buClr>
                <a:srgbClr val="242A53"/>
              </a:buClr>
              <a:buSzPts val="1400"/>
            </a:pPr>
            <a:r>
              <a:rPr lang="en-US" sz="1600" b="1" dirty="0">
                <a:solidFill>
                  <a:srgbClr val="434343"/>
                </a:solidFill>
                <a:latin typeface="Bahnschrift Light" panose="020B0502040204020203" pitchFamily="34" charset="0"/>
                <a:sym typeface="PT Sans"/>
              </a:rPr>
              <a:t>6. Implement the ‘get_geo_location’ function:</a:t>
            </a:r>
            <a:endParaRPr lang="en-US" sz="1200" dirty="0">
              <a:solidFill>
                <a:srgbClr val="434343"/>
              </a:solidFill>
              <a:latin typeface="PT Sans"/>
              <a:sym typeface="PT Sans"/>
            </a:endParaRPr>
          </a:p>
          <a:p>
            <a:pPr marL="311150" lvl="0" indent="-171450">
              <a:spcBef>
                <a:spcPts val="300"/>
              </a:spcBef>
              <a:spcAft>
                <a:spcPts val="300"/>
              </a:spcAft>
              <a:buClr>
                <a:srgbClr val="242A53"/>
              </a:buClr>
              <a:buSzPts val="1400"/>
              <a:buFontTx/>
              <a:buChar char="-"/>
            </a:pPr>
            <a:r>
              <a:rPr lang="en-US" sz="1200" dirty="0">
                <a:solidFill>
                  <a:srgbClr val="434343"/>
                </a:solidFill>
                <a:latin typeface="PT Sans"/>
                <a:sym typeface="PT Sans"/>
              </a:rPr>
              <a:t>This function uses the GeoIP reader to retrieve geographic information for an IP address.</a:t>
            </a:r>
          </a:p>
          <a:p>
            <a:pPr marL="139700" lvl="0">
              <a:spcBef>
                <a:spcPts val="300"/>
              </a:spcBef>
              <a:spcAft>
                <a:spcPts val="300"/>
              </a:spcAft>
              <a:buClr>
                <a:srgbClr val="242A53"/>
              </a:buClr>
              <a:buSzPts val="1400"/>
            </a:pPr>
            <a:r>
              <a:rPr lang="en-US" sz="1600" b="1" dirty="0">
                <a:solidFill>
                  <a:srgbClr val="434343"/>
                </a:solidFill>
                <a:latin typeface="Bahnschrift Light" panose="020B0502040204020203" pitchFamily="34" charset="0"/>
                <a:sym typeface="PT Sans"/>
              </a:rPr>
              <a:t>7. Implement functions to retrieve network interface and IP addresses:</a:t>
            </a:r>
          </a:p>
          <a:p>
            <a:pPr marL="311150" lvl="0" indent="-171450">
              <a:spcBef>
                <a:spcPts val="300"/>
              </a:spcBef>
              <a:spcAft>
                <a:spcPts val="300"/>
              </a:spcAft>
              <a:buClr>
                <a:srgbClr val="242A53"/>
              </a:buClr>
              <a:buSzPts val="1400"/>
              <a:buFontTx/>
              <a:buChar char="-"/>
            </a:pPr>
            <a:r>
              <a:rPr lang="en-US" sz="1200" b="1" dirty="0">
                <a:solidFill>
                  <a:srgbClr val="434343"/>
                </a:solidFill>
                <a:latin typeface="PT Sans"/>
                <a:sym typeface="PT Sans"/>
              </a:rPr>
              <a:t>get_wifi_ip_address </a:t>
            </a:r>
            <a:r>
              <a:rPr lang="en-US" sz="1200" dirty="0">
                <a:solidFill>
                  <a:srgbClr val="434343"/>
                </a:solidFill>
                <a:latin typeface="PT Sans"/>
                <a:sym typeface="PT Sans"/>
              </a:rPr>
              <a:t>and </a:t>
            </a:r>
            <a:r>
              <a:rPr lang="en-US" sz="1200" b="1" dirty="0">
                <a:solidFill>
                  <a:srgbClr val="434343"/>
                </a:solidFill>
                <a:latin typeface="PT Sans"/>
                <a:sym typeface="PT Sans"/>
              </a:rPr>
              <a:t>get_eth_ip_address </a:t>
            </a:r>
            <a:r>
              <a:rPr lang="en-US" sz="1200" dirty="0">
                <a:solidFill>
                  <a:srgbClr val="434343"/>
                </a:solidFill>
                <a:latin typeface="PT Sans"/>
                <a:sym typeface="PT Sans"/>
              </a:rPr>
              <a:t>functions retrieve the IP addresses for Wi-Fi and Ethernet connections.</a:t>
            </a:r>
          </a:p>
          <a:p>
            <a:pPr marL="311150" lvl="0" indent="-171450">
              <a:spcBef>
                <a:spcPts val="300"/>
              </a:spcBef>
              <a:spcAft>
                <a:spcPts val="300"/>
              </a:spcAft>
              <a:buClr>
                <a:srgbClr val="242A53"/>
              </a:buClr>
              <a:buSzPts val="1400"/>
              <a:buFontTx/>
              <a:buChar char="-"/>
            </a:pPr>
            <a:r>
              <a:rPr lang="en-US" sz="1200" b="1" dirty="0">
                <a:solidFill>
                  <a:srgbClr val="434343"/>
                </a:solidFill>
                <a:latin typeface="PT Sans"/>
                <a:sym typeface="PT Sans"/>
              </a:rPr>
              <a:t>get_network_interfaces </a:t>
            </a:r>
            <a:r>
              <a:rPr lang="en-US" sz="1200" dirty="0">
                <a:solidFill>
                  <a:srgbClr val="434343"/>
                </a:solidFill>
                <a:latin typeface="PT Sans"/>
                <a:sym typeface="PT Sans"/>
              </a:rPr>
              <a:t>function returns a list of available network interfaces.</a:t>
            </a:r>
          </a:p>
          <a:p>
            <a:pPr marL="139700" lvl="0">
              <a:spcBef>
                <a:spcPts val="300"/>
              </a:spcBef>
              <a:spcAft>
                <a:spcPts val="300"/>
              </a:spcAft>
              <a:buClr>
                <a:srgbClr val="242A53"/>
              </a:buClr>
              <a:buSzPts val="1400"/>
            </a:pPr>
            <a:endParaRPr lang="en-US" sz="1200" dirty="0">
              <a:solidFill>
                <a:srgbClr val="434343"/>
              </a:solidFill>
              <a:latin typeface="PT Sans"/>
              <a:sym typeface="PT Sans"/>
            </a:endParaRPr>
          </a:p>
          <a:p>
            <a:pPr marL="139700" lvl="0">
              <a:spcBef>
                <a:spcPts val="300"/>
              </a:spcBef>
              <a:spcAft>
                <a:spcPts val="300"/>
              </a:spcAft>
              <a:buClr>
                <a:srgbClr val="242A53"/>
              </a:buClr>
              <a:buSzPts val="1400"/>
            </a:pPr>
            <a:endParaRPr lang="en-US" sz="1200" dirty="0">
              <a:solidFill>
                <a:srgbClr val="434343"/>
              </a:solidFill>
              <a:latin typeface="PT Sans"/>
              <a:sym typeface="PT Sans"/>
            </a:endParaRPr>
          </a:p>
        </p:txBody>
      </p:sp>
    </p:spTree>
    <p:extLst>
      <p:ext uri="{BB962C8B-B14F-4D97-AF65-F5344CB8AC3E}">
        <p14:creationId xmlns:p14="http://schemas.microsoft.com/office/powerpoint/2010/main" val="360831211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Tree>
    <p:extLst>
      <p:ext uri="{BB962C8B-B14F-4D97-AF65-F5344CB8AC3E}">
        <p14:creationId xmlns:p14="http://schemas.microsoft.com/office/powerpoint/2010/main" val="24495802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4045266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Tree>
    <p:extLst>
      <p:ext uri="{BB962C8B-B14F-4D97-AF65-F5344CB8AC3E}">
        <p14:creationId xmlns:p14="http://schemas.microsoft.com/office/powerpoint/2010/main" val="21806515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48"/>
          <p:cNvSpPr txBox="1">
            <a:spLocks noGrp="1"/>
          </p:cNvSpPr>
          <p:nvPr>
            <p:ph type="ctrTitle"/>
          </p:nvPr>
        </p:nvSpPr>
        <p:spPr>
          <a:xfrm>
            <a:off x="1833996" y="1573950"/>
            <a:ext cx="5476008"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66"/>
        <p:cNvGrpSpPr/>
        <p:nvPr/>
      </p:nvGrpSpPr>
      <p:grpSpPr>
        <a:xfrm>
          <a:off x="0" y="0"/>
          <a:ext cx="0" cy="0"/>
          <a:chOff x="0" y="0"/>
          <a:chExt cx="0" cy="0"/>
        </a:xfrm>
      </p:grpSpPr>
      <p:sp>
        <p:nvSpPr>
          <p:cNvPr id="1368" name="Google Shape;1368;p48"/>
          <p:cNvSpPr txBox="1">
            <a:spLocks noGrp="1"/>
          </p:cNvSpPr>
          <p:nvPr>
            <p:ph type="ctrTitle"/>
          </p:nvPr>
        </p:nvSpPr>
        <p:spPr>
          <a:xfrm>
            <a:off x="1833996" y="1573950"/>
            <a:ext cx="5476008" cy="997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Thanks</a:t>
            </a:r>
            <a:endParaRPr dirty="0"/>
          </a:p>
        </p:txBody>
      </p:sp>
    </p:spTree>
    <p:extLst>
      <p:ext uri="{BB962C8B-B14F-4D97-AF65-F5344CB8AC3E}">
        <p14:creationId xmlns:p14="http://schemas.microsoft.com/office/powerpoint/2010/main" val="2524244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6F21E956-49EC-1E95-19B6-5A7860A8217A}"/>
              </a:ext>
            </a:extLst>
          </p:cNvPr>
          <p:cNvSpPr>
            <a:spLocks noGrp="1"/>
          </p:cNvSpPr>
          <p:nvPr>
            <p:ph type="body" idx="1"/>
          </p:nvPr>
        </p:nvSpPr>
        <p:spPr>
          <a:xfrm>
            <a:off x="1048469" y="275740"/>
            <a:ext cx="7858922" cy="5252224"/>
          </a:xfrm>
        </p:spPr>
        <p:txBody>
          <a:bodyPr/>
          <a:lstStyle/>
          <a:p>
            <a:pPr marL="139700" indent="0">
              <a:spcBef>
                <a:spcPts val="300"/>
              </a:spcBef>
              <a:spcAft>
                <a:spcPts val="300"/>
              </a:spcAft>
              <a:buNone/>
            </a:pPr>
            <a:r>
              <a:rPr lang="en-US" sz="1600" b="1" dirty="0">
                <a:solidFill>
                  <a:schemeClr val="dk1"/>
                </a:solidFill>
                <a:latin typeface="Bahnschrift Light" panose="020B0502040204020203" pitchFamily="34" charset="0"/>
              </a:rPr>
              <a:t>8.   Define the function ‘packet</a:t>
            </a:r>
            <a:r>
              <a:rPr lang="en-US" sz="1600" b="1" dirty="0">
                <a:latin typeface="Bahnschrift Light" panose="020B0502040204020203" pitchFamily="34" charset="0"/>
              </a:rPr>
              <a:t>_selected (event)’ to handle the selection of packet </a:t>
            </a:r>
          </a:p>
          <a:p>
            <a:pPr marL="139700" indent="0">
              <a:spcBef>
                <a:spcPts val="300"/>
              </a:spcBef>
              <a:spcAft>
                <a:spcPts val="300"/>
              </a:spcAft>
              <a:buNone/>
            </a:pPr>
            <a:r>
              <a:rPr lang="en-US" sz="1600" b="1" dirty="0">
                <a:latin typeface="Bahnschrift Light" panose="020B0502040204020203" pitchFamily="34" charset="0"/>
              </a:rPr>
              <a:t>       in the packet ‘treeview’ :</a:t>
            </a:r>
          </a:p>
          <a:p>
            <a:pPr>
              <a:spcBef>
                <a:spcPts val="300"/>
              </a:spcBef>
              <a:spcAft>
                <a:spcPts val="300"/>
              </a:spcAft>
              <a:buFontTx/>
              <a:buChar char="-"/>
            </a:pPr>
            <a:r>
              <a:rPr lang="en-US" dirty="0">
                <a:solidFill>
                  <a:schemeClr val="dk1"/>
                </a:solidFill>
                <a:latin typeface="PT Sans" panose="020B0604020202020204" charset="0"/>
              </a:rPr>
              <a:t>Get the selected packet from the treeview.</a:t>
            </a:r>
          </a:p>
          <a:p>
            <a:pPr>
              <a:spcBef>
                <a:spcPts val="300"/>
              </a:spcBef>
              <a:spcAft>
                <a:spcPts val="300"/>
              </a:spcAft>
              <a:buFontTx/>
              <a:buChar char="-"/>
            </a:pPr>
            <a:r>
              <a:rPr lang="en-US" dirty="0">
                <a:solidFill>
                  <a:schemeClr val="dk1"/>
                </a:solidFill>
                <a:latin typeface="PT Sans" panose="020B0604020202020204" charset="0"/>
              </a:rPr>
              <a:t>Call ‘</a:t>
            </a:r>
            <a:r>
              <a:rPr lang="en-US" b="1" dirty="0">
                <a:solidFill>
                  <a:schemeClr val="dk1"/>
                </a:solidFill>
                <a:latin typeface="PT Sans" panose="020B0604020202020204" charset="0"/>
              </a:rPr>
              <a:t>show</a:t>
            </a:r>
            <a:r>
              <a:rPr lang="en-US" b="1" dirty="0">
                <a:latin typeface="Bahnschrift Light" panose="020B0502040204020203" pitchFamily="34" charset="0"/>
              </a:rPr>
              <a:t>_packet_details’ </a:t>
            </a:r>
            <a:r>
              <a:rPr lang="en-US" dirty="0">
                <a:latin typeface="Bahnschrift Light" panose="020B0502040204020203" pitchFamily="34" charset="0"/>
              </a:rPr>
              <a:t>to display the details of the selected packet in a new window.</a:t>
            </a:r>
          </a:p>
          <a:p>
            <a:pPr marL="139700" indent="0">
              <a:spcBef>
                <a:spcPts val="300"/>
              </a:spcBef>
              <a:spcAft>
                <a:spcPts val="300"/>
              </a:spcAft>
              <a:buNone/>
            </a:pPr>
            <a:r>
              <a:rPr lang="en-US" sz="1600" b="1" dirty="0">
                <a:solidFill>
                  <a:schemeClr val="dk1"/>
                </a:solidFill>
                <a:latin typeface="Bahnschrift Light" panose="020B0502040204020203" pitchFamily="34" charset="0"/>
              </a:rPr>
              <a:t>9.   Define a function ‘show</a:t>
            </a:r>
            <a:r>
              <a:rPr lang="en-US" sz="1600" b="1" dirty="0">
                <a:latin typeface="Bahnschrift Light" panose="020B0502040204020203" pitchFamily="34" charset="0"/>
              </a:rPr>
              <a:t>_packet_details(packet)’ to display the details of a        selected packet:</a:t>
            </a:r>
            <a:r>
              <a:rPr lang="en-US" sz="1600" b="1" dirty="0">
                <a:solidFill>
                  <a:schemeClr val="dk1"/>
                </a:solidFill>
                <a:latin typeface="Bahnschrift Light" panose="020B0502040204020203" pitchFamily="34" charset="0"/>
              </a:rPr>
              <a:t> </a:t>
            </a:r>
          </a:p>
          <a:p>
            <a:pPr>
              <a:spcBef>
                <a:spcPts val="300"/>
              </a:spcBef>
              <a:spcAft>
                <a:spcPts val="300"/>
              </a:spcAft>
              <a:buFontTx/>
              <a:buChar char="-"/>
            </a:pPr>
            <a:r>
              <a:rPr lang="en-US" dirty="0">
                <a:solidFill>
                  <a:schemeClr val="dk1"/>
                </a:solidFill>
                <a:latin typeface="PT Sans" panose="020B0604020202020204" charset="0"/>
              </a:rPr>
              <a:t>Create a new window for displaying the packet details.</a:t>
            </a:r>
          </a:p>
          <a:p>
            <a:pPr>
              <a:spcBef>
                <a:spcPts val="300"/>
              </a:spcBef>
              <a:spcAft>
                <a:spcPts val="300"/>
              </a:spcAft>
              <a:buFontTx/>
              <a:buChar char="-"/>
            </a:pPr>
            <a:r>
              <a:rPr lang="en-US" dirty="0">
                <a:solidFill>
                  <a:schemeClr val="dk1"/>
                </a:solidFill>
                <a:latin typeface="PT Sans" panose="020B0604020202020204" charset="0"/>
              </a:rPr>
              <a:t>Extract and format the packet details, including time stamp, protocol, source IP, destination IP, and Packet length.</a:t>
            </a:r>
          </a:p>
          <a:p>
            <a:pPr>
              <a:spcBef>
                <a:spcPts val="300"/>
              </a:spcBef>
              <a:spcAft>
                <a:spcPts val="300"/>
              </a:spcAft>
              <a:buFontTx/>
              <a:buChar char="-"/>
            </a:pPr>
            <a:r>
              <a:rPr lang="en-US" dirty="0">
                <a:solidFill>
                  <a:schemeClr val="dk1"/>
                </a:solidFill>
                <a:latin typeface="PT Sans" panose="020B0604020202020204" charset="0"/>
              </a:rPr>
              <a:t>Retrieve and display the packet details in a scrolled text box.</a:t>
            </a:r>
          </a:p>
          <a:p>
            <a:pPr marL="139700" indent="0">
              <a:spcBef>
                <a:spcPts val="300"/>
              </a:spcBef>
              <a:spcAft>
                <a:spcPts val="300"/>
              </a:spcAft>
              <a:buNone/>
            </a:pPr>
            <a:r>
              <a:rPr lang="en-US" sz="1600" b="1" dirty="0">
                <a:solidFill>
                  <a:schemeClr val="dk1"/>
                </a:solidFill>
                <a:latin typeface="Bahnschrift Light" panose="020B0502040204020203" pitchFamily="34" charset="0"/>
              </a:rPr>
              <a:t>10.  Define a function ‘start</a:t>
            </a:r>
            <a:r>
              <a:rPr lang="en-US" sz="1600" b="1" dirty="0">
                <a:latin typeface="Bahnschrift Light" panose="020B0502040204020203" pitchFamily="34" charset="0"/>
              </a:rPr>
              <a:t>_capture()’ to begin capturing the network packets:</a:t>
            </a:r>
          </a:p>
          <a:p>
            <a:pPr>
              <a:spcBef>
                <a:spcPts val="300"/>
              </a:spcBef>
              <a:spcAft>
                <a:spcPts val="300"/>
              </a:spcAft>
              <a:buFontTx/>
              <a:buChar char="-"/>
            </a:pPr>
            <a:r>
              <a:rPr lang="en-US" dirty="0">
                <a:solidFill>
                  <a:schemeClr val="dk1"/>
                </a:solidFill>
                <a:latin typeface="PT Sans" panose="020B0604020202020204" charset="0"/>
              </a:rPr>
              <a:t>Set the ‘</a:t>
            </a:r>
            <a:r>
              <a:rPr lang="en-US" b="1" dirty="0">
                <a:solidFill>
                  <a:schemeClr val="dk1"/>
                </a:solidFill>
                <a:latin typeface="PT Sans" panose="020B0604020202020204" charset="0"/>
              </a:rPr>
              <a:t>capturing’ </a:t>
            </a:r>
            <a:r>
              <a:rPr lang="en-US" dirty="0">
                <a:solidFill>
                  <a:schemeClr val="dk1"/>
                </a:solidFill>
                <a:latin typeface="PT Sans" panose="020B0604020202020204" charset="0"/>
              </a:rPr>
              <a:t>flag to </a:t>
            </a:r>
            <a:r>
              <a:rPr lang="en-US" b="1" dirty="0">
                <a:solidFill>
                  <a:schemeClr val="dk1"/>
                </a:solidFill>
                <a:latin typeface="PT Sans" panose="020B0604020202020204" charset="0"/>
              </a:rPr>
              <a:t>‘True</a:t>
            </a:r>
            <a:r>
              <a:rPr lang="en-US" dirty="0">
                <a:solidFill>
                  <a:schemeClr val="dk1"/>
                </a:solidFill>
                <a:latin typeface="PT Sans" panose="020B0604020202020204" charset="0"/>
              </a:rPr>
              <a:t>’.</a:t>
            </a:r>
          </a:p>
          <a:p>
            <a:pPr>
              <a:spcBef>
                <a:spcPts val="300"/>
              </a:spcBef>
              <a:spcAft>
                <a:spcPts val="300"/>
              </a:spcAft>
              <a:buFontTx/>
              <a:buChar char="-"/>
            </a:pPr>
            <a:r>
              <a:rPr lang="en-US" dirty="0">
                <a:solidFill>
                  <a:schemeClr val="dk1"/>
                </a:solidFill>
                <a:latin typeface="PT Sans" panose="020B0604020202020204" charset="0"/>
              </a:rPr>
              <a:t>Get the Network Interface and capture filter from the user Input.</a:t>
            </a:r>
          </a:p>
          <a:p>
            <a:pPr>
              <a:spcBef>
                <a:spcPts val="300"/>
              </a:spcBef>
              <a:spcAft>
                <a:spcPts val="300"/>
              </a:spcAft>
              <a:buFontTx/>
              <a:buChar char="-"/>
            </a:pPr>
            <a:r>
              <a:rPr lang="en-US" dirty="0">
                <a:solidFill>
                  <a:schemeClr val="dk1"/>
                </a:solidFill>
                <a:latin typeface="PT Sans" panose="020B0604020202020204" charset="0"/>
              </a:rPr>
              <a:t>Attempt to start a </a:t>
            </a:r>
            <a:r>
              <a:rPr lang="en-US" b="1" dirty="0">
                <a:solidFill>
                  <a:schemeClr val="dk1"/>
                </a:solidFill>
                <a:latin typeface="PT Sans" panose="020B0604020202020204" charset="0"/>
              </a:rPr>
              <a:t>Live Capture </a:t>
            </a:r>
            <a:r>
              <a:rPr lang="en-US" dirty="0">
                <a:solidFill>
                  <a:schemeClr val="dk1"/>
                </a:solidFill>
                <a:latin typeface="PT Sans" panose="020B0604020202020204" charset="0"/>
              </a:rPr>
              <a:t>using ‘</a:t>
            </a:r>
            <a:r>
              <a:rPr lang="en-US" b="1" dirty="0">
                <a:solidFill>
                  <a:schemeClr val="dk1"/>
                </a:solidFill>
                <a:latin typeface="PT Sans" panose="020B0604020202020204" charset="0"/>
              </a:rPr>
              <a:t>PyShark’.</a:t>
            </a:r>
          </a:p>
          <a:p>
            <a:pPr>
              <a:spcBef>
                <a:spcPts val="300"/>
              </a:spcBef>
              <a:spcAft>
                <a:spcPts val="300"/>
              </a:spcAft>
              <a:buFontTx/>
              <a:buChar char="-"/>
            </a:pPr>
            <a:r>
              <a:rPr lang="en-US" dirty="0">
                <a:solidFill>
                  <a:schemeClr val="dk1"/>
                </a:solidFill>
                <a:latin typeface="PT Sans" panose="020B0604020202020204" charset="0"/>
              </a:rPr>
              <a:t>Capture packets continuously and analyze them until </a:t>
            </a:r>
            <a:r>
              <a:rPr lang="en-US" b="1" dirty="0">
                <a:solidFill>
                  <a:schemeClr val="dk1"/>
                </a:solidFill>
                <a:latin typeface="PT Sans" panose="020B0604020202020204" charset="0"/>
              </a:rPr>
              <a:t>‘capturing</a:t>
            </a:r>
            <a:r>
              <a:rPr lang="en-US" dirty="0">
                <a:solidFill>
                  <a:schemeClr val="dk1"/>
                </a:solidFill>
                <a:latin typeface="PT Sans" panose="020B0604020202020204" charset="0"/>
              </a:rPr>
              <a:t>’ </a:t>
            </a:r>
            <a:r>
              <a:rPr lang="en-US" b="1" dirty="0">
                <a:solidFill>
                  <a:schemeClr val="dk1"/>
                </a:solidFill>
                <a:latin typeface="PT Sans" panose="020B0604020202020204" charset="0"/>
              </a:rPr>
              <a:t>is ‘False’.</a:t>
            </a:r>
          </a:p>
          <a:p>
            <a:pPr>
              <a:spcBef>
                <a:spcPts val="300"/>
              </a:spcBef>
              <a:spcAft>
                <a:spcPts val="300"/>
              </a:spcAft>
              <a:buFontTx/>
              <a:buChar char="-"/>
            </a:pPr>
            <a:r>
              <a:rPr lang="en-US" dirty="0">
                <a:solidFill>
                  <a:schemeClr val="dk1"/>
                </a:solidFill>
                <a:latin typeface="PT Sans" panose="020B0604020202020204" charset="0"/>
              </a:rPr>
              <a:t>Update the captured data display using </a:t>
            </a:r>
            <a:r>
              <a:rPr lang="en-US" b="1" dirty="0">
                <a:solidFill>
                  <a:schemeClr val="dk1"/>
                </a:solidFill>
                <a:latin typeface="PT Sans" panose="020B0604020202020204" charset="0"/>
              </a:rPr>
              <a:t>‘show</a:t>
            </a:r>
            <a:r>
              <a:rPr lang="en-US" b="1" dirty="0">
                <a:latin typeface="Bahnschrift Light" panose="020B0502040204020203" pitchFamily="34" charset="0"/>
              </a:rPr>
              <a:t>_captured_data’.</a:t>
            </a:r>
            <a:endParaRPr lang="en-US" dirty="0">
              <a:solidFill>
                <a:schemeClr val="dk1"/>
              </a:solidFill>
              <a:latin typeface="PT Sans" panose="020B0604020202020204" charset="0"/>
            </a:endParaRPr>
          </a:p>
          <a:p>
            <a:pPr>
              <a:spcBef>
                <a:spcPts val="300"/>
              </a:spcBef>
              <a:spcAft>
                <a:spcPts val="300"/>
              </a:spcAft>
              <a:buFontTx/>
              <a:buChar char="-"/>
            </a:pPr>
            <a:endParaRPr lang="en-US" dirty="0">
              <a:solidFill>
                <a:schemeClr val="dk1"/>
              </a:solidFill>
              <a:latin typeface="PT Sans" panose="020B0604020202020204" charset="0"/>
            </a:endParaRPr>
          </a:p>
        </p:txBody>
      </p:sp>
    </p:spTree>
    <p:extLst>
      <p:ext uri="{BB962C8B-B14F-4D97-AF65-F5344CB8AC3E}">
        <p14:creationId xmlns:p14="http://schemas.microsoft.com/office/powerpoint/2010/main" val="4017543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7" name="TextBox 6"/>
          <p:cNvSpPr txBox="1"/>
          <p:nvPr/>
        </p:nvSpPr>
        <p:spPr>
          <a:xfrm>
            <a:off x="1366787" y="218971"/>
            <a:ext cx="7304808" cy="3339376"/>
          </a:xfrm>
          <a:prstGeom prst="rect">
            <a:avLst/>
          </a:prstGeom>
          <a:noFill/>
        </p:spPr>
        <p:txBody>
          <a:bodyPr wrap="square" rtlCol="0">
            <a:spAutoFit/>
          </a:bodyPr>
          <a:lstStyle/>
          <a:p>
            <a:pPr>
              <a:spcBef>
                <a:spcPts val="300"/>
              </a:spcBef>
              <a:spcAft>
                <a:spcPts val="300"/>
              </a:spcAft>
            </a:pPr>
            <a:r>
              <a:rPr lang="en-US" sz="1600" b="1" dirty="0">
                <a:latin typeface="Bahnschrift Light" panose="020B0502040204020203" pitchFamily="34" charset="0"/>
              </a:rPr>
              <a:t>11. Define a function ‘stop_capture()’ to stop the packet capture: </a:t>
            </a:r>
          </a:p>
          <a:p>
            <a:pPr marL="171450" indent="-171450">
              <a:spcBef>
                <a:spcPts val="300"/>
              </a:spcBef>
              <a:spcAft>
                <a:spcPts val="300"/>
              </a:spcAft>
              <a:buFontTx/>
              <a:buChar char="-"/>
            </a:pPr>
            <a:r>
              <a:rPr lang="en-US" sz="1200" dirty="0">
                <a:latin typeface="PT Sans" panose="020B0604020202020204" charset="0"/>
              </a:rPr>
              <a:t> Set the </a:t>
            </a:r>
            <a:r>
              <a:rPr lang="en-US" sz="1200" b="1" dirty="0">
                <a:latin typeface="PT Sans" panose="020B0604020202020204" charset="0"/>
              </a:rPr>
              <a:t>‘capturing’ </a:t>
            </a:r>
            <a:r>
              <a:rPr lang="en-US" sz="1200" dirty="0">
                <a:latin typeface="PT Sans" panose="020B0604020202020204" charset="0"/>
              </a:rPr>
              <a:t>flag to ‘</a:t>
            </a:r>
            <a:r>
              <a:rPr lang="en-US" sz="1200" b="1" dirty="0">
                <a:latin typeface="PT Sans" panose="020B0604020202020204" charset="0"/>
              </a:rPr>
              <a:t>False’ .</a:t>
            </a:r>
          </a:p>
          <a:p>
            <a:pPr>
              <a:spcBef>
                <a:spcPts val="300"/>
              </a:spcBef>
              <a:spcAft>
                <a:spcPts val="300"/>
              </a:spcAft>
            </a:pPr>
            <a:r>
              <a:rPr lang="en-US" sz="1600" b="1" dirty="0">
                <a:latin typeface="Bahnschrift Light" panose="020B0502040204020203" pitchFamily="34" charset="0"/>
              </a:rPr>
              <a:t>12. Define a function ‘referesh_data()’ to refresh the captured data:</a:t>
            </a:r>
          </a:p>
          <a:p>
            <a:pPr marL="171450" indent="-171450">
              <a:spcBef>
                <a:spcPts val="300"/>
              </a:spcBef>
              <a:spcAft>
                <a:spcPts val="300"/>
              </a:spcAft>
              <a:buFontTx/>
              <a:buChar char="-"/>
            </a:pPr>
            <a:r>
              <a:rPr lang="en-US" sz="1200" dirty="0">
                <a:latin typeface="PT Sans" panose="020B0604020202020204" charset="0"/>
              </a:rPr>
              <a:t>Check if packet capture is still running; if so, display an error message.</a:t>
            </a:r>
          </a:p>
          <a:p>
            <a:pPr marL="171450" indent="-171450">
              <a:spcBef>
                <a:spcPts val="300"/>
              </a:spcBef>
              <a:spcAft>
                <a:spcPts val="300"/>
              </a:spcAft>
              <a:buFontTx/>
              <a:buChar char="-"/>
            </a:pPr>
            <a:r>
              <a:rPr lang="en-US" sz="1200" dirty="0">
                <a:latin typeface="PT Sans" panose="020B0604020202020204" charset="0"/>
              </a:rPr>
              <a:t>If not, clear the displayed data and reset the Wi-Fi IP address Label </a:t>
            </a:r>
            <a:r>
              <a:rPr lang="en-US" sz="1600" b="1" dirty="0">
                <a:latin typeface="Bahnschrift Light" panose="020B0502040204020203" pitchFamily="34" charset="0"/>
              </a:rPr>
              <a:t>Create Global Variables:</a:t>
            </a:r>
          </a:p>
          <a:p>
            <a:pPr marL="171450" indent="-171450">
              <a:spcBef>
                <a:spcPts val="300"/>
              </a:spcBef>
              <a:spcAft>
                <a:spcPts val="300"/>
              </a:spcAft>
              <a:buFont typeface="Arial" panose="020B0604020202020204" pitchFamily="34" charset="0"/>
              <a:buChar char="•"/>
            </a:pPr>
            <a:r>
              <a:rPr lang="en-US" sz="1200" b="1" dirty="0">
                <a:latin typeface="PT Sans" panose="020B0604020202020204" charset="0"/>
              </a:rPr>
              <a:t>‘capturing’</a:t>
            </a:r>
            <a:r>
              <a:rPr lang="en-US" sz="1200" dirty="0">
                <a:latin typeface="PT Sans" panose="020B0604020202020204" charset="0"/>
              </a:rPr>
              <a:t> to track whether packet capture is running.</a:t>
            </a:r>
          </a:p>
          <a:p>
            <a:pPr marL="171450" indent="-171450">
              <a:spcBef>
                <a:spcPts val="300"/>
              </a:spcBef>
              <a:spcAft>
                <a:spcPts val="300"/>
              </a:spcAft>
              <a:buFont typeface="Arial" panose="020B0604020202020204" pitchFamily="34" charset="0"/>
              <a:buChar char="•"/>
            </a:pPr>
            <a:r>
              <a:rPr lang="en-US" sz="1200" b="1" dirty="0">
                <a:latin typeface="PT Sans" panose="020B0604020202020204" charset="0"/>
              </a:rPr>
              <a:t>‘capture</a:t>
            </a:r>
            <a:r>
              <a:rPr lang="en-US" sz="1200" b="1" dirty="0">
                <a:latin typeface="Bahnschrift Light" panose="020B0502040204020203" pitchFamily="34" charset="0"/>
              </a:rPr>
              <a:t>_duration’</a:t>
            </a:r>
            <a:r>
              <a:rPr lang="en-US" sz="1200" dirty="0">
                <a:latin typeface="Bahnschrift Light" panose="020B0502040204020203" pitchFamily="34" charset="0"/>
              </a:rPr>
              <a:t> to store the specified capture duration.</a:t>
            </a:r>
          </a:p>
          <a:p>
            <a:pPr>
              <a:spcBef>
                <a:spcPts val="300"/>
              </a:spcBef>
              <a:spcAft>
                <a:spcPts val="300"/>
              </a:spcAft>
            </a:pPr>
            <a:r>
              <a:rPr lang="en-US" sz="1200" dirty="0">
                <a:latin typeface="PT Sans" panose="020B0503020203020204" pitchFamily="34" charset="0"/>
              </a:rPr>
              <a:t>Create the main application window </a:t>
            </a:r>
            <a:r>
              <a:rPr lang="en-US" sz="1200" b="1" dirty="0">
                <a:latin typeface="PT Sans" panose="020B0503020203020204" pitchFamily="34" charset="0"/>
              </a:rPr>
              <a:t>(‘root’) </a:t>
            </a:r>
            <a:r>
              <a:rPr lang="en-US" sz="1200" dirty="0">
                <a:latin typeface="PT Sans" panose="020B0503020203020204" pitchFamily="34" charset="0"/>
              </a:rPr>
              <a:t>using </a:t>
            </a:r>
            <a:r>
              <a:rPr lang="en-US" sz="1200" b="1" dirty="0">
                <a:latin typeface="PT Sans" panose="020B0503020203020204" pitchFamily="34" charset="0"/>
              </a:rPr>
              <a:t>tkinter </a:t>
            </a:r>
            <a:r>
              <a:rPr lang="en-US" sz="1200" dirty="0">
                <a:latin typeface="PT Sans" panose="020B0503020203020204" pitchFamily="34" charset="0"/>
              </a:rPr>
              <a:t>and configure its appearance and size.</a:t>
            </a:r>
          </a:p>
          <a:p>
            <a:pPr>
              <a:spcBef>
                <a:spcPts val="300"/>
              </a:spcBef>
              <a:spcAft>
                <a:spcPts val="300"/>
              </a:spcAft>
            </a:pPr>
            <a:endParaRPr lang="en-US" sz="1200" dirty="0">
              <a:latin typeface="PT Sans" panose="020B0604020202020204" charset="0"/>
            </a:endParaRPr>
          </a:p>
          <a:p>
            <a:pPr>
              <a:spcBef>
                <a:spcPts val="300"/>
              </a:spcBef>
              <a:spcAft>
                <a:spcPts val="300"/>
              </a:spcAft>
            </a:pPr>
            <a:endParaRPr lang="en-US" sz="1200" dirty="0">
              <a:latin typeface="PT Sans" panose="020B0604020202020204" charset="0"/>
            </a:endParaRPr>
          </a:p>
          <a:p>
            <a:pPr>
              <a:spcBef>
                <a:spcPts val="300"/>
              </a:spcBef>
              <a:spcAft>
                <a:spcPts val="300"/>
              </a:spcAft>
            </a:pPr>
            <a:endParaRPr lang="en-US" sz="1200" dirty="0">
              <a:latin typeface="Bahnschrift Light" panose="020B0502040204020203" pitchFamily="34" charset="0"/>
            </a:endParaRPr>
          </a:p>
          <a:p>
            <a:pPr>
              <a:spcBef>
                <a:spcPts val="300"/>
              </a:spcBef>
              <a:spcAft>
                <a:spcPts val="300"/>
              </a:spcAft>
            </a:pPr>
            <a:endParaRPr lang="en-US" sz="1200" b="1" dirty="0">
              <a:latin typeface="PT Sans" panose="020B0604020202020204" charset="0"/>
            </a:endParaRPr>
          </a:p>
        </p:txBody>
      </p:sp>
      <p:sp>
        <p:nvSpPr>
          <p:cNvPr id="3" name="TextBox 2"/>
          <p:cNvSpPr txBox="1"/>
          <p:nvPr/>
        </p:nvSpPr>
        <p:spPr>
          <a:xfrm>
            <a:off x="1366787" y="2743454"/>
            <a:ext cx="7649737" cy="2685351"/>
          </a:xfrm>
          <a:prstGeom prst="rect">
            <a:avLst/>
          </a:prstGeom>
          <a:noFill/>
        </p:spPr>
        <p:txBody>
          <a:bodyPr wrap="square" rtlCol="0">
            <a:spAutoFit/>
          </a:bodyPr>
          <a:lstStyle/>
          <a:p>
            <a:pPr>
              <a:spcBef>
                <a:spcPts val="300"/>
              </a:spcBef>
              <a:spcAft>
                <a:spcPts val="300"/>
              </a:spcAft>
            </a:pPr>
            <a:r>
              <a:rPr lang="en-US" sz="1200" dirty="0">
                <a:latin typeface="Bahnschrift Light" panose="020B0502040204020203" pitchFamily="34" charset="0"/>
              </a:rPr>
              <a:t>Create and configure GUI elements:</a:t>
            </a:r>
          </a:p>
          <a:p>
            <a:pPr marL="285750" indent="-285750">
              <a:spcBef>
                <a:spcPts val="300"/>
              </a:spcBef>
              <a:spcAft>
                <a:spcPts val="300"/>
              </a:spcAft>
              <a:buFontTx/>
              <a:buChar char="-"/>
            </a:pPr>
            <a:r>
              <a:rPr lang="en-US" sz="1200" dirty="0">
                <a:latin typeface="Bahnschrift Light" panose="020B0502040204020203" pitchFamily="34" charset="0"/>
              </a:rPr>
              <a:t>Label for displaying information.</a:t>
            </a:r>
          </a:p>
          <a:p>
            <a:pPr marL="285750" indent="-285750">
              <a:spcBef>
                <a:spcPts val="300"/>
              </a:spcBef>
              <a:spcAft>
                <a:spcPts val="300"/>
              </a:spcAft>
              <a:buFontTx/>
              <a:buChar char="-"/>
            </a:pPr>
            <a:r>
              <a:rPr lang="en-US" sz="1200" dirty="0">
                <a:latin typeface="Bahnschrift Light" panose="020B0502040204020203" pitchFamily="34" charset="0"/>
              </a:rPr>
              <a:t>Entry fields for a user input.</a:t>
            </a:r>
          </a:p>
          <a:p>
            <a:pPr marL="285750" indent="-285750">
              <a:spcBef>
                <a:spcPts val="300"/>
              </a:spcBef>
              <a:spcAft>
                <a:spcPts val="300"/>
              </a:spcAft>
              <a:buFontTx/>
              <a:buChar char="-"/>
            </a:pPr>
            <a:r>
              <a:rPr lang="en-US" sz="1200" dirty="0">
                <a:latin typeface="Bahnschrift Light" panose="020B0502040204020203" pitchFamily="34" charset="0"/>
              </a:rPr>
              <a:t>Buttons for starting, stopping, and refreshing the data capture.</a:t>
            </a:r>
          </a:p>
          <a:p>
            <a:pPr marL="285750" indent="-285750">
              <a:spcBef>
                <a:spcPts val="300"/>
              </a:spcBef>
              <a:spcAft>
                <a:spcPts val="300"/>
              </a:spcAft>
              <a:buFontTx/>
              <a:buChar char="-"/>
            </a:pPr>
            <a:r>
              <a:rPr lang="en-US" sz="1200" dirty="0">
                <a:latin typeface="Bahnschrift Light" panose="020B0502040204020203" pitchFamily="34" charset="0"/>
              </a:rPr>
              <a:t>A scrolled text box for displaying the captured packet data.</a:t>
            </a:r>
          </a:p>
          <a:p>
            <a:pPr marL="285750" indent="-285750">
              <a:spcBef>
                <a:spcPts val="300"/>
              </a:spcBef>
              <a:spcAft>
                <a:spcPts val="300"/>
              </a:spcAft>
              <a:buFontTx/>
              <a:buChar char="-"/>
            </a:pPr>
            <a:r>
              <a:rPr lang="en-US" sz="1200" dirty="0">
                <a:latin typeface="Bahnschrift Light" panose="020B0502040204020203" pitchFamily="34" charset="0"/>
              </a:rPr>
              <a:t>Scrollbars for scrolling through the text box.</a:t>
            </a:r>
          </a:p>
          <a:p>
            <a:pPr marL="285750" indent="-285750">
              <a:spcBef>
                <a:spcPts val="300"/>
              </a:spcBef>
              <a:spcAft>
                <a:spcPts val="300"/>
              </a:spcAft>
              <a:buFontTx/>
              <a:buChar char="-"/>
            </a:pPr>
            <a:r>
              <a:rPr lang="en-US" sz="1200" dirty="0">
                <a:latin typeface="Bahnschrift Light" panose="020B0502040204020203" pitchFamily="34" charset="0"/>
              </a:rPr>
              <a:t>A treeview widget for displaying a summary of captured packets.</a:t>
            </a:r>
          </a:p>
          <a:p>
            <a:pPr>
              <a:spcBef>
                <a:spcPts val="300"/>
              </a:spcBef>
              <a:spcAft>
                <a:spcPts val="300"/>
              </a:spcAft>
            </a:pPr>
            <a:r>
              <a:rPr lang="en-US" sz="1200" dirty="0">
                <a:latin typeface="Bahnschrift Light" panose="020B0502040204020203" pitchFamily="34" charset="0"/>
              </a:rPr>
              <a:t>Setup the GUI loop using </a:t>
            </a:r>
            <a:r>
              <a:rPr lang="en-US" sz="1200" b="1" dirty="0">
                <a:latin typeface="Bahnschrift Light" panose="020B0502040204020203" pitchFamily="34" charset="0"/>
              </a:rPr>
              <a:t>‘root.mainloop()’ </a:t>
            </a:r>
            <a:r>
              <a:rPr lang="en-US" sz="1200" dirty="0">
                <a:latin typeface="Bahnschrift Light" panose="020B0502040204020203" pitchFamily="34" charset="0"/>
              </a:rPr>
              <a:t>to launch the application</a:t>
            </a:r>
            <a:r>
              <a:rPr lang="en-US" dirty="0">
                <a:latin typeface="Bahnschrift Light" panose="020B0502040204020203" pitchFamily="34" charset="0"/>
              </a:rPr>
              <a:t>.</a:t>
            </a:r>
          </a:p>
          <a:p>
            <a:pPr>
              <a:spcBef>
                <a:spcPts val="300"/>
              </a:spcBef>
              <a:spcAft>
                <a:spcPts val="300"/>
              </a:spcAft>
            </a:pPr>
            <a:endParaRPr lang="en-US" dirty="0">
              <a:latin typeface="Bahnschrift Light" panose="020B0502040204020203" pitchFamily="34" charset="0"/>
            </a:endParaRPr>
          </a:p>
          <a:p>
            <a:endParaRPr lang="en-US" dirty="0">
              <a:latin typeface="Bahnschrift Light" panose="020B0502040204020203"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808"/>
        <p:cNvGrpSpPr/>
        <p:nvPr/>
      </p:nvGrpSpPr>
      <p:grpSpPr>
        <a:xfrm>
          <a:off x="0" y="0"/>
          <a:ext cx="0" cy="0"/>
          <a:chOff x="0" y="0"/>
          <a:chExt cx="0" cy="0"/>
        </a:xfrm>
      </p:grpSpPr>
      <p:sp>
        <p:nvSpPr>
          <p:cNvPr id="2" name="Rectangle 1"/>
          <p:cNvSpPr/>
          <p:nvPr/>
        </p:nvSpPr>
        <p:spPr>
          <a:xfrm>
            <a:off x="-356839" y="-8138874"/>
            <a:ext cx="9612351" cy="261610"/>
          </a:xfrm>
          <a:prstGeom prst="rect">
            <a:avLst/>
          </a:prstGeom>
        </p:spPr>
        <p:txBody>
          <a:bodyPr wrap="square">
            <a:spAutoFit/>
          </a:bodyPr>
          <a:lstStyle/>
          <a:p>
            <a:pPr lvl="0"/>
            <a:r>
              <a:rPr lang="en-US" sz="1100" b="1" dirty="0"/>
              <a:t>3</a:t>
            </a:r>
            <a:endParaRPr lang="en-US" b="1" dirty="0"/>
          </a:p>
        </p:txBody>
      </p:sp>
      <p:sp>
        <p:nvSpPr>
          <p:cNvPr id="5" name="Rectangle 4"/>
          <p:cNvSpPr/>
          <p:nvPr/>
        </p:nvSpPr>
        <p:spPr>
          <a:xfrm>
            <a:off x="1174172" y="1064492"/>
            <a:ext cx="9299863" cy="3724096"/>
          </a:xfrm>
          <a:prstGeom prst="rect">
            <a:avLst/>
          </a:prstGeom>
        </p:spPr>
        <p:txBody>
          <a:bodyPr wrap="square">
            <a:spAutoFit/>
          </a:bodyPr>
          <a:lstStyle/>
          <a:p>
            <a:r>
              <a:rPr lang="en-US" b="1" dirty="0">
                <a:latin typeface="PT Sans" panose="020B0604020202020204" charset="0"/>
              </a:rPr>
              <a:t>14. Create GUI elements:</a:t>
            </a:r>
          </a:p>
          <a:p>
            <a:r>
              <a:rPr lang="en-US" b="1" dirty="0">
                <a:latin typeface="PT Sans" panose="020B0604020202020204" charset="0"/>
              </a:rPr>
              <a:t>    </a:t>
            </a:r>
            <a:r>
              <a:rPr lang="en-US" sz="1200" dirty="0">
                <a:latin typeface="PT Sans" panose="020B0604020202020204" charset="0"/>
              </a:rPr>
              <a:t>- Label for displaying Wi-Fi IP address.</a:t>
            </a:r>
          </a:p>
          <a:p>
            <a:r>
              <a:rPr lang="en-US" sz="1200" dirty="0">
                <a:latin typeface="PT Sans" panose="020B0604020202020204" charset="0"/>
              </a:rPr>
              <a:t>    - Text entry for specifying the network interface.</a:t>
            </a:r>
          </a:p>
          <a:p>
            <a:r>
              <a:rPr lang="en-US" sz="1200" dirty="0">
                <a:latin typeface="PT Sans" panose="020B0604020202020204" charset="0"/>
              </a:rPr>
              <a:t>    - Text entry for specifying the capture filter.</a:t>
            </a:r>
          </a:p>
          <a:p>
            <a:r>
              <a:rPr lang="en-US" sz="1200" dirty="0">
                <a:latin typeface="PT Sans" panose="020B0604020202020204" charset="0"/>
              </a:rPr>
              <a:t>    - Text entry for specifying the capture duration.</a:t>
            </a:r>
          </a:p>
          <a:p>
            <a:r>
              <a:rPr lang="en-US" sz="1200" dirty="0">
                <a:latin typeface="PT Sans" panose="020B0604020202020204" charset="0"/>
              </a:rPr>
              <a:t>    - Buttons for starting, stopping, and refreshing the capture.</a:t>
            </a:r>
          </a:p>
          <a:p>
            <a:r>
              <a:rPr lang="en-US" sz="1200" dirty="0">
                <a:latin typeface="PT Sans" panose="020B0604020202020204" charset="0"/>
              </a:rPr>
              <a:t>    - </a:t>
            </a:r>
            <a:r>
              <a:rPr lang="en-US" sz="1200" dirty="0" err="1">
                <a:latin typeface="PT Sans" panose="020B0604020202020204" charset="0"/>
              </a:rPr>
              <a:t>ScrolledText</a:t>
            </a:r>
            <a:r>
              <a:rPr lang="en-US" sz="1200" dirty="0">
                <a:latin typeface="PT Sans" panose="020B0604020202020204" charset="0"/>
              </a:rPr>
              <a:t> widget for displaying captured data.</a:t>
            </a:r>
          </a:p>
          <a:p>
            <a:r>
              <a:rPr lang="en-US" sz="1200" dirty="0">
                <a:latin typeface="PT Sans" panose="020B0604020202020204" charset="0"/>
              </a:rPr>
              <a:t>    - Scrollbars for the </a:t>
            </a:r>
            <a:r>
              <a:rPr lang="en-US" sz="1200" dirty="0" err="1">
                <a:latin typeface="PT Sans" panose="020B0604020202020204" charset="0"/>
              </a:rPr>
              <a:t>ScrolledText</a:t>
            </a:r>
            <a:r>
              <a:rPr lang="en-US" sz="1200" dirty="0">
                <a:latin typeface="PT Sans" panose="020B0604020202020204" charset="0"/>
              </a:rPr>
              <a:t>.</a:t>
            </a:r>
          </a:p>
          <a:p>
            <a:r>
              <a:rPr lang="en-US" sz="1200" dirty="0">
                <a:latin typeface="PT Sans" panose="020B0604020202020204" charset="0"/>
              </a:rPr>
              <a:t>    - Treeview widget for displaying a list of captured packets.</a:t>
            </a:r>
          </a:p>
          <a:p>
            <a:r>
              <a:rPr lang="en-US" sz="1200" dirty="0">
                <a:latin typeface="PT Sans" panose="020B0604020202020204" charset="0"/>
              </a:rPr>
              <a:t>    - Button for toggling dark mode.</a:t>
            </a:r>
          </a:p>
          <a:p>
            <a:endParaRPr lang="en-US" b="1" dirty="0">
              <a:latin typeface="PT Sans" panose="020B0604020202020204" charset="0"/>
            </a:endParaRPr>
          </a:p>
          <a:p>
            <a:r>
              <a:rPr lang="en-US" b="1" dirty="0">
                <a:latin typeface="PT Sans" panose="020B0604020202020204" charset="0"/>
              </a:rPr>
              <a:t>15. Configure the visual appearance (colors) of the GUI elements.</a:t>
            </a:r>
          </a:p>
          <a:p>
            <a:endParaRPr lang="en-US" b="1" dirty="0">
              <a:latin typeface="PT Sans" panose="020B0604020202020204" charset="0"/>
            </a:endParaRPr>
          </a:p>
          <a:p>
            <a:r>
              <a:rPr lang="en-US" b="1" dirty="0">
                <a:latin typeface="PT Sans" panose="020B0604020202020204" charset="0"/>
              </a:rPr>
              <a:t>16. Set event handlers for the buttons:</a:t>
            </a:r>
          </a:p>
          <a:p>
            <a:r>
              <a:rPr lang="en-US" b="1" dirty="0">
                <a:latin typeface="PT Sans" panose="020B0604020202020204" charset="0"/>
              </a:rPr>
              <a:t>    </a:t>
            </a:r>
            <a:r>
              <a:rPr lang="en-US" dirty="0">
                <a:latin typeface="PT Sans" panose="020B0604020202020204" charset="0"/>
              </a:rPr>
              <a:t>- Start Capture: Calls `</a:t>
            </a:r>
            <a:r>
              <a:rPr lang="en-US" dirty="0" err="1">
                <a:latin typeface="PT Sans" panose="020B0604020202020204" charset="0"/>
              </a:rPr>
              <a:t>start_capture</a:t>
            </a:r>
            <a:r>
              <a:rPr lang="en-US" dirty="0">
                <a:latin typeface="PT Sans" panose="020B0604020202020204" charset="0"/>
              </a:rPr>
              <a:t>()`.</a:t>
            </a:r>
          </a:p>
          <a:p>
            <a:r>
              <a:rPr lang="en-US" dirty="0">
                <a:latin typeface="PT Sans" panose="020B0604020202020204" charset="0"/>
              </a:rPr>
              <a:t>    - Stop Capture: Calls `</a:t>
            </a:r>
            <a:r>
              <a:rPr lang="en-US" dirty="0" err="1">
                <a:latin typeface="PT Sans" panose="020B0604020202020204" charset="0"/>
              </a:rPr>
              <a:t>stop_capture</a:t>
            </a:r>
            <a:r>
              <a:rPr lang="en-US" dirty="0">
                <a:latin typeface="PT Sans" panose="020B0604020202020204" charset="0"/>
              </a:rPr>
              <a:t>()`.</a:t>
            </a:r>
          </a:p>
          <a:p>
            <a:r>
              <a:rPr lang="en-US" dirty="0">
                <a:latin typeface="PT Sans" panose="020B0604020202020204" charset="0"/>
              </a:rPr>
              <a:t>    - Refresh Data: Calls `</a:t>
            </a:r>
            <a:r>
              <a:rPr lang="en-US" dirty="0" err="1">
                <a:latin typeface="PT Sans" panose="020B0604020202020204" charset="0"/>
              </a:rPr>
              <a:t>refresh_data</a:t>
            </a:r>
            <a:r>
              <a:rPr lang="en-US" dirty="0">
                <a:latin typeface="PT Sans" panose="020B0604020202020204" charset="0"/>
              </a:rPr>
              <a:t>()`.</a:t>
            </a:r>
          </a:p>
          <a:p>
            <a:r>
              <a:rPr lang="en-US" dirty="0">
                <a:latin typeface="PT Sans" panose="020B0604020202020204" charset="0"/>
              </a:rPr>
              <a:t>    - Toggle Dark Mode: Calls `</a:t>
            </a:r>
            <a:r>
              <a:rPr lang="en-US" dirty="0" err="1">
                <a:latin typeface="PT Sans" panose="020B0604020202020204" charset="0"/>
              </a:rPr>
              <a:t>toggle_dark_mode</a:t>
            </a:r>
            <a:r>
              <a:rPr lang="en-US" dirty="0">
                <a:latin typeface="PT Sans" panose="020B0604020202020204" charset="0"/>
              </a:rPr>
              <a: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3" name="Rectangle 2"/>
          <p:cNvSpPr/>
          <p:nvPr/>
        </p:nvSpPr>
        <p:spPr>
          <a:xfrm>
            <a:off x="426028" y="521104"/>
            <a:ext cx="8478981" cy="3970318"/>
          </a:xfrm>
          <a:prstGeom prst="rect">
            <a:avLst/>
          </a:prstGeom>
        </p:spPr>
        <p:txBody>
          <a:bodyPr wrap="square">
            <a:spAutoFit/>
          </a:bodyPr>
          <a:lstStyle/>
          <a:p>
            <a:endParaRPr lang="en-US" b="1" dirty="0">
              <a:latin typeface="PT Sans" panose="020B0604020202020204" charset="0"/>
            </a:endParaRPr>
          </a:p>
          <a:p>
            <a:r>
              <a:rPr lang="en-US" b="1" dirty="0">
                <a:latin typeface="PT Sans" panose="020B0604020202020204" charset="0"/>
              </a:rPr>
              <a:t>17. Create the main event loop with `</a:t>
            </a:r>
            <a:r>
              <a:rPr lang="en-US" b="1" dirty="0" err="1">
                <a:latin typeface="PT Sans" panose="020B0604020202020204" charset="0"/>
              </a:rPr>
              <a:t>root.mainloop</a:t>
            </a:r>
            <a:r>
              <a:rPr lang="en-US" b="1" dirty="0">
                <a:latin typeface="PT Sans" panose="020B0604020202020204" charset="0"/>
              </a:rPr>
              <a:t>()` to run the GUI application.</a:t>
            </a:r>
          </a:p>
          <a:p>
            <a:endParaRPr lang="en-US" b="1" dirty="0">
              <a:latin typeface="PT Sans" panose="020B0604020202020204" charset="0"/>
            </a:endParaRPr>
          </a:p>
          <a:p>
            <a:r>
              <a:rPr lang="en-US" b="1" dirty="0">
                <a:latin typeface="PT Sans" panose="020B0604020202020204" charset="0"/>
              </a:rPr>
              <a:t>18. In the `</a:t>
            </a:r>
            <a:r>
              <a:rPr lang="en-US" b="1" dirty="0" err="1">
                <a:latin typeface="PT Sans" panose="020B0604020202020204" charset="0"/>
              </a:rPr>
              <a:t>start_capture</a:t>
            </a:r>
            <a:r>
              <a:rPr lang="en-US" b="1" dirty="0">
                <a:latin typeface="PT Sans" panose="020B0604020202020204" charset="0"/>
              </a:rPr>
              <a:t>()` function, capture packets continuously, analyze them, and update the display until the capture is stopped or the specified duration is reached.</a:t>
            </a:r>
          </a:p>
          <a:p>
            <a:endParaRPr lang="en-US" b="1" dirty="0">
              <a:latin typeface="PT Sans" panose="020B0604020202020204" charset="0"/>
            </a:endParaRPr>
          </a:p>
          <a:p>
            <a:r>
              <a:rPr lang="en-US" b="1" dirty="0">
                <a:latin typeface="PT Sans" panose="020B0604020202020204" charset="0"/>
              </a:rPr>
              <a:t>19. In the `</a:t>
            </a:r>
            <a:r>
              <a:rPr lang="en-US" b="1" dirty="0" err="1">
                <a:latin typeface="PT Sans" panose="020B0604020202020204" charset="0"/>
              </a:rPr>
              <a:t>show_captured_data</a:t>
            </a:r>
            <a:r>
              <a:rPr lang="en-US" b="1" dirty="0">
                <a:latin typeface="PT Sans" panose="020B0604020202020204" charset="0"/>
              </a:rPr>
              <a:t>(data)` function, update the display with the captured packet data and refresh the Treeview widget.</a:t>
            </a:r>
          </a:p>
          <a:p>
            <a:endParaRPr lang="en-US" b="1" dirty="0">
              <a:latin typeface="PT Sans" panose="020B0604020202020204" charset="0"/>
            </a:endParaRPr>
          </a:p>
          <a:p>
            <a:r>
              <a:rPr lang="en-US" b="1" dirty="0">
                <a:latin typeface="PT Sans" panose="020B0604020202020204" charset="0"/>
              </a:rPr>
              <a:t>20. In the `</a:t>
            </a:r>
            <a:r>
              <a:rPr lang="en-US" b="1" dirty="0" err="1">
                <a:latin typeface="PT Sans" panose="020B0604020202020204" charset="0"/>
              </a:rPr>
              <a:t>stop_capture</a:t>
            </a:r>
            <a:r>
              <a:rPr lang="en-US" b="1" dirty="0">
                <a:latin typeface="PT Sans" panose="020B0604020202020204" charset="0"/>
              </a:rPr>
              <a:t>()` function, set the `capturing` flag to stop packet capture.</a:t>
            </a:r>
          </a:p>
          <a:p>
            <a:endParaRPr lang="en-US" b="1" dirty="0">
              <a:latin typeface="PT Sans" panose="020B0604020202020204" charset="0"/>
            </a:endParaRPr>
          </a:p>
          <a:p>
            <a:r>
              <a:rPr lang="en-US" b="1" dirty="0">
                <a:latin typeface="PT Sans" panose="020B0604020202020204" charset="0"/>
              </a:rPr>
              <a:t>21. In the `</a:t>
            </a:r>
            <a:r>
              <a:rPr lang="en-US" b="1" dirty="0" err="1">
                <a:latin typeface="PT Sans" panose="020B0604020202020204" charset="0"/>
              </a:rPr>
              <a:t>refresh_data</a:t>
            </a:r>
            <a:r>
              <a:rPr lang="en-US" b="1" dirty="0">
                <a:latin typeface="PT Sans" panose="020B0604020202020204" charset="0"/>
              </a:rPr>
              <a:t>()` function, clear the displayed data and reset the Wi-Fi IP address.</a:t>
            </a:r>
          </a:p>
          <a:p>
            <a:endParaRPr lang="en-US" b="1" dirty="0">
              <a:latin typeface="PT Sans" panose="020B0604020202020204" charset="0"/>
            </a:endParaRPr>
          </a:p>
          <a:p>
            <a:r>
              <a:rPr lang="en-US" b="1" dirty="0">
                <a:latin typeface="PT Sans" panose="020B0604020202020204" charset="0"/>
              </a:rPr>
              <a:t>22. In the `</a:t>
            </a:r>
            <a:r>
              <a:rPr lang="en-US" b="1" dirty="0" err="1">
                <a:latin typeface="PT Sans" panose="020B0604020202020204" charset="0"/>
              </a:rPr>
              <a:t>toggle_dark_mode</a:t>
            </a:r>
            <a:r>
              <a:rPr lang="en-US" b="1" dirty="0">
                <a:latin typeface="PT Sans" panose="020B0604020202020204" charset="0"/>
              </a:rPr>
              <a:t>()` function, change the color scheme of the GUI to switch between light and dark modes.</a:t>
            </a:r>
          </a:p>
          <a:p>
            <a:endParaRPr lang="en-US" b="1" dirty="0">
              <a:latin typeface="PT Sans" panose="020B0604020202020204" charset="0"/>
            </a:endParaRPr>
          </a:p>
          <a:p>
            <a:r>
              <a:rPr lang="en-US" dirty="0">
                <a:latin typeface="PT Sans" panose="020B0604020202020204" charset="0"/>
              </a:rPr>
              <a:t>The provided pseudo code summarizes the main functionalities of the script and the structure of the GUI application. The actual Python code provides the implementation details for each function and element.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2" name="Title 1"/>
          <p:cNvSpPr>
            <a:spLocks noGrp="1"/>
          </p:cNvSpPr>
          <p:nvPr>
            <p:ph type="title"/>
          </p:nvPr>
        </p:nvSpPr>
        <p:spPr/>
        <p:txBody>
          <a:bodyPr/>
          <a:lstStyle/>
          <a:p>
            <a:r>
              <a:rPr lang="en-US" dirty="0"/>
              <a:t>Existing tools and their limitations</a:t>
            </a:r>
          </a:p>
        </p:txBody>
      </p:sp>
      <p:sp>
        <p:nvSpPr>
          <p:cNvPr id="3" name="Text Placeholder 2">
            <a:extLst>
              <a:ext uri="{FF2B5EF4-FFF2-40B4-BE49-F238E27FC236}">
                <a16:creationId xmlns:a16="http://schemas.microsoft.com/office/drawing/2014/main" id="{B856FAF3-DE42-A794-4841-BFC3CF1DE828}"/>
              </a:ext>
            </a:extLst>
          </p:cNvPr>
          <p:cNvSpPr>
            <a:spLocks noGrp="1"/>
          </p:cNvSpPr>
          <p:nvPr>
            <p:ph type="subTitle" idx="4294967295"/>
          </p:nvPr>
        </p:nvSpPr>
        <p:spPr>
          <a:xfrm>
            <a:off x="2944813" y="1608138"/>
            <a:ext cx="6199187" cy="466725"/>
          </a:xfrm>
        </p:spPr>
        <p:txBody>
          <a:bodyPr/>
          <a:lstStyle/>
          <a:p>
            <a:pPr marL="139700" indent="0">
              <a:buNone/>
            </a:pPr>
            <a:endParaRPr lang="en-US" dirty="0"/>
          </a:p>
          <a:p>
            <a:endParaRPr lang="en-US" dirty="0"/>
          </a:p>
          <a:p>
            <a:endParaRPr lang="en-IN" dirty="0"/>
          </a:p>
        </p:txBody>
      </p:sp>
      <p:sp>
        <p:nvSpPr>
          <p:cNvPr id="12" name="TextBox 11">
            <a:extLst>
              <a:ext uri="{FF2B5EF4-FFF2-40B4-BE49-F238E27FC236}">
                <a16:creationId xmlns:a16="http://schemas.microsoft.com/office/drawing/2014/main" id="{2A689CE4-071C-5506-CF3C-71B1D693B521}"/>
              </a:ext>
            </a:extLst>
          </p:cNvPr>
          <p:cNvSpPr txBox="1"/>
          <p:nvPr/>
        </p:nvSpPr>
        <p:spPr>
          <a:xfrm>
            <a:off x="372795" y="1383054"/>
            <a:ext cx="8644597" cy="2954655"/>
          </a:xfrm>
          <a:prstGeom prst="rect">
            <a:avLst/>
          </a:prstGeom>
          <a:noFill/>
        </p:spPr>
        <p:txBody>
          <a:bodyPr wrap="square" rtlCol="0">
            <a:spAutoFit/>
          </a:bodyPr>
          <a:lstStyle/>
          <a:p>
            <a:pPr algn="l"/>
            <a:r>
              <a:rPr lang="en-US" b="1" i="0" u="sng" dirty="0">
                <a:solidFill>
                  <a:schemeClr val="tx1"/>
                </a:solidFill>
                <a:effectLst/>
                <a:latin typeface="PT Sans" panose="020B0503020203020204" pitchFamily="34" charset="0"/>
              </a:rPr>
              <a:t>Wireshark:</a:t>
            </a:r>
          </a:p>
          <a:p>
            <a:pPr algn="l"/>
            <a:endParaRPr lang="en-US" sz="1200" b="0" i="0" dirty="0">
              <a:solidFill>
                <a:schemeClr val="tx1"/>
              </a:solidFill>
              <a:effectLst/>
              <a:latin typeface="PT Sans" panose="020B0503020203020204" pitchFamily="34" charset="0"/>
            </a:endParaRPr>
          </a:p>
          <a:p>
            <a:pPr algn="l"/>
            <a:r>
              <a:rPr lang="en-US" sz="1200" b="1" i="0" dirty="0">
                <a:solidFill>
                  <a:schemeClr val="tx1"/>
                </a:solidFill>
                <a:effectLst/>
                <a:latin typeface="PT Sans" panose="020B0503020203020204" pitchFamily="34" charset="0"/>
              </a:rPr>
              <a:t>Limitations:</a:t>
            </a:r>
            <a:endParaRPr lang="en-US" sz="1200" b="0" i="0" dirty="0">
              <a:solidFill>
                <a:schemeClr val="tx1"/>
              </a:solidFill>
              <a:effectLst/>
              <a:latin typeface="PT Sans" panose="020B0503020203020204" pitchFamily="34" charset="0"/>
            </a:endParaRPr>
          </a:p>
          <a:p>
            <a:pPr marL="742950" lvl="2" indent="-285750">
              <a:buFont typeface="Arial" panose="020B0604020202020204" pitchFamily="34" charset="0"/>
              <a:buChar char="•"/>
            </a:pPr>
            <a:r>
              <a:rPr lang="en-US" sz="1200" b="0" i="0" dirty="0">
                <a:solidFill>
                  <a:schemeClr val="tx1"/>
                </a:solidFill>
                <a:effectLst/>
                <a:latin typeface="PT Sans" panose="020B0503020203020204" pitchFamily="34" charset="0"/>
              </a:rPr>
              <a:t>Wireshark can be resource-intensive, especially when capturing a large volume of packets, making it unsuitable for high-speed networks.</a:t>
            </a:r>
          </a:p>
          <a:p>
            <a:pPr marL="742950" lvl="1" indent="-285750" algn="l">
              <a:buFont typeface="Arial" panose="020B0604020202020204" pitchFamily="34" charset="0"/>
              <a:buChar char="•"/>
            </a:pPr>
            <a:r>
              <a:rPr lang="en-US" sz="1200" b="0" i="0" dirty="0">
                <a:solidFill>
                  <a:schemeClr val="tx1"/>
                </a:solidFill>
                <a:effectLst/>
                <a:latin typeface="PT Sans" panose="020B0503020203020204" pitchFamily="34" charset="0"/>
              </a:rPr>
              <a:t>The GUI may not be as user-friendly for beginners, and some features may require a learning curve.</a:t>
            </a:r>
          </a:p>
          <a:p>
            <a:pPr marL="742950" lvl="1" indent="-285750" algn="l">
              <a:buFont typeface="Arial" panose="020B0604020202020204" pitchFamily="34" charset="0"/>
              <a:buChar char="•"/>
            </a:pPr>
            <a:r>
              <a:rPr lang="en-US" sz="1200" b="0" i="0" dirty="0">
                <a:solidFill>
                  <a:schemeClr val="tx1"/>
                </a:solidFill>
                <a:effectLst/>
                <a:latin typeface="PT Sans" panose="020B0503020203020204" pitchFamily="34" charset="0"/>
              </a:rPr>
              <a:t>Limited support for real-time monitoring, as it is primarily designed for packet analysis after the capture</a:t>
            </a:r>
          </a:p>
          <a:p>
            <a:pPr marL="742950" lvl="1" indent="-285750" algn="l">
              <a:buFont typeface="Arial" panose="020B0604020202020204" pitchFamily="34" charset="0"/>
              <a:buChar char="•"/>
            </a:pPr>
            <a:endParaRPr lang="en-US" sz="1200" dirty="0">
              <a:solidFill>
                <a:schemeClr val="tx1"/>
              </a:solidFill>
              <a:latin typeface="PT Sans" panose="020B0503020203020204" pitchFamily="34" charset="0"/>
            </a:endParaRPr>
          </a:p>
          <a:p>
            <a:pPr algn="l"/>
            <a:r>
              <a:rPr lang="en-US" b="1" i="0" u="sng" dirty="0" err="1">
                <a:solidFill>
                  <a:schemeClr val="tx1"/>
                </a:solidFill>
                <a:effectLst/>
                <a:latin typeface="Söhne"/>
              </a:rPr>
              <a:t>tcpdump</a:t>
            </a:r>
            <a:r>
              <a:rPr lang="en-US" b="1" i="0" u="sng" dirty="0">
                <a:solidFill>
                  <a:schemeClr val="tx1"/>
                </a:solidFill>
                <a:effectLst/>
                <a:latin typeface="Söhne"/>
              </a:rPr>
              <a:t>:</a:t>
            </a:r>
          </a:p>
          <a:p>
            <a:pPr algn="l"/>
            <a:endParaRPr lang="en-US" sz="1200" b="0" i="0" dirty="0">
              <a:solidFill>
                <a:schemeClr val="tx1"/>
              </a:solidFill>
              <a:effectLst/>
              <a:latin typeface="Söhne"/>
            </a:endParaRPr>
          </a:p>
          <a:p>
            <a:pPr algn="l"/>
            <a:r>
              <a:rPr lang="en-US" sz="1200" b="1" i="0" dirty="0">
                <a:solidFill>
                  <a:schemeClr val="tx1"/>
                </a:solidFill>
                <a:effectLst/>
                <a:latin typeface="Söhne"/>
              </a:rPr>
              <a:t>Limitations:</a:t>
            </a:r>
            <a:endParaRPr lang="en-US" sz="1200" b="0" i="0" dirty="0">
              <a:solidFill>
                <a:schemeClr val="tx1"/>
              </a:solidFill>
              <a:effectLst/>
              <a:latin typeface="Söhne"/>
            </a:endParaRPr>
          </a:p>
          <a:p>
            <a:pPr marL="742950" lvl="1" indent="-285750" algn="l">
              <a:buFont typeface="Arial" panose="020B0604020202020204" pitchFamily="34" charset="0"/>
              <a:buChar char="•"/>
            </a:pPr>
            <a:r>
              <a:rPr lang="en-US" sz="1200" b="0" i="0" dirty="0">
                <a:solidFill>
                  <a:schemeClr val="tx1"/>
                </a:solidFill>
                <a:effectLst/>
                <a:latin typeface="Söhne"/>
              </a:rPr>
              <a:t>It lacks a graphical user interface, which can be challenging for non-technical users.</a:t>
            </a:r>
          </a:p>
          <a:p>
            <a:pPr marL="742950" lvl="1" indent="-285750" algn="l">
              <a:buFont typeface="Arial" panose="020B0604020202020204" pitchFamily="34" charset="0"/>
              <a:buChar char="•"/>
            </a:pPr>
            <a:r>
              <a:rPr lang="en-US" sz="1200" b="0" i="0" dirty="0" err="1">
                <a:solidFill>
                  <a:schemeClr val="tx1"/>
                </a:solidFill>
                <a:effectLst/>
                <a:latin typeface="Söhne"/>
              </a:rPr>
              <a:t>Tcpdump</a:t>
            </a:r>
            <a:r>
              <a:rPr lang="en-US" sz="1200" b="0" i="0" dirty="0">
                <a:solidFill>
                  <a:schemeClr val="tx1"/>
                </a:solidFill>
                <a:effectLst/>
                <a:latin typeface="Söhne"/>
              </a:rPr>
              <a:t> may not provide as extensive protocol analysis features as some GUI-based tools.</a:t>
            </a:r>
          </a:p>
          <a:p>
            <a:pPr marL="742950" lvl="1" indent="-285750" algn="l">
              <a:buFont typeface="Arial" panose="020B0604020202020204" pitchFamily="34" charset="0"/>
              <a:buChar char="•"/>
            </a:pPr>
            <a:r>
              <a:rPr lang="en-US" sz="1200" b="0" i="0" dirty="0">
                <a:solidFill>
                  <a:schemeClr val="tx1"/>
                </a:solidFill>
                <a:effectLst/>
                <a:latin typeface="Söhne"/>
              </a:rPr>
              <a:t>Understanding the command-line options and filters may require network expertise</a:t>
            </a:r>
          </a:p>
          <a:p>
            <a:pPr marL="457200" lvl="1" algn="l"/>
            <a:endParaRPr lang="en-US" b="0" i="0" dirty="0">
              <a:solidFill>
                <a:srgbClr val="D1D5DB"/>
              </a:solidFill>
              <a:effectLst/>
              <a:latin typeface="Söhne"/>
            </a:endParaRPr>
          </a:p>
        </p:txBody>
      </p:sp>
    </p:spTree>
    <p:extLst>
      <p:ext uri="{BB962C8B-B14F-4D97-AF65-F5344CB8AC3E}">
        <p14:creationId xmlns:p14="http://schemas.microsoft.com/office/powerpoint/2010/main" val="68572705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 name="Title 1">
            <a:extLst>
              <a:ext uri="{FF2B5EF4-FFF2-40B4-BE49-F238E27FC236}">
                <a16:creationId xmlns:a16="http://schemas.microsoft.com/office/drawing/2014/main" id="{2EADA150-2DC1-268D-4EDE-98610C55C255}"/>
              </a:ext>
            </a:extLst>
          </p:cNvPr>
          <p:cNvSpPr>
            <a:spLocks noGrp="1"/>
          </p:cNvSpPr>
          <p:nvPr>
            <p:ph type="title"/>
          </p:nvPr>
        </p:nvSpPr>
        <p:spPr/>
        <p:txBody>
          <a:bodyPr/>
          <a:lstStyle/>
          <a:p>
            <a:r>
              <a:rPr lang="en-IN" dirty="0"/>
              <a:t>Novelty of the project</a:t>
            </a:r>
          </a:p>
        </p:txBody>
      </p:sp>
      <p:sp>
        <p:nvSpPr>
          <p:cNvPr id="3" name="Text Placeholder 2">
            <a:extLst>
              <a:ext uri="{FF2B5EF4-FFF2-40B4-BE49-F238E27FC236}">
                <a16:creationId xmlns:a16="http://schemas.microsoft.com/office/drawing/2014/main" id="{D35F7655-1458-EBDE-8314-D54907F55B48}"/>
              </a:ext>
            </a:extLst>
          </p:cNvPr>
          <p:cNvSpPr>
            <a:spLocks noGrp="1"/>
          </p:cNvSpPr>
          <p:nvPr>
            <p:ph type="body" idx="1"/>
          </p:nvPr>
        </p:nvSpPr>
        <p:spPr/>
        <p:txBody>
          <a:bodyPr/>
          <a:lstStyle/>
          <a:p>
            <a:pPr marL="139700" indent="0">
              <a:buNone/>
            </a:pPr>
            <a:r>
              <a:rPr lang="en-US" dirty="0" err="1"/>
              <a:t>Netfield</a:t>
            </a:r>
            <a:r>
              <a:rPr lang="en-US" dirty="0"/>
              <a:t> brings several novel features and capabilities to the field of network monitoring and analysis:</a:t>
            </a:r>
          </a:p>
          <a:p>
            <a:endParaRPr lang="en-US" dirty="0"/>
          </a:p>
          <a:p>
            <a:r>
              <a:rPr lang="en-US" b="1" dirty="0"/>
              <a:t>User-Friendly GUI</a:t>
            </a:r>
            <a:r>
              <a:rPr lang="en-US" dirty="0"/>
              <a:t>: Many existing packet capture tools are command-line based, which can be intimidating for non-technical users. The novel aspect of this project is its graphical user interface (GUI), making it accessible to a wider range of users, including network administrators, security analysts, and IT professionals.</a:t>
            </a:r>
          </a:p>
          <a:p>
            <a:endParaRPr lang="en-US" dirty="0"/>
          </a:p>
          <a:p>
            <a:r>
              <a:rPr lang="en-US" b="1" dirty="0"/>
              <a:t>Geographic Location Resolution</a:t>
            </a:r>
            <a:r>
              <a:rPr lang="en-US" dirty="0"/>
              <a:t>: The tool integrates the </a:t>
            </a:r>
            <a:r>
              <a:rPr lang="en-US" dirty="0" err="1"/>
              <a:t>GeoIP</a:t>
            </a:r>
            <a:r>
              <a:rPr lang="en-US" dirty="0"/>
              <a:t> database to resolve IP addresses to geographic locations. This feature provides a unique perspective on network traffic by allowing users to see where data is coming from and going to. This can be valuable for identifying potential security threats or understanding global network patterns.</a:t>
            </a:r>
          </a:p>
          <a:p>
            <a:endParaRPr lang="en-US" dirty="0"/>
          </a:p>
          <a:p>
            <a:r>
              <a:rPr lang="en-US" b="1" dirty="0"/>
              <a:t>Layered Packet Analysis</a:t>
            </a:r>
            <a:r>
              <a:rPr lang="en-US" dirty="0"/>
              <a:t>: The tool offers a detailed view of network packets, allowing users to inspect each layer of a packet. This feature is especially beneficial for network analysts who need to dig deep into packet headers to troubleshoot issues.</a:t>
            </a:r>
          </a:p>
          <a:p>
            <a:endParaRPr lang="en-US" dirty="0"/>
          </a:p>
          <a:p>
            <a:r>
              <a:rPr lang="en-US" b="1" dirty="0"/>
              <a:t>Real-Time Packet Capture and Analysis</a:t>
            </a:r>
            <a:r>
              <a:rPr lang="en-US" dirty="0"/>
              <a:t>: While many packet capture tools can capture packets in real-time, this tool takes it a step further by providing the capability to analyze the packets in real-time. This allows users to quickly identify issues or anomalies as they occur.</a:t>
            </a:r>
          </a:p>
          <a:p>
            <a:endParaRPr lang="en-US" dirty="0"/>
          </a:p>
          <a:p>
            <a:pPr marL="139700" indent="0">
              <a:buNone/>
            </a:pPr>
            <a:endParaRPr lang="en-US" dirty="0"/>
          </a:p>
          <a:p>
            <a:endParaRPr lang="en-US" dirty="0"/>
          </a:p>
          <a:p>
            <a:endParaRPr lang="en-US" dirty="0"/>
          </a:p>
          <a:p>
            <a:endParaRPr lang="en-US" dirty="0"/>
          </a:p>
          <a:p>
            <a:endParaRPr lang="en-US" dirty="0"/>
          </a:p>
          <a:p>
            <a:endParaRPr lang="en-IN"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384"/>
        <p:cNvGrpSpPr/>
        <p:nvPr/>
      </p:nvGrpSpPr>
      <p:grpSpPr>
        <a:xfrm>
          <a:off x="0" y="0"/>
          <a:ext cx="0" cy="0"/>
          <a:chOff x="0" y="0"/>
          <a:chExt cx="0" cy="0"/>
        </a:xfrm>
      </p:grpSpPr>
      <p:sp>
        <p:nvSpPr>
          <p:cNvPr id="2" name="Title 1">
            <a:extLst>
              <a:ext uri="{FF2B5EF4-FFF2-40B4-BE49-F238E27FC236}">
                <a16:creationId xmlns:a16="http://schemas.microsoft.com/office/drawing/2014/main" id="{00A5B28A-7CE3-F5EE-9673-8ABEC64FF7B9}"/>
              </a:ext>
            </a:extLst>
          </p:cNvPr>
          <p:cNvSpPr>
            <a:spLocks noGrp="1"/>
          </p:cNvSpPr>
          <p:nvPr>
            <p:ph type="title"/>
          </p:nvPr>
        </p:nvSpPr>
        <p:spPr/>
        <p:txBody>
          <a:bodyPr/>
          <a:lstStyle/>
          <a:p>
            <a:r>
              <a:rPr lang="en-IN" dirty="0"/>
              <a:t>Real time usage</a:t>
            </a:r>
          </a:p>
        </p:txBody>
      </p:sp>
      <p:sp>
        <p:nvSpPr>
          <p:cNvPr id="3" name="Text Placeholder 2">
            <a:extLst>
              <a:ext uri="{FF2B5EF4-FFF2-40B4-BE49-F238E27FC236}">
                <a16:creationId xmlns:a16="http://schemas.microsoft.com/office/drawing/2014/main" id="{903D7EFA-9B42-DDCF-D334-E0C46A6EE6C2}"/>
              </a:ext>
            </a:extLst>
          </p:cNvPr>
          <p:cNvSpPr>
            <a:spLocks noGrp="1"/>
          </p:cNvSpPr>
          <p:nvPr>
            <p:ph type="body" idx="1"/>
          </p:nvPr>
        </p:nvSpPr>
        <p:spPr/>
        <p:txBody>
          <a:bodyPr/>
          <a:lstStyle/>
          <a:p>
            <a:pPr marL="139700" indent="0">
              <a:buNone/>
            </a:pPr>
            <a:r>
              <a:rPr lang="en-US" dirty="0" err="1"/>
              <a:t>Netfield</a:t>
            </a:r>
            <a:r>
              <a:rPr lang="en-US" dirty="0"/>
              <a:t> can be used in various real-time scenarios for monitoring and analyzing network traffic. Here are some practical real-time usage scenarios for the code:</a:t>
            </a:r>
          </a:p>
          <a:p>
            <a:endParaRPr lang="en-US" dirty="0"/>
          </a:p>
          <a:p>
            <a:r>
              <a:rPr lang="en-US" dirty="0"/>
              <a:t>Network Troubleshooting: Use the tool to capture and analyze packets on a specific network interface to troubleshoot connectivity issues, latency problems, or packet loss in real-time. Analyze the captured packets to identify network anomalies.</a:t>
            </a:r>
          </a:p>
          <a:p>
            <a:pPr marL="139700" indent="0">
              <a:buNone/>
            </a:pPr>
            <a:endParaRPr lang="en-US" dirty="0"/>
          </a:p>
          <a:p>
            <a:r>
              <a:rPr lang="en-US" dirty="0"/>
              <a:t>Security Monitoring: Monitor network traffic in real-time to detect and investigate potential security threats or intrusions. The tool can help security analysts identify unusual or suspicious traffic patterns.</a:t>
            </a:r>
          </a:p>
          <a:p>
            <a:pPr marL="139700" indent="0">
              <a:buNone/>
            </a:pPr>
            <a:endParaRPr lang="en-US" dirty="0"/>
          </a:p>
          <a:p>
            <a:r>
              <a:rPr lang="en-US" dirty="0"/>
              <a:t>Performance Monitoring: Continuously capture and analyze network packets to monitor the performance of network applications and services. Identify bottlenecks and network congestion in real-time.</a:t>
            </a:r>
          </a:p>
          <a:p>
            <a:pPr marL="139700" indent="0">
              <a:buNone/>
            </a:pPr>
            <a:endParaRPr lang="en-US" dirty="0"/>
          </a:p>
          <a:p>
            <a:r>
              <a:rPr lang="en-US" dirty="0"/>
              <a:t>Network Protocol Analysis: Use the tool to examine the behavior of specific network protocols in real-time. Identify protocol-related issues or misconfigurations as they occur.</a:t>
            </a:r>
          </a:p>
          <a:p>
            <a:pPr marL="139700" indent="0">
              <a:buNone/>
            </a:pPr>
            <a:endParaRPr lang="en-US" dirty="0"/>
          </a:p>
          <a:p>
            <a:r>
              <a:rPr lang="en-US" dirty="0"/>
              <a:t>Real-Time </a:t>
            </a:r>
            <a:r>
              <a:rPr lang="en-US" dirty="0" err="1"/>
              <a:t>Visualization:Display</a:t>
            </a:r>
            <a:r>
              <a:rPr lang="en-US" dirty="0"/>
              <a:t> network traffic in real-time, providing a visual representation of the data flow. This can be valuable for monitoring the overall health of a network and spotting trends as they happen.</a:t>
            </a:r>
          </a:p>
          <a:p>
            <a:pPr marL="139700" indent="0">
              <a:buNone/>
            </a:pPr>
            <a:endParaRPr lang="en-US" dirty="0"/>
          </a:p>
          <a:p>
            <a:endParaRPr lang="en-US" dirty="0"/>
          </a:p>
          <a:p>
            <a:endParaRPr lang="en-US" dirty="0"/>
          </a:p>
          <a:p>
            <a:endParaRPr lang="en-US" dirty="0"/>
          </a:p>
          <a:p>
            <a:endParaRPr lang="en-IN" dirty="0"/>
          </a:p>
        </p:txBody>
      </p:sp>
    </p:spTree>
    <p:extLst>
      <p:ext uri="{BB962C8B-B14F-4D97-AF65-F5344CB8AC3E}">
        <p14:creationId xmlns:p14="http://schemas.microsoft.com/office/powerpoint/2010/main" val="3717779478"/>
      </p:ext>
    </p:extLst>
  </p:cSld>
  <p:clrMapOvr>
    <a:masterClrMapping/>
  </p:clrMapOvr>
</p:sld>
</file>

<file path=ppt/theme/theme1.xml><?xml version="1.0" encoding="utf-8"?>
<a:theme xmlns:a="http://schemas.openxmlformats.org/drawingml/2006/main" name="Computed Tomography Breakthrough by Slidesgo">
  <a:themeElements>
    <a:clrScheme name="Simple Light">
      <a:dk1>
        <a:srgbClr val="242A53"/>
      </a:dk1>
      <a:lt1>
        <a:srgbClr val="F8F8F8"/>
      </a:lt1>
      <a:dk2>
        <a:srgbClr val="D2EBFA"/>
      </a:dk2>
      <a:lt2>
        <a:srgbClr val="AACDE2"/>
      </a:lt2>
      <a:accent1>
        <a:srgbClr val="62A4C9"/>
      </a:accent1>
      <a:accent2>
        <a:srgbClr val="358AB9"/>
      </a:accent2>
      <a:accent3>
        <a:srgbClr val="195677"/>
      </a:accent3>
      <a:accent4>
        <a:srgbClr val="FFFFFF"/>
      </a:accent4>
      <a:accent5>
        <a:srgbClr val="FFFFFF"/>
      </a:accent5>
      <a:accent6>
        <a:srgbClr val="FFFFFF"/>
      </a:accent6>
      <a:hlink>
        <a:srgbClr val="242A5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Slidesgo Final Pages">
  <a:themeElements>
    <a:clrScheme name="Simple Light">
      <a:dk1>
        <a:srgbClr val="0E2A47"/>
      </a:dk1>
      <a:lt1>
        <a:srgbClr val="FFFFFF"/>
      </a:lt1>
      <a:dk2>
        <a:srgbClr val="869FB2"/>
      </a:dk2>
      <a:lt2>
        <a:srgbClr val="FFFFFF"/>
      </a:lt2>
      <a:accent1>
        <a:srgbClr val="FFFFFF"/>
      </a:accent1>
      <a:accent2>
        <a:srgbClr val="FFFFFF"/>
      </a:accent2>
      <a:accent3>
        <a:srgbClr val="FFFFFF"/>
      </a:accent3>
      <a:accent4>
        <a:srgbClr val="FFFFFF"/>
      </a:accent4>
      <a:accent5>
        <a:srgbClr val="FFFFFF"/>
      </a:accent5>
      <a:accent6>
        <a:srgbClr val="FFFFFF"/>
      </a:accent6>
      <a:hlink>
        <a:srgbClr val="869FB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390</TotalTime>
  <Words>2081</Words>
  <Application>Microsoft Office PowerPoint</Application>
  <PresentationFormat>On-screen Show (16:9)</PresentationFormat>
  <Paragraphs>174</Paragraphs>
  <Slides>24</Slides>
  <Notes>23</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Söhne</vt:lpstr>
      <vt:lpstr>Raleway</vt:lpstr>
      <vt:lpstr>Bahnschrift Light</vt:lpstr>
      <vt:lpstr>PT Sans</vt:lpstr>
      <vt:lpstr>Arial</vt:lpstr>
      <vt:lpstr>Space Grotesk</vt:lpstr>
      <vt:lpstr>Proxima Nova</vt:lpstr>
      <vt:lpstr>Computed Tomography Breakthrough by Slidesgo</vt:lpstr>
      <vt:lpstr>Slidesgo Final Pages</vt:lpstr>
      <vt:lpstr>Algorithm used in the Project</vt:lpstr>
      <vt:lpstr>PowerPoint Presentation</vt:lpstr>
      <vt:lpstr>PowerPoint Presentation</vt:lpstr>
      <vt:lpstr>PowerPoint Presentation</vt:lpstr>
      <vt:lpstr>PowerPoint Presentation</vt:lpstr>
      <vt:lpstr>PowerPoint Presentation</vt:lpstr>
      <vt:lpstr>Existing tools and their limitations</vt:lpstr>
      <vt:lpstr>Novelty of the project</vt:lpstr>
      <vt:lpstr>Real time usage</vt:lpstr>
      <vt:lpstr>Literature Review</vt:lpstr>
      <vt:lpstr>Literature review (contd)</vt:lpstr>
      <vt:lpstr>Literature review(contd)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Computed Tomography Breakthrough</dc:title>
  <dc:creator>hp</dc:creator>
  <cp:lastModifiedBy>Kashinath R</cp:lastModifiedBy>
  <cp:revision>53</cp:revision>
  <dcterms:modified xsi:type="dcterms:W3CDTF">2023-10-26T18:41:41Z</dcterms:modified>
</cp:coreProperties>
</file>