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7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471239" y="3650231"/>
            <a:ext cx="1946779" cy="84142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How to increase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sales revenue and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profit  </a:t>
            </a:r>
            <a:endParaRPr dirty="0"/>
          </a:p>
        </p:txBody>
      </p:sp>
      <p:sp>
        <p:nvSpPr>
          <p:cNvPr id="23" name="Google Shape;23;p1"/>
          <p:cNvSpPr/>
          <p:nvPr/>
        </p:nvSpPr>
        <p:spPr>
          <a:xfrm>
            <a:off x="2878980" y="2140359"/>
            <a:ext cx="1832843" cy="663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Increasing sales in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High performing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countries</a:t>
            </a:r>
          </a:p>
        </p:txBody>
      </p:sp>
      <p:sp>
        <p:nvSpPr>
          <p:cNvPr id="24" name="Google Shape;24;p1"/>
          <p:cNvSpPr/>
          <p:nvPr/>
        </p:nvSpPr>
        <p:spPr>
          <a:xfrm>
            <a:off x="5046243" y="3839419"/>
            <a:ext cx="2096238" cy="663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Low profit making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products</a:t>
            </a:r>
            <a:endParaRPr dirty="0"/>
          </a:p>
        </p:txBody>
      </p:sp>
      <p:sp>
        <p:nvSpPr>
          <p:cNvPr id="25" name="Google Shape;25;p1"/>
          <p:cNvSpPr/>
          <p:nvPr/>
        </p:nvSpPr>
        <p:spPr>
          <a:xfrm>
            <a:off x="2878980" y="5389759"/>
            <a:ext cx="1832843" cy="663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Shipping cost is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high</a:t>
            </a:r>
            <a:endParaRPr dirty="0"/>
          </a:p>
        </p:txBody>
      </p:sp>
      <p:sp>
        <p:nvSpPr>
          <p:cNvPr id="27" name="Google Shape;27;p1"/>
          <p:cNvSpPr/>
          <p:nvPr/>
        </p:nvSpPr>
        <p:spPr>
          <a:xfrm>
            <a:off x="4926309" y="2491130"/>
            <a:ext cx="2216171" cy="66299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 will </a:t>
            </a:r>
            <a:r>
              <a:rPr lang="en-AU" sz="1200" b="1" dirty="0">
                <a:solidFill>
                  <a:schemeClr val="lt1"/>
                </a:solidFill>
              </a:rPr>
              <a:t>Not need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More products during the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pandemic</a:t>
            </a:r>
            <a:endParaRPr lang="en-AU"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4936469" y="5415206"/>
            <a:ext cx="2206011" cy="663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Shipping orders Low for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 day and critical order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Priority making cost high</a:t>
            </a:r>
            <a:endParaRPr sz="1200" dirty="0"/>
          </a:p>
        </p:txBody>
      </p:sp>
      <p:sp>
        <p:nvSpPr>
          <p:cNvPr id="33" name="Google Shape;33;p1"/>
          <p:cNvSpPr/>
          <p:nvPr/>
        </p:nvSpPr>
        <p:spPr>
          <a:xfrm>
            <a:off x="4926309" y="1723176"/>
            <a:ext cx="2216171" cy="663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Low paying consumers will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look for offline alternatives</a:t>
            </a:r>
            <a:endParaRPr sz="1200" dirty="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1704220" y="316572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4691503" y="22724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4691503" y="24785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2645300" y="410712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1704220" y="481452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Capstone 2 Issue </a:t>
            </a:r>
            <a:r>
              <a:rPr lang="en-AU" sz="1900" dirty="0"/>
              <a:t>Tree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45;p1">
            <a:extLst>
              <a:ext uri="{FF2B5EF4-FFF2-40B4-BE49-F238E27FC236}">
                <a16:creationId xmlns:a16="http://schemas.microsoft.com/office/drawing/2014/main" id="{7D2F1496-9A29-4A4B-B6B0-20EC4093C198}"/>
              </a:ext>
            </a:extLst>
          </p:cNvPr>
          <p:cNvCxnSpPr/>
          <p:nvPr/>
        </p:nvCxnSpPr>
        <p:spPr>
          <a:xfrm>
            <a:off x="2645300" y="247136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9" name="Google Shape;45;p1">
            <a:extLst>
              <a:ext uri="{FF2B5EF4-FFF2-40B4-BE49-F238E27FC236}">
                <a16:creationId xmlns:a16="http://schemas.microsoft.com/office/drawing/2014/main" id="{A7EF41C9-0286-6940-8E8A-86078BFAA2C9}"/>
              </a:ext>
            </a:extLst>
          </p:cNvPr>
          <p:cNvCxnSpPr/>
          <p:nvPr/>
        </p:nvCxnSpPr>
        <p:spPr>
          <a:xfrm>
            <a:off x="2635140" y="572256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" name="Google Shape;45;p1">
            <a:extLst>
              <a:ext uri="{FF2B5EF4-FFF2-40B4-BE49-F238E27FC236}">
                <a16:creationId xmlns:a16="http://schemas.microsoft.com/office/drawing/2014/main" id="{34600915-4A2D-D847-90EC-251A59A3E151}"/>
              </a:ext>
            </a:extLst>
          </p:cNvPr>
          <p:cNvCxnSpPr/>
          <p:nvPr/>
        </p:nvCxnSpPr>
        <p:spPr>
          <a:xfrm>
            <a:off x="4812329" y="4110873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" name="Google Shape;45;p1">
            <a:extLst>
              <a:ext uri="{FF2B5EF4-FFF2-40B4-BE49-F238E27FC236}">
                <a16:creationId xmlns:a16="http://schemas.microsoft.com/office/drawing/2014/main" id="{3C5A693A-0995-8949-ABA5-CFDE47FBB707}"/>
              </a:ext>
            </a:extLst>
          </p:cNvPr>
          <p:cNvCxnSpPr/>
          <p:nvPr/>
        </p:nvCxnSpPr>
        <p:spPr>
          <a:xfrm>
            <a:off x="4707780" y="577336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" name="Google Shape;24;p1">
            <a:extLst>
              <a:ext uri="{FF2B5EF4-FFF2-40B4-BE49-F238E27FC236}">
                <a16:creationId xmlns:a16="http://schemas.microsoft.com/office/drawing/2014/main" id="{C2E65BC7-B3E3-604F-9927-28C46D8C9F8D}"/>
              </a:ext>
            </a:extLst>
          </p:cNvPr>
          <p:cNvSpPr/>
          <p:nvPr/>
        </p:nvSpPr>
        <p:spPr>
          <a:xfrm>
            <a:off x="2897161" y="3795203"/>
            <a:ext cx="1927502" cy="663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</a:rPr>
              <a:t>Categories/Subcategories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</a:rPr>
              <a:t>not performing </a:t>
            </a:r>
          </a:p>
        </p:txBody>
      </p:sp>
      <p:cxnSp>
        <p:nvCxnSpPr>
          <p:cNvPr id="32" name="Google Shape;36;p1">
            <a:extLst>
              <a:ext uri="{FF2B5EF4-FFF2-40B4-BE49-F238E27FC236}">
                <a16:creationId xmlns:a16="http://schemas.microsoft.com/office/drawing/2014/main" id="{52F191CB-2959-C64B-8999-694CA9645698}"/>
              </a:ext>
            </a:extLst>
          </p:cNvPr>
          <p:cNvCxnSpPr>
            <a:cxnSpLocks/>
          </p:cNvCxnSpPr>
          <p:nvPr/>
        </p:nvCxnSpPr>
        <p:spPr>
          <a:xfrm flipV="1">
            <a:off x="4713920" y="1237974"/>
            <a:ext cx="294354" cy="1240588"/>
          </a:xfrm>
          <a:prstGeom prst="bentConnector3">
            <a:avLst>
              <a:gd name="adj1" fmla="val 29696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" name="Google Shape;33;p1">
            <a:extLst>
              <a:ext uri="{FF2B5EF4-FFF2-40B4-BE49-F238E27FC236}">
                <a16:creationId xmlns:a16="http://schemas.microsoft.com/office/drawing/2014/main" id="{FBF082CD-6F56-BD40-9B44-706269E52EF6}"/>
              </a:ext>
            </a:extLst>
          </p:cNvPr>
          <p:cNvSpPr/>
          <p:nvPr/>
        </p:nvSpPr>
        <p:spPr>
          <a:xfrm>
            <a:off x="4936469" y="912213"/>
            <a:ext cx="2206011" cy="71196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High paying customers not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coming back due to no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Benefits being provided ex: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Larger discounts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84</Words>
  <Application>Microsoft Macintosh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Calibri</vt:lpstr>
      <vt:lpstr>Arial</vt:lpstr>
      <vt:lpstr>Synergy_CF_YNR002</vt:lpstr>
      <vt:lpstr>Capstone 2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Kshitij Valavil</cp:lastModifiedBy>
  <cp:revision>9</cp:revision>
  <dcterms:created xsi:type="dcterms:W3CDTF">2019-05-15T15:57:18Z</dcterms:created>
  <dcterms:modified xsi:type="dcterms:W3CDTF">2021-01-15T10:01:03Z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