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EFF9CC-39CA-4777-8302-F7C0BC9E6C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8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D7D5880-0E2F-4C77-8D30-5077505657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librarian.org/conference-info/presenter-logistics/#SESSIONP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D8D6F-B9D3-44F7-A0D1-D90DF9F0603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sz="2810"/>
              <a:t>-See first page rules for er&amp;L:</a:t>
            </a:r>
          </a:p>
          <a:p>
            <a:pPr lvl="0"/>
            <a:r>
              <a:rPr lang="en-US" sz="2810">
                <a:hlinkClick r:id="rId3"/>
              </a:rPr>
              <a:t>https://www.electroniclibrarian.org/conference-info/presenter-logistics/#SESSIONPR</a:t>
            </a:r>
          </a:p>
          <a:p>
            <a:pPr lvl="0"/>
            <a:r>
              <a:rPr lang="en-US" sz="2810"/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2C5691-E2B6-47ED-9142-6A3269E7B75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929EE-D8F1-4A77-B9D3-E8DB909F17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F41CB-D0A9-414A-84E0-7529A8B60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0A458A-90BE-4543-AF53-EE8CB2DAF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4F0B1-34E5-4710-9DCB-7E128D648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D22925-C452-4602-87BC-162FAE71A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14494-4084-487A-9F85-EB3C93BDB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10702-3847-4059-B54A-24FFA96E5A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12CA8-580E-42BC-B661-3492BE3C2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ACFE6-83E8-4A7B-BA7A-4206BFB0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D28C7-5347-4776-A102-506205ED1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9DBBC-5B48-4D40-8BC3-262CFDB2D2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F410FA3-7C86-404C-8833-41836EF42F2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Institutional Repository Efficiencies via  a Unique</a:t>
            </a:r>
            <a:br>
              <a:rPr lang="en-US" dirty="0"/>
            </a:br>
            <a:r>
              <a:rPr lang="en-US" dirty="0"/>
              <a:t>Partnership Now Extending to Others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lstStyle/>
          <a:p>
            <a:pPr lvl="0" algn="l"/>
            <a:r>
              <a:rPr lang="en-US" sz="2200" b="0" dirty="0">
                <a:latin typeface="Source Sans Pro Light" pitchFamily="34"/>
              </a:rPr>
              <a:t>Presented By: Robert Vernon Phillips, University of Florida (UF) George A. Smathers Libraries, Application Programmer II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r>
              <a:rPr lang="en-US" sz="2200" b="0" dirty="0">
                <a:latin typeface="Source Sans Pro Light" pitchFamily="34"/>
              </a:rPr>
              <a:t>With resources shared by: 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Judy </a:t>
            </a:r>
            <a:r>
              <a:rPr lang="en-US" sz="2200" b="0" dirty="0">
                <a:latin typeface="Source Sans Pro Light" pitchFamily="34"/>
              </a:rPr>
              <a:t>Russell – Dean of UF  George A. Smathers Libraries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and </a:t>
            </a:r>
            <a:r>
              <a:rPr lang="en-US" sz="2200" b="0" dirty="0">
                <a:latin typeface="Source Sans Pro Light" pitchFamily="34"/>
              </a:rPr>
              <a:t>Jean P. Shipman – Elsevier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40265" y="2366986"/>
            <a:ext cx="1370880" cy="1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7CE76D-FAA8-475B-8EDB-29E1C9914C20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Institutional Repository Efficiencies via  a Unique</a:t>
            </a:r>
            <a:br>
              <a:rPr lang="en-US"/>
            </a:br>
            <a:r>
              <a:rPr lang="en-US"/>
              <a:t>Partnership Now Extending to Others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000" y="2154960"/>
            <a:ext cx="9231840" cy="442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Presented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By: Robert Vernon Phillips, University of Florida (UF) George A. Smathers Libraries, Application Programmer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II</a:t>
            </a: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With resources shared by: 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Judy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Russell – Dean of UF  George A. Smathers Libraries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Jean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P. Shipman – Elsevier</a:t>
            </a: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9360000" cy="95816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Elsevier APIs for Institutional Repositories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2" y="1522932"/>
            <a:ext cx="7458180" cy="50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– Published Journal Articles</a:t>
            </a:r>
            <a:br>
              <a:rPr lang="en-US" dirty="0" smtClean="0"/>
            </a:br>
            <a:r>
              <a:rPr lang="en-US" dirty="0" smtClean="0"/>
              <a:t> (subscribed and unsubscribed articles)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529" y="1365662"/>
            <a:ext cx="6093867" cy="5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Accepted Manuscripts Post-embargo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4" y="1260000"/>
            <a:ext cx="5913912" cy="5687065"/>
          </a:xfrm>
        </p:spPr>
      </p:pic>
    </p:spTree>
    <p:extLst>
      <p:ext uri="{BB962C8B-B14F-4D97-AF65-F5344CB8AC3E}">
        <p14:creationId xmlns:p14="http://schemas.microsoft.com/office/powerpoint/2010/main" val="17402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64997"/>
            <a:ext cx="9360000" cy="900000"/>
          </a:xfrm>
        </p:spPr>
        <p:txBody>
          <a:bodyPr/>
          <a:lstStyle/>
          <a:p>
            <a:r>
              <a:rPr lang="en-US" dirty="0" smtClean="0"/>
              <a:t>Manuscript Streaming Viewer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8" y="1470025"/>
            <a:ext cx="5403894" cy="5441950"/>
          </a:xfrm>
        </p:spPr>
      </p:pic>
    </p:spTree>
    <p:extLst>
      <p:ext uri="{BB962C8B-B14F-4D97-AF65-F5344CB8AC3E}">
        <p14:creationId xmlns:p14="http://schemas.microsoft.com/office/powerpoint/2010/main" val="139078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 PDF Viewer and Downloader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31775"/>
            <a:ext cx="5818908" cy="5510156"/>
          </a:xfrm>
        </p:spPr>
      </p:pic>
    </p:spTree>
    <p:extLst>
      <p:ext uri="{BB962C8B-B14F-4D97-AF65-F5344CB8AC3E}">
        <p14:creationId xmlns:p14="http://schemas.microsoft.com/office/powerpoint/2010/main" val="17715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143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FreeSans</vt:lpstr>
      <vt:lpstr>IPA Pゴシック</vt:lpstr>
      <vt:lpstr>Source Sans Pro</vt:lpstr>
      <vt:lpstr>Source Sans Pro Black</vt:lpstr>
      <vt:lpstr>Source Sans Pro Light</vt:lpstr>
      <vt:lpstr>Source Sans Pro Semibold</vt:lpstr>
      <vt:lpstr>源ノ角ゴシック Heavy</vt:lpstr>
      <vt:lpstr>源ノ角ゴシック Light</vt:lpstr>
      <vt:lpstr>源ノ角ゴシック Normal</vt:lpstr>
      <vt:lpstr>Alizarin</vt:lpstr>
      <vt:lpstr>Institutional Repository Efficiencies via  a Unique Partnership Now Extending to Others</vt:lpstr>
      <vt:lpstr>Institutional Repository Efficiencies via  a Unique Partnership Now Extending to Others</vt:lpstr>
      <vt:lpstr>Elsevier APIs for Institutional Repositories </vt:lpstr>
      <vt:lpstr>Search Results – Published Journal Articles  (subscribed and unsubscribed articles)</vt:lpstr>
      <vt:lpstr>Accepted Manuscripts Post-embargo </vt:lpstr>
      <vt:lpstr>Manuscript Streaming Viewer </vt:lpstr>
      <vt:lpstr>Manuscript PDF Viewer and Downloader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Repository Efficiencies via  a Unique Partnership Now Extending to Others</dc:title>
  <dc:creator>Phillips,Robert V</dc:creator>
  <cp:lastModifiedBy>Phillips,Robert V</cp:lastModifiedBy>
  <cp:revision>10</cp:revision>
  <dcterms:created xsi:type="dcterms:W3CDTF">2018-02-13T08:44:19Z</dcterms:created>
  <dcterms:modified xsi:type="dcterms:W3CDTF">2018-02-27T00:38:35Z</dcterms:modified>
</cp:coreProperties>
</file>