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6871C4-1AD0-46DF-91A6-6024C5CDF6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www.electroniclibrarian.org/conference-info/presenter-logistics/#SESSIONPR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A8B69B3-D0ED-4354-8E6F-219F9BFE75F5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810" spc="-1" strike="noStrike">
                <a:latin typeface="Arial"/>
              </a:rPr>
              <a:t>-See first page rules for er&amp;L:</a:t>
            </a:r>
            <a:endParaRPr b="0" lang="en-US" sz="281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81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https://www.electroniclibrarian.org/conference-info/presenter-logistics/#SESSIONPR</a:t>
            </a:r>
            <a:endParaRPr b="0" lang="en-US" sz="281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810" spc="-1" strike="noStrike">
                <a:solidFill>
                  <a:srgbClr val="000000"/>
                </a:solidFill>
                <a:latin typeface="Arial"/>
              </a:rPr>
              <a:t>-</a:t>
            </a:r>
            <a:endParaRPr b="0" lang="en-US" sz="281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BA69AC8-BD32-420C-B43C-7242901C7196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is a typical UFDC ‘brief results’ page that happens to feature the first two Elsevier items that appear in a search.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B381C65-D180-43C9-B8E1-ACC97D5B71E5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Note: The thumbnail image label wording is undergoing review between Elsevier and UF.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2B0B813-C997-48CC-966B-133D6724A002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is the Elsevier Streaming Image viewer, visited when a UFDC user clicks on a result for an Accepted Manuscript (the phrase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Open Manuscript is also under consideration).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is an image only viewer with left and right arrows to allow quick paging through the document page images.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UF IR Web software  shows the Elsevier viewer in the main frame (i-frame), but UF software does retain control of the display in the top and left margins.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the left margin, UF displays a badge to remind the user of any use restrictions, and UF may make future use of that space to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provide the user with other important notices for the user about this document.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At the bottom of the Elsevier Streaming Image Viewer frame is a hard to see link (Elsevier plans to make it more prominent) that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when clicked, leads to the under-development Elsevier PDF text viewer.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UF has no control of the Elsevier PDF Text viewer, and so this pre-requisite streaming image viewer is used to display important notices and provide other IR@UF standard options for the document in the top blue-colored menu bar.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Also under consideration is a design that calls for the final version of the Elsevier PDF text viewer to be housed directly in the I-Frame.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29DC87A-7210-4115-9FF4-43FAD703D035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Note: This viewer is provided by Elsevier and visited by clicking the PDF Download link below the prerequisite UFDC Streaming viewer.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contrast, this PDF-text viewer does support ‘ctrl-f’ standard functionality to accept text search strings and to find them in the document.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Other PDF-Text viewer options include display of a table of contents in the left margin, as well as zooming options.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PDF download icon and icons at the top (for example the icon used to print the document) are now very small.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DCB4F67-3634-4A95-ACCB-500B0FD54F44}" type="slidenum">
              <a:rPr b="1" lang="en-US" sz="14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19640" cy="12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1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7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3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Edit Master text styles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39640" cy="521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39640" cy="53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39640" cy="539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90367D4-8042-4FE1-BBC9-77E8DE5D5020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80000"/>
            <a:ext cx="9719640" cy="12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7560000" y="6840000"/>
            <a:ext cx="251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900000" y="6840000"/>
            <a:ext cx="647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180000" y="6840000"/>
            <a:ext cx="53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7560000" y="6840000"/>
            <a:ext cx="2339640" cy="521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39640" cy="53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39640" cy="539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658E663-22FD-4463-8A84-8B359131F057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Institutional Repository Efficiencies via  a Unique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Partnership Now Extending to Others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Presented By: Robert Vernon Phillips, University of Florida (UF) George A. Smathers Libraries, Application Programmer II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With resources shared by:  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Judy Russell – Dean of UF  George A. Smathers Libraries 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and Jean P. Shipman – Elsevier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6540120" y="2367000"/>
            <a:ext cx="1370520" cy="13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A5553ED-89AF-4070-AF75-11BE9CA3EBC8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源ノ角ゴシック Heavy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Institutional Repository Efficiencies via  a Unique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Partnership Now Extending to Others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60000" y="2154960"/>
            <a:ext cx="9231480" cy="44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Presented By: Robert Vernon Phillips, University of Florida (UF) George A. Smathers Libraries, Application Programmer II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With resources shared by: 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     </a:t>
            </a: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Judy Russell – Dean of UF  George A. Smathers Libraries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     </a:t>
            </a:r>
            <a:r>
              <a:rPr b="0" lang="en-US" sz="26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Jean P. Shipman – Elsevier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59640" cy="9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Elsevier APIs for Institutional Repositories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783720" y="1522800"/>
            <a:ext cx="7457760" cy="500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Search Results – Published Journal Articles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 (subscribed and unsubscribed articles)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1549440" y="1365840"/>
            <a:ext cx="6093360" cy="549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Accepted Manuscripts Post-embargo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Content Placeholder 3" descr=""/>
          <p:cNvPicPr/>
          <p:nvPr/>
        </p:nvPicPr>
        <p:blipFill>
          <a:blip r:embed="rId1"/>
          <a:stretch/>
        </p:blipFill>
        <p:spPr>
          <a:xfrm>
            <a:off x="1971360" y="1260000"/>
            <a:ext cx="5913720" cy="56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26496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Manuscript Streaming Viewer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2247840" y="1469880"/>
            <a:ext cx="5403600" cy="54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Manuscript PDF Viewer and Downloader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Content Placeholder 3" descr=""/>
          <p:cNvPicPr/>
          <p:nvPr/>
        </p:nvPicPr>
        <p:blipFill>
          <a:blip r:embed="rId1"/>
          <a:stretch/>
        </p:blipFill>
        <p:spPr>
          <a:xfrm>
            <a:off x="2244600" y="1431720"/>
            <a:ext cx="5818680" cy="550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Elsevier PDF Viewer – March 2018 – Early 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Content Placeholder 3" descr=""/>
          <p:cNvPicPr/>
          <p:nvPr/>
        </p:nvPicPr>
        <p:blipFill>
          <a:blip r:embed="rId1"/>
          <a:stretch/>
        </p:blipFill>
        <p:spPr>
          <a:xfrm>
            <a:off x="2238840" y="1544040"/>
            <a:ext cx="5601960" cy="522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Application>LibreOffice/6.0.2.1$Windows_X86_64 LibreOffice_project/f7f06a8f319e4b62f9bc5095aa112a65d2f3ac89</Application>
  <Words>521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2018-02-13T08:44:19Z</dcterms:created>
  <dc:creator>Phillips,Robert V</dc:creator>
  <dc:description/>
  <dc:language>en-US</dc:language>
  <cp:lastModifiedBy>Phillips,Robert V</cp:lastModifiedBy>
  <dcterms:modified xsi:type="dcterms:W3CDTF">2018-03-02T16:00:08Z</dcterms:modified>
  <cp:revision>15</cp:revision>
  <dc:subject/>
  <dc:title>Institutional Repository Efficiencies via  a Unique Partnership Now Extending to Others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