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32"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33"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34"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35"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36" name="PlaceHolder 6"/>
          <p:cNvSpPr>
            <a:spLocks noGrp="1"/>
          </p:cNvSpPr>
          <p:nvPr>
            <p:ph type="sldNum"/>
          </p:nvPr>
        </p:nvSpPr>
        <p:spPr>
          <a:xfrm>
            <a:off x="4399200" y="9555480"/>
            <a:ext cx="3372840" cy="502560"/>
          </a:xfrm>
          <a:prstGeom prst="rect">
            <a:avLst/>
          </a:prstGeom>
        </p:spPr>
        <p:txBody>
          <a:bodyPr lIns="0" rIns="0" tIns="0" bIns="0" anchor="b"/>
          <a:p>
            <a:pPr algn="r"/>
            <a:fld id="{5FD672B5-2E8D-4B6F-A27F-DEAAD4E001E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www.electroniclibrarian.org/conference-info/presenter-logistics/#SESSIONPR" TargetMode="External"/><Relationship Id="rId2" Type="http://schemas.openxmlformats.org/officeDocument/2006/relationships/slide" Target="../slides/slide1.xml"/><Relationship Id="rId3"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278960" y="10157400"/>
            <a:ext cx="3280320" cy="533880"/>
          </a:xfrm>
          <a:prstGeom prst="rect">
            <a:avLst/>
          </a:prstGeom>
          <a:noFill/>
          <a:ln>
            <a:noFill/>
          </a:ln>
        </p:spPr>
        <p:txBody>
          <a:bodyPr lIns="0" rIns="0" tIns="0" bIns="0" anchor="b"/>
          <a:p>
            <a:pPr algn="r">
              <a:lnSpc>
                <a:spcPct val="100000"/>
              </a:lnSpc>
            </a:pPr>
            <a:fld id="{9D63B6CE-2C6C-443C-B263-187142DB159B}" type="slidenum">
              <a:rPr b="1" lang="en-US" sz="1400" spc="-1" strike="noStrike">
                <a:solidFill>
                  <a:srgbClr val="ffffff"/>
                </a:solidFill>
                <a:latin typeface="Source Sans Pro Black"/>
                <a:ea typeface="源ノ角ゴシック Heavy"/>
              </a:rPr>
              <a:t>1</a:t>
            </a:fld>
            <a:endParaRPr b="0" lang="en-US" sz="1400" spc="-1" strike="noStrike">
              <a:latin typeface="Times New Roman"/>
            </a:endParaRPr>
          </a:p>
        </p:txBody>
      </p:sp>
      <p:sp>
        <p:nvSpPr>
          <p:cNvPr id="155" name="PlaceHolder 2"/>
          <p:cNvSpPr>
            <a:spLocks noGrp="1"/>
          </p:cNvSpPr>
          <p:nvPr>
            <p:ph type="sldImg"/>
          </p:nvPr>
        </p:nvSpPr>
        <p:spPr>
          <a:xfrm>
            <a:off x="1106640" y="812880"/>
            <a:ext cx="5344920" cy="4008240"/>
          </a:xfrm>
          <a:prstGeom prst="rect">
            <a:avLst/>
          </a:prstGeom>
        </p:spPr>
      </p:sp>
      <p:sp>
        <p:nvSpPr>
          <p:cNvPr id="156" name="PlaceHolder 3"/>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en-US" sz="2810" spc="-1" strike="noStrike">
                <a:latin typeface="Arial"/>
              </a:rPr>
              <a:t>-See first page rules for er&amp;L:</a:t>
            </a:r>
            <a:endParaRPr b="0" lang="en-US" sz="2810" spc="-1" strike="noStrike">
              <a:latin typeface="Arial"/>
            </a:endParaRPr>
          </a:p>
          <a:p>
            <a:pPr marL="216000" indent="-216000">
              <a:lnSpc>
                <a:spcPct val="100000"/>
              </a:lnSpc>
            </a:pPr>
            <a:r>
              <a:rPr b="0" lang="en-US" sz="2810" spc="-1" strike="noStrike" u="sng">
                <a:solidFill>
                  <a:srgbClr val="000000"/>
                </a:solidFill>
                <a:uFillTx/>
                <a:latin typeface="Arial"/>
                <a:hlinkClick r:id="rId1"/>
              </a:rPr>
              <a:t>https://www.electroniclibrarian.org/conference-info/presenter-logistics/#SESSIONPR</a:t>
            </a:r>
            <a:endParaRPr b="0" lang="en-US" sz="2810" spc="-1" strike="noStrike">
              <a:latin typeface="Arial"/>
            </a:endParaRPr>
          </a:p>
          <a:p>
            <a:pPr marL="216000" indent="-216000">
              <a:lnSpc>
                <a:spcPct val="100000"/>
              </a:lnSpc>
            </a:pPr>
            <a:r>
              <a:rPr b="0" lang="en-US" sz="2810" spc="-1" strike="noStrike">
                <a:solidFill>
                  <a:srgbClr val="000000"/>
                </a:solidFill>
                <a:latin typeface="Arial"/>
              </a:rPr>
              <a:t>-</a:t>
            </a:r>
            <a:endParaRPr b="0" lang="en-US" sz="281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774000" y="1335960"/>
            <a:ext cx="6010920" cy="3608280"/>
          </a:xfrm>
          <a:prstGeom prst="rect">
            <a:avLst/>
          </a:prstGeom>
        </p:spPr>
      </p:sp>
      <p:sp>
        <p:nvSpPr>
          <p:cNvPr id="158" name="PlaceHolder 2"/>
          <p:cNvSpPr>
            <a:spLocks noGrp="1"/>
          </p:cNvSpPr>
          <p:nvPr>
            <p:ph type="body"/>
          </p:nvPr>
        </p:nvSpPr>
        <p:spPr>
          <a:xfrm>
            <a:off x="754560" y="5144760"/>
            <a:ext cx="6048720" cy="4209840"/>
          </a:xfrm>
          <a:prstGeom prst="rect">
            <a:avLst/>
          </a:prstGeom>
        </p:spPr>
        <p:txBody>
          <a:bodyPr lIns="93240" rIns="93240" tIns="46800" bIns="46800"/>
          <a:p>
            <a:pPr/>
            <a:r>
              <a:rPr b="1" lang="en-US" sz="1400" spc="-1" strike="noStrike">
                <a:solidFill>
                  <a:srgbClr val="1b1ea5"/>
                </a:solidFill>
                <a:latin typeface="Calibri"/>
              </a:rPr>
              <a:t>I Initially approached Elsevier to request access to manuscripts by UF authors. Elsevier had the final submitted copy. Elsevier knew what rights our authors had retained or signed away. </a:t>
            </a:r>
            <a:endParaRPr b="0" lang="en-US" sz="1400" spc="-1" strike="noStrike">
              <a:solidFill>
                <a:srgbClr val="000000"/>
              </a:solidFill>
              <a:latin typeface="Calibri"/>
            </a:endParaRPr>
          </a:p>
          <a:p>
            <a:pPr/>
            <a:endParaRPr b="0" lang="en-US" sz="1400" spc="-1" strike="noStrike">
              <a:solidFill>
                <a:srgbClr val="000000"/>
              </a:solidFill>
              <a:latin typeface="Calibri"/>
            </a:endParaRPr>
          </a:p>
          <a:p>
            <a:pPr/>
            <a:r>
              <a:rPr b="1" lang="en-US" sz="1400" spc="-1" strike="noStrike">
                <a:solidFill>
                  <a:srgbClr val="1b1ea5"/>
                </a:solidFill>
                <a:latin typeface="Calibri"/>
              </a:rPr>
              <a:t>When we began to explore that option, we learned that Elsevier had developed and wanted to test APIs to provide access to the published version through university institutional repositories. The implementers on the Libraries staff quickly decided to use the APIs, rather than to continue to seek the manuscripts. </a:t>
            </a:r>
            <a:endParaRPr b="0" lang="en-US" sz="1400" spc="-1" strike="noStrike">
              <a:solidFill>
                <a:srgbClr val="000000"/>
              </a:solidFill>
              <a:latin typeface="Calibri"/>
            </a:endParaRPr>
          </a:p>
          <a:p>
            <a:pPr/>
            <a:endParaRPr b="0" lang="en-US" sz="1400" spc="-1" strike="noStrike">
              <a:solidFill>
                <a:srgbClr val="000000"/>
              </a:solidFill>
              <a:latin typeface="Calibri"/>
            </a:endParaRPr>
          </a:p>
          <a:p>
            <a:pPr/>
            <a:r>
              <a:rPr b="1" lang="en-US" sz="1400" spc="-1" strike="noStrike">
                <a:solidFill>
                  <a:srgbClr val="1b1ea5"/>
                </a:solidFill>
                <a:latin typeface="Calibri"/>
              </a:rPr>
              <a:t>There is not a culture of deposit at UF. We had only 7 Elsevier articles on deposit in the IR when the projected started. They were all supported by the UF Open Access Publishing Fund which required deposit of the final article in the IR.</a:t>
            </a:r>
            <a:endParaRPr b="0" lang="en-US" sz="1400" spc="-1" strike="noStrike">
              <a:solidFill>
                <a:srgbClr val="000000"/>
              </a:solidFill>
              <a:latin typeface="Calibri"/>
            </a:endParaRPr>
          </a:p>
        </p:txBody>
      </p:sp>
      <p:sp>
        <p:nvSpPr>
          <p:cNvPr id="159" name="CustomShape 3"/>
          <p:cNvSpPr/>
          <p:nvPr/>
        </p:nvSpPr>
        <p:spPr>
          <a:xfrm>
            <a:off x="4281840" y="10154880"/>
            <a:ext cx="3275280" cy="536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3240" rIns="93240" tIns="46800" bIns="46800" anchor="b"/>
          <a:p>
            <a:pPr marL="216000" indent="-216000" algn="r">
              <a:buClr>
                <a:srgbClr val="000000"/>
              </a:buClr>
              <a:buSzPct val="45000"/>
              <a:buFont typeface="Wingdings" charset="2"/>
              <a:buChar char=""/>
            </a:pPr>
            <a:fld id="{3810B015-EE83-4037-8CD4-87041A192D20}" type="slidenum">
              <a:rPr b="0" lang="en-US" sz="1200" spc="-1" strike="noStrike">
                <a:latin typeface="Arial"/>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1107000" y="812520"/>
            <a:ext cx="5344920" cy="4008600"/>
          </a:xfrm>
          <a:prstGeom prst="rect">
            <a:avLst/>
          </a:prstGeom>
        </p:spPr>
      </p:sp>
      <p:sp>
        <p:nvSpPr>
          <p:cNvPr id="161"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en-US" sz="2000" spc="-1" strike="noStrike">
                <a:latin typeface="Arial"/>
              </a:rPr>
              <a:t>This is a typical UFDC ‘brief results’ page that happens to feature the first two Elsevier items that appear in a search. </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62" name="TextShape 3"/>
          <p:cNvSpPr txBox="1"/>
          <p:nvPr/>
        </p:nvSpPr>
        <p:spPr>
          <a:xfrm>
            <a:off x="4278960" y="10157400"/>
            <a:ext cx="3280320" cy="533880"/>
          </a:xfrm>
          <a:prstGeom prst="rect">
            <a:avLst/>
          </a:prstGeom>
          <a:noFill/>
          <a:ln>
            <a:noFill/>
          </a:ln>
        </p:spPr>
        <p:txBody>
          <a:bodyPr lIns="0" rIns="0" tIns="0" bIns="0" anchor="b"/>
          <a:p>
            <a:pPr algn="r">
              <a:lnSpc>
                <a:spcPct val="100000"/>
              </a:lnSpc>
            </a:pPr>
            <a:fld id="{56E3D404-BD83-4B8B-95FB-E49A42F7F392}" type="slidenum">
              <a:rPr b="1" lang="en-US" sz="1400" spc="-1" strike="noStrike">
                <a:solidFill>
                  <a:srgbClr val="ffffff"/>
                </a:solidFill>
                <a:latin typeface="Source Sans Pro Black"/>
                <a:ea typeface="源ノ角ゴシック Heavy"/>
              </a:rPr>
              <a:t>1</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1107000" y="812520"/>
            <a:ext cx="5344920" cy="4008600"/>
          </a:xfrm>
          <a:prstGeom prst="rect">
            <a:avLst/>
          </a:prstGeom>
        </p:spPr>
      </p:sp>
      <p:sp>
        <p:nvSpPr>
          <p:cNvPr id="164"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en-US" sz="2000" spc="-1" strike="noStrike">
                <a:latin typeface="Arial"/>
              </a:rPr>
              <a:t>Note: The thumbnail image label wording is undergoing review between Elsevier and UF.</a:t>
            </a:r>
            <a:endParaRPr b="0" lang="en-US" sz="2000" spc="-1" strike="noStrike">
              <a:latin typeface="Arial"/>
            </a:endParaRPr>
          </a:p>
        </p:txBody>
      </p:sp>
      <p:sp>
        <p:nvSpPr>
          <p:cNvPr id="165" name="TextShape 3"/>
          <p:cNvSpPr txBox="1"/>
          <p:nvPr/>
        </p:nvSpPr>
        <p:spPr>
          <a:xfrm>
            <a:off x="4278960" y="10157400"/>
            <a:ext cx="3280320" cy="533880"/>
          </a:xfrm>
          <a:prstGeom prst="rect">
            <a:avLst/>
          </a:prstGeom>
          <a:noFill/>
          <a:ln>
            <a:noFill/>
          </a:ln>
        </p:spPr>
        <p:txBody>
          <a:bodyPr lIns="0" rIns="0" tIns="0" bIns="0" anchor="b"/>
          <a:p>
            <a:pPr algn="r">
              <a:lnSpc>
                <a:spcPct val="100000"/>
              </a:lnSpc>
            </a:pPr>
            <a:fld id="{52D79551-9C53-4B8A-A427-728A144D5DCC}" type="slidenum">
              <a:rPr b="1" lang="en-US" sz="1400" spc="-1" strike="noStrike">
                <a:solidFill>
                  <a:srgbClr val="ffffff"/>
                </a:solidFill>
                <a:latin typeface="Source Sans Pro Black"/>
                <a:ea typeface="源ノ角ゴシック Heavy"/>
              </a:rPr>
              <a:t>1</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1107000" y="812520"/>
            <a:ext cx="5344920" cy="4008600"/>
          </a:xfrm>
          <a:prstGeom prst="rect">
            <a:avLst/>
          </a:prstGeom>
        </p:spPr>
      </p:sp>
      <p:sp>
        <p:nvSpPr>
          <p:cNvPr id="167"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en-US" sz="2000" spc="-1" strike="noStrike">
                <a:latin typeface="Arial"/>
              </a:rPr>
              <a:t>This is the Elsevier Streaming Image viewer, visited when a UFDC user clicks on a result for an Accepted Manuscript (the phrase</a:t>
            </a:r>
            <a:endParaRPr b="0" lang="en-US" sz="2000" spc="-1" strike="noStrike">
              <a:latin typeface="Arial"/>
            </a:endParaRPr>
          </a:p>
          <a:p>
            <a:pPr marL="216000" indent="-216000">
              <a:lnSpc>
                <a:spcPct val="100000"/>
              </a:lnSpc>
            </a:pPr>
            <a:r>
              <a:rPr b="0" lang="en-US" sz="2000" spc="-1" strike="noStrike">
                <a:latin typeface="Arial"/>
              </a:rPr>
              <a:t>Open Manuscript is also under consideration).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This is an image only viewer with left and right arrows to allow quick paging through the document page images.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UF IR Web software  shows the Elsevier viewer in the main frame (i-frame), but UF software does retain control of the display in the top and left margins.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 the left margin, UF displays a badge to remind the user of any use restrictions, and UF may make future use of that space to</a:t>
            </a:r>
            <a:endParaRPr b="0" lang="en-US" sz="2000" spc="-1" strike="noStrike">
              <a:latin typeface="Arial"/>
            </a:endParaRPr>
          </a:p>
          <a:p>
            <a:pPr marL="216000" indent="-216000">
              <a:lnSpc>
                <a:spcPct val="100000"/>
              </a:lnSpc>
            </a:pPr>
            <a:r>
              <a:rPr b="0" lang="en-US" sz="2000" spc="-1" strike="noStrike">
                <a:latin typeface="Arial"/>
              </a:rPr>
              <a:t>provide the user with other important notices for the user about this document.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At the bottom of the Elsevier Streaming Image Viewer frame is a hard to see link (Elsevier plans to make it more prominent) that </a:t>
            </a:r>
            <a:endParaRPr b="0" lang="en-US" sz="2000" spc="-1" strike="noStrike">
              <a:latin typeface="Arial"/>
            </a:endParaRPr>
          </a:p>
          <a:p>
            <a:pPr marL="216000" indent="-216000">
              <a:lnSpc>
                <a:spcPct val="100000"/>
              </a:lnSpc>
            </a:pPr>
            <a:r>
              <a:rPr b="0" lang="en-US" sz="2000" spc="-1" strike="noStrike">
                <a:latin typeface="Arial"/>
              </a:rPr>
              <a:t>when clicked, leads to the under-development Elsevier PDF text viewer.</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UF has no control of the Elsevier PDF Text viewer, and so this pre-requisite streaming image viewer is used to display important notices and provide other IR@UF standard options for the document in the top blue-colored menu bar.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Also under consideration is a design that calls for the final version of the Elsevier PDF text viewer to be housed directly in the I-Frame.</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68" name="TextShape 3"/>
          <p:cNvSpPr txBox="1"/>
          <p:nvPr/>
        </p:nvSpPr>
        <p:spPr>
          <a:xfrm>
            <a:off x="4278960" y="10157400"/>
            <a:ext cx="3280320" cy="533880"/>
          </a:xfrm>
          <a:prstGeom prst="rect">
            <a:avLst/>
          </a:prstGeom>
          <a:noFill/>
          <a:ln>
            <a:noFill/>
          </a:ln>
        </p:spPr>
        <p:txBody>
          <a:bodyPr lIns="0" rIns="0" tIns="0" bIns="0" anchor="b"/>
          <a:p>
            <a:pPr algn="r">
              <a:lnSpc>
                <a:spcPct val="100000"/>
              </a:lnSpc>
            </a:pPr>
            <a:fld id="{52D80635-886B-4BB3-9522-CE26F24468C4}" type="slidenum">
              <a:rPr b="1" lang="en-US" sz="1400" spc="-1" strike="noStrike">
                <a:solidFill>
                  <a:srgbClr val="ffffff"/>
                </a:solidFill>
                <a:latin typeface="Source Sans Pro Black"/>
                <a:ea typeface="源ノ角ゴシック Heavy"/>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106640" y="812880"/>
            <a:ext cx="5344920" cy="4008240"/>
          </a:xfrm>
          <a:prstGeom prst="rect">
            <a:avLst/>
          </a:prstGeom>
        </p:spPr>
      </p:sp>
      <p:sp>
        <p:nvSpPr>
          <p:cNvPr id="170"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en-US" sz="2000" spc="-1" strike="noStrike">
                <a:latin typeface="Arial"/>
              </a:rPr>
              <a:t>Note: This viewer is provided by Elsevier and visited by clicking the PDF Download link below the prerequisite UFDC Streaming viewer. </a:t>
            </a:r>
            <a:endParaRPr b="0" lang="en-US" sz="2000" spc="-1" strike="noStrike">
              <a:latin typeface="Arial"/>
            </a:endParaRPr>
          </a:p>
          <a:p>
            <a:pPr marL="216000" indent="-216000">
              <a:lnSpc>
                <a:spcPct val="100000"/>
              </a:lnSpc>
            </a:pPr>
            <a:r>
              <a:rPr b="0" lang="en-US" sz="2000" spc="-1" strike="noStrike">
                <a:latin typeface="Arial"/>
              </a:rPr>
              <a:t>In contrast, this PDF-text viewer does support ‘ctrl-f’ standard functionality to accept text search strings and to find them in the document.</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Other PDF-Text viewer options include display of a table of contents in the left margin, as well as zooming options.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The PDF download icon and icons at the top (for example the icon used to print the document) are now very small.</a:t>
            </a:r>
            <a:endParaRPr b="0" lang="en-US" sz="2000" spc="-1" strike="noStrike">
              <a:latin typeface="Arial"/>
            </a:endParaRPr>
          </a:p>
        </p:txBody>
      </p:sp>
      <p:sp>
        <p:nvSpPr>
          <p:cNvPr id="171" name="TextShape 3"/>
          <p:cNvSpPr txBox="1"/>
          <p:nvPr/>
        </p:nvSpPr>
        <p:spPr>
          <a:xfrm>
            <a:off x="4278960" y="10157400"/>
            <a:ext cx="3280320" cy="533880"/>
          </a:xfrm>
          <a:prstGeom prst="rect">
            <a:avLst/>
          </a:prstGeom>
          <a:noFill/>
          <a:ln>
            <a:noFill/>
          </a:ln>
        </p:spPr>
        <p:txBody>
          <a:bodyPr lIns="0" rIns="0" tIns="0" bIns="0" anchor="b"/>
          <a:p>
            <a:pPr algn="r">
              <a:lnSpc>
                <a:spcPct val="100000"/>
              </a:lnSpc>
            </a:pPr>
            <a:fld id="{352452B3-351C-4630-90D1-B1C8C07EF318}" type="slidenum">
              <a:rPr b="1" lang="en-US" sz="1400" spc="-1" strike="noStrike">
                <a:solidFill>
                  <a:srgbClr val="ffffff"/>
                </a:solidFill>
                <a:latin typeface="Source Sans Pro Black"/>
                <a:ea typeface="源ノ角ゴシック Heavy"/>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31" name="PlaceHolder 2"/>
          <p:cNvSpPr>
            <a:spLocks noGrp="1"/>
          </p:cNvSpPr>
          <p:nvPr>
            <p:ph type="body"/>
          </p:nvPr>
        </p:nvSpPr>
        <p:spPr>
          <a:xfrm>
            <a:off x="360000" y="1980000"/>
            <a:ext cx="917964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7964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55"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57" name="PlaceHolder 2"/>
          <p:cNvSpPr>
            <a:spLocks noGrp="1"/>
          </p:cNvSpPr>
          <p:nvPr>
            <p:ph type="body"/>
          </p:nvPr>
        </p:nvSpPr>
        <p:spPr>
          <a:xfrm>
            <a:off x="360000" y="1980000"/>
            <a:ext cx="917964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59" name="PlaceHolder 2"/>
          <p:cNvSpPr>
            <a:spLocks noGrp="1"/>
          </p:cNvSpPr>
          <p:nvPr>
            <p:ph type="body"/>
          </p:nvPr>
        </p:nvSpPr>
        <p:spPr>
          <a:xfrm>
            <a:off x="36000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0" name="PlaceHolder 3"/>
          <p:cNvSpPr>
            <a:spLocks noGrp="1"/>
          </p:cNvSpPr>
          <p:nvPr>
            <p:ph type="body"/>
          </p:nvPr>
        </p:nvSpPr>
        <p:spPr>
          <a:xfrm>
            <a:off x="506376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5" name="PlaceHolder 3"/>
          <p:cNvSpPr>
            <a:spLocks noGrp="1"/>
          </p:cNvSpPr>
          <p:nvPr>
            <p:ph type="body"/>
          </p:nvPr>
        </p:nvSpPr>
        <p:spPr>
          <a:xfrm>
            <a:off x="506376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36000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9"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0"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72"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3"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4" name="PlaceHolder 4"/>
          <p:cNvSpPr>
            <a:spLocks noGrp="1"/>
          </p:cNvSpPr>
          <p:nvPr>
            <p:ph type="body"/>
          </p:nvPr>
        </p:nvSpPr>
        <p:spPr>
          <a:xfrm>
            <a:off x="360000" y="4424400"/>
            <a:ext cx="917964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360000" y="1980000"/>
            <a:ext cx="917964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7" name="PlaceHolder 3"/>
          <p:cNvSpPr>
            <a:spLocks noGrp="1"/>
          </p:cNvSpPr>
          <p:nvPr>
            <p:ph type="body"/>
          </p:nvPr>
        </p:nvSpPr>
        <p:spPr>
          <a:xfrm>
            <a:off x="360000" y="4424400"/>
            <a:ext cx="917964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7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2"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84"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5"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6"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7"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8"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9"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96"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98" name="PlaceHolder 2"/>
          <p:cNvSpPr>
            <a:spLocks noGrp="1"/>
          </p:cNvSpPr>
          <p:nvPr>
            <p:ph type="body"/>
          </p:nvPr>
        </p:nvSpPr>
        <p:spPr>
          <a:xfrm>
            <a:off x="360000" y="1980000"/>
            <a:ext cx="917964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00" name="PlaceHolder 2"/>
          <p:cNvSpPr>
            <a:spLocks noGrp="1"/>
          </p:cNvSpPr>
          <p:nvPr>
            <p:ph type="body"/>
          </p:nvPr>
        </p:nvSpPr>
        <p:spPr>
          <a:xfrm>
            <a:off x="36000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01" name="PlaceHolder 3"/>
          <p:cNvSpPr>
            <a:spLocks noGrp="1"/>
          </p:cNvSpPr>
          <p:nvPr>
            <p:ph type="body"/>
          </p:nvPr>
        </p:nvSpPr>
        <p:spPr>
          <a:xfrm>
            <a:off x="506376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body"/>
          </p:nvPr>
        </p:nvSpPr>
        <p:spPr>
          <a:xfrm>
            <a:off x="360000" y="1980000"/>
            <a:ext cx="917964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06" name="PlaceHolder 3"/>
          <p:cNvSpPr>
            <a:spLocks noGrp="1"/>
          </p:cNvSpPr>
          <p:nvPr>
            <p:ph type="body"/>
          </p:nvPr>
        </p:nvSpPr>
        <p:spPr>
          <a:xfrm>
            <a:off x="506376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07"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36000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1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11"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13"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1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15" name="PlaceHolder 4"/>
          <p:cNvSpPr>
            <a:spLocks noGrp="1"/>
          </p:cNvSpPr>
          <p:nvPr>
            <p:ph type="body"/>
          </p:nvPr>
        </p:nvSpPr>
        <p:spPr>
          <a:xfrm>
            <a:off x="360000" y="4424400"/>
            <a:ext cx="917964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360000" y="1980000"/>
            <a:ext cx="917964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18" name="PlaceHolder 3"/>
          <p:cNvSpPr>
            <a:spLocks noGrp="1"/>
          </p:cNvSpPr>
          <p:nvPr>
            <p:ph type="body"/>
          </p:nvPr>
        </p:nvSpPr>
        <p:spPr>
          <a:xfrm>
            <a:off x="360000" y="4424400"/>
            <a:ext cx="917964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20"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21"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22"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23"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25"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26"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27"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28"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29"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30"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4" name="PlaceHolder 2"/>
          <p:cNvSpPr>
            <a:spLocks noGrp="1"/>
          </p:cNvSpPr>
          <p:nvPr>
            <p:ph type="body"/>
          </p:nvPr>
        </p:nvSpPr>
        <p:spPr>
          <a:xfrm>
            <a:off x="36000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360000" y="1980000"/>
            <a:ext cx="4479480" cy="467964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59640" cy="899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7964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19640" cy="1259640"/>
          </a:xfrm>
          <a:custGeom>
            <a:avLst/>
            <a:gdLst/>
            <a:ahLst/>
            <a:rect l="l" t="t" r="r" b="b"/>
            <a:pathLst>
              <a:path w="21600" h="21600">
                <a:moveTo>
                  <a:pt x="0" y="0"/>
                </a:moveTo>
                <a:lnTo>
                  <a:pt x="21600" y="0"/>
                </a:lnTo>
                <a:lnTo>
                  <a:pt x="21600" y="21600"/>
                </a:lnTo>
                <a:lnTo>
                  <a:pt x="0" y="21600"/>
                </a:lnTo>
                <a:lnTo>
                  <a:pt x="0" y="0"/>
                </a:lnTo>
                <a:close/>
              </a:path>
            </a:pathLst>
          </a:custGeom>
          <a:solidFill>
            <a:srgbClr val="e74c3c"/>
          </a:solidFill>
          <a:ln>
            <a:noFill/>
          </a:ln>
        </p:spPr>
        <p:style>
          <a:lnRef idx="0"/>
          <a:fillRef idx="0"/>
          <a:effectRef idx="0"/>
          <a:fontRef idx="minor"/>
        </p:style>
      </p:sp>
      <p:sp>
        <p:nvSpPr>
          <p:cNvPr id="1" name="CustomShape 2"/>
          <p:cNvSpPr/>
          <p:nvPr/>
        </p:nvSpPr>
        <p:spPr>
          <a:xfrm>
            <a:off x="7560000" y="6840000"/>
            <a:ext cx="2519640" cy="539640"/>
          </a:xfrm>
          <a:custGeom>
            <a:avLst/>
            <a:gdLst/>
            <a:ahLst/>
            <a:rect l="l" t="t" r="r" b="b"/>
            <a:pathLst>
              <a:path w="21600" h="21600">
                <a:moveTo>
                  <a:pt x="0" y="0"/>
                </a:moveTo>
                <a:lnTo>
                  <a:pt x="21600" y="0"/>
                </a:lnTo>
                <a:lnTo>
                  <a:pt x="21600" y="21600"/>
                </a:lnTo>
                <a:lnTo>
                  <a:pt x="0" y="21600"/>
                </a:lnTo>
                <a:lnTo>
                  <a:pt x="0" y="0"/>
                </a:lnTo>
                <a:close/>
              </a:path>
            </a:pathLst>
          </a:custGeom>
          <a:solidFill>
            <a:srgbClr val="e74c3c"/>
          </a:solidFill>
          <a:ln>
            <a:noFill/>
          </a:ln>
        </p:spPr>
        <p:style>
          <a:lnRef idx="0"/>
          <a:fillRef idx="0"/>
          <a:effectRef idx="0"/>
          <a:fontRef idx="minor"/>
        </p:style>
      </p:sp>
      <p:sp>
        <p:nvSpPr>
          <p:cNvPr id="2" name="CustomShape 3"/>
          <p:cNvSpPr/>
          <p:nvPr/>
        </p:nvSpPr>
        <p:spPr>
          <a:xfrm>
            <a:off x="900000" y="6840000"/>
            <a:ext cx="6479640" cy="539640"/>
          </a:xfrm>
          <a:custGeom>
            <a:avLst/>
            <a:gdLst/>
            <a:ahLst/>
            <a:rect l="l" t="t" r="r" b="b"/>
            <a:pathLst>
              <a:path w="21600" h="21600">
                <a:moveTo>
                  <a:pt x="0" y="0"/>
                </a:moveTo>
                <a:lnTo>
                  <a:pt x="21600" y="0"/>
                </a:lnTo>
                <a:lnTo>
                  <a:pt x="21600" y="21600"/>
                </a:lnTo>
                <a:lnTo>
                  <a:pt x="0" y="21600"/>
                </a:lnTo>
                <a:lnTo>
                  <a:pt x="0" y="0"/>
                </a:lnTo>
                <a:close/>
              </a:path>
            </a:pathLst>
          </a:custGeom>
          <a:solidFill>
            <a:srgbClr val="bdc3c7"/>
          </a:solidFill>
          <a:ln>
            <a:noFill/>
          </a:ln>
        </p:spPr>
        <p:style>
          <a:lnRef idx="0"/>
          <a:fillRef idx="0"/>
          <a:effectRef idx="0"/>
          <a:fontRef idx="minor"/>
        </p:style>
      </p:sp>
      <p:sp>
        <p:nvSpPr>
          <p:cNvPr id="3" name="CustomShape 4"/>
          <p:cNvSpPr/>
          <p:nvPr/>
        </p:nvSpPr>
        <p:spPr>
          <a:xfrm>
            <a:off x="180000" y="6840000"/>
            <a:ext cx="539640" cy="53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 name="PlaceHolder 5"/>
          <p:cNvSpPr>
            <a:spLocks noGrp="1"/>
          </p:cNvSpPr>
          <p:nvPr>
            <p:ph type="title"/>
          </p:nvPr>
        </p:nvSpPr>
        <p:spPr>
          <a:xfrm>
            <a:off x="360000" y="360000"/>
            <a:ext cx="9359640" cy="899640"/>
          </a:xfrm>
          <a:prstGeom prst="rect">
            <a:avLst/>
          </a:prstGeom>
        </p:spPr>
        <p:txBody>
          <a:bodyPr lIns="0" rIns="0" tIns="0" bIns="0" anchor="b"/>
          <a:p>
            <a:pPr>
              <a:lnSpc>
                <a:spcPct val="100000"/>
              </a:lnSpc>
            </a:pPr>
            <a:r>
              <a:rPr b="1" lang="en-US" sz="3200" spc="-1" strike="noStrike">
                <a:solidFill>
                  <a:srgbClr val="ffffff"/>
                </a:solidFill>
                <a:latin typeface="Source Sans Pro Black"/>
              </a:rPr>
              <a:t>Click to edit Master title style</a:t>
            </a:r>
            <a:endParaRPr b="0" lang="en-US" sz="3200" spc="-1" strike="noStrike">
              <a:solidFill>
                <a:srgbClr val="000000"/>
              </a:solidFill>
              <a:latin typeface="Calibri"/>
            </a:endParaRPr>
          </a:p>
        </p:txBody>
      </p:sp>
      <p:sp>
        <p:nvSpPr>
          <p:cNvPr id="5" name="PlaceHolder 6"/>
          <p:cNvSpPr>
            <a:spLocks noGrp="1"/>
          </p:cNvSpPr>
          <p:nvPr>
            <p:ph type="body"/>
          </p:nvPr>
        </p:nvSpPr>
        <p:spPr>
          <a:xfrm>
            <a:off x="360000" y="1980000"/>
            <a:ext cx="9179640" cy="4679640"/>
          </a:xfrm>
          <a:prstGeom prst="rect">
            <a:avLst/>
          </a:prstGeom>
        </p:spPr>
        <p:txBody>
          <a:bodyPr lIns="0" rIns="0" tIns="0" bIns="0"/>
          <a:p>
            <a:pPr>
              <a:lnSpc>
                <a:spcPct val="100000"/>
              </a:lnSpc>
              <a:spcAft>
                <a:spcPts val="1142"/>
              </a:spcAft>
            </a:pPr>
            <a:r>
              <a:rPr b="1" lang="en-US" sz="2600" spc="-1" strike="noStrike">
                <a:solidFill>
                  <a:srgbClr val="1c1c1c"/>
                </a:solidFill>
                <a:latin typeface="Source Sans Pro Semibold"/>
              </a:rPr>
              <a:t>Edit Master text styles</a:t>
            </a:r>
            <a:endParaRPr b="1" lang="en-US" sz="2600" spc="-1" strike="noStrike">
              <a:solidFill>
                <a:srgbClr val="1c1c1c"/>
              </a:solidFill>
              <a:latin typeface="Source Sans Pro Semibold"/>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6" name="PlaceHolder 7"/>
          <p:cNvSpPr>
            <a:spLocks noGrp="1"/>
          </p:cNvSpPr>
          <p:nvPr>
            <p:ph type="dt"/>
          </p:nvPr>
        </p:nvSpPr>
        <p:spPr>
          <a:xfrm>
            <a:off x="7560000" y="6840000"/>
            <a:ext cx="2339640" cy="521280"/>
          </a:xfrm>
          <a:prstGeom prst="rect">
            <a:avLst/>
          </a:prstGeom>
        </p:spPr>
        <p:txBody>
          <a:bodyPr lIns="0" rIns="0" tIns="0" bIns="0" anchor="ctr"/>
          <a:p>
            <a:endParaRPr b="0" lang="en-US" sz="2400" spc="-1" strike="noStrike">
              <a:latin typeface="Times New Roman"/>
            </a:endParaRPr>
          </a:p>
        </p:txBody>
      </p:sp>
      <p:sp>
        <p:nvSpPr>
          <p:cNvPr id="7" name="PlaceHolder 8"/>
          <p:cNvSpPr>
            <a:spLocks noGrp="1"/>
          </p:cNvSpPr>
          <p:nvPr>
            <p:ph type="ftr"/>
          </p:nvPr>
        </p:nvSpPr>
        <p:spPr>
          <a:xfrm>
            <a:off x="1080000" y="6840000"/>
            <a:ext cx="3239640" cy="539640"/>
          </a:xfrm>
          <a:prstGeom prst="rect">
            <a:avLst/>
          </a:prstGeom>
        </p:spPr>
        <p:txBody>
          <a:bodyPr lIns="0" rIns="0" tIns="0" bIns="0" anchor="ctr"/>
          <a:p>
            <a:endParaRPr b="0" lang="en-US" sz="2400" spc="-1" strike="noStrike">
              <a:latin typeface="Times New Roman"/>
            </a:endParaRPr>
          </a:p>
        </p:txBody>
      </p:sp>
      <p:sp>
        <p:nvSpPr>
          <p:cNvPr id="8" name="PlaceHolder 9"/>
          <p:cNvSpPr>
            <a:spLocks noGrp="1"/>
          </p:cNvSpPr>
          <p:nvPr>
            <p:ph type="sldNum"/>
          </p:nvPr>
        </p:nvSpPr>
        <p:spPr>
          <a:xfrm>
            <a:off x="180000" y="6840000"/>
            <a:ext cx="539640" cy="539640"/>
          </a:xfrm>
          <a:prstGeom prst="rect">
            <a:avLst/>
          </a:prstGeom>
        </p:spPr>
        <p:txBody>
          <a:bodyPr lIns="0" rIns="0" tIns="0" bIns="0" anchor="ctr"/>
          <a:p>
            <a:pPr algn="ctr">
              <a:lnSpc>
                <a:spcPct val="100000"/>
              </a:lnSpc>
            </a:pPr>
            <a:fld id="{894114C8-6423-4A34-B762-88559FD69087}" type="slidenum">
              <a:rPr b="1" lang="en-US" sz="1800" spc="-1" strike="noStrike">
                <a:solidFill>
                  <a:srgbClr val="ffffff"/>
                </a:solidFill>
                <a:latin typeface="Source Sans Pro Black"/>
                <a:ea typeface="源ノ角ゴシック Heavy"/>
              </a:rPr>
              <a:t>&lt;number&gt;</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180000"/>
            <a:ext cx="9719640" cy="1259640"/>
          </a:xfrm>
          <a:custGeom>
            <a:avLst/>
            <a:gdLst/>
            <a:ahLst/>
            <a:rect l="l" t="t" r="r" b="b"/>
            <a:pathLst>
              <a:path w="21600" h="21600">
                <a:moveTo>
                  <a:pt x="0" y="0"/>
                </a:moveTo>
                <a:lnTo>
                  <a:pt x="21600" y="0"/>
                </a:lnTo>
                <a:lnTo>
                  <a:pt x="21600" y="21600"/>
                </a:lnTo>
                <a:lnTo>
                  <a:pt x="0" y="21600"/>
                </a:lnTo>
                <a:lnTo>
                  <a:pt x="0" y="0"/>
                </a:lnTo>
                <a:close/>
              </a:path>
            </a:pathLst>
          </a:custGeom>
          <a:solidFill>
            <a:srgbClr val="e74c3c"/>
          </a:solidFill>
          <a:ln>
            <a:noFill/>
          </a:ln>
        </p:spPr>
        <p:style>
          <a:lnRef idx="0"/>
          <a:fillRef idx="0"/>
          <a:effectRef idx="0"/>
          <a:fontRef idx="minor"/>
        </p:style>
      </p:sp>
      <p:sp>
        <p:nvSpPr>
          <p:cNvPr id="46" name="CustomShape 2"/>
          <p:cNvSpPr/>
          <p:nvPr/>
        </p:nvSpPr>
        <p:spPr>
          <a:xfrm>
            <a:off x="7560000" y="6840000"/>
            <a:ext cx="2519640" cy="539640"/>
          </a:xfrm>
          <a:custGeom>
            <a:avLst/>
            <a:gdLst/>
            <a:ahLst/>
            <a:rect l="l" t="t" r="r" b="b"/>
            <a:pathLst>
              <a:path w="21600" h="21600">
                <a:moveTo>
                  <a:pt x="0" y="0"/>
                </a:moveTo>
                <a:lnTo>
                  <a:pt x="21600" y="0"/>
                </a:lnTo>
                <a:lnTo>
                  <a:pt x="21600" y="21600"/>
                </a:lnTo>
                <a:lnTo>
                  <a:pt x="0" y="21600"/>
                </a:lnTo>
                <a:lnTo>
                  <a:pt x="0" y="0"/>
                </a:lnTo>
                <a:close/>
              </a:path>
            </a:pathLst>
          </a:custGeom>
          <a:solidFill>
            <a:srgbClr val="e74c3c"/>
          </a:solidFill>
          <a:ln>
            <a:noFill/>
          </a:ln>
        </p:spPr>
        <p:style>
          <a:lnRef idx="0"/>
          <a:fillRef idx="0"/>
          <a:effectRef idx="0"/>
          <a:fontRef idx="minor"/>
        </p:style>
      </p:sp>
      <p:sp>
        <p:nvSpPr>
          <p:cNvPr id="47" name="CustomShape 3"/>
          <p:cNvSpPr/>
          <p:nvPr/>
        </p:nvSpPr>
        <p:spPr>
          <a:xfrm>
            <a:off x="900000" y="6840000"/>
            <a:ext cx="6479640" cy="539640"/>
          </a:xfrm>
          <a:custGeom>
            <a:avLst/>
            <a:gdLst/>
            <a:ahLst/>
            <a:rect l="l" t="t" r="r" b="b"/>
            <a:pathLst>
              <a:path w="21600" h="21600">
                <a:moveTo>
                  <a:pt x="0" y="0"/>
                </a:moveTo>
                <a:lnTo>
                  <a:pt x="21600" y="0"/>
                </a:lnTo>
                <a:lnTo>
                  <a:pt x="21600" y="21600"/>
                </a:lnTo>
                <a:lnTo>
                  <a:pt x="0" y="21600"/>
                </a:lnTo>
                <a:lnTo>
                  <a:pt x="0" y="0"/>
                </a:lnTo>
                <a:close/>
              </a:path>
            </a:pathLst>
          </a:custGeom>
          <a:solidFill>
            <a:srgbClr val="bdc3c7"/>
          </a:solidFill>
          <a:ln>
            <a:noFill/>
          </a:ln>
        </p:spPr>
        <p:style>
          <a:lnRef idx="0"/>
          <a:fillRef idx="0"/>
          <a:effectRef idx="0"/>
          <a:fontRef idx="minor"/>
        </p:style>
      </p:sp>
      <p:sp>
        <p:nvSpPr>
          <p:cNvPr id="48" name="CustomShape 4"/>
          <p:cNvSpPr/>
          <p:nvPr/>
        </p:nvSpPr>
        <p:spPr>
          <a:xfrm>
            <a:off x="180000" y="6840000"/>
            <a:ext cx="539640" cy="53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9" name="PlaceHolder 5"/>
          <p:cNvSpPr>
            <a:spLocks noGrp="1"/>
          </p:cNvSpPr>
          <p:nvPr>
            <p:ph type="dt"/>
          </p:nvPr>
        </p:nvSpPr>
        <p:spPr>
          <a:xfrm>
            <a:off x="7560000" y="6840000"/>
            <a:ext cx="2339640" cy="521280"/>
          </a:xfrm>
          <a:prstGeom prst="rect">
            <a:avLst/>
          </a:prstGeom>
        </p:spPr>
        <p:txBody>
          <a:bodyPr lIns="0" rIns="0" tIns="0" bIns="0" anchor="ctr"/>
          <a:p>
            <a:endParaRPr b="0" lang="en-US" sz="2400" spc="-1" strike="noStrike">
              <a:latin typeface="Times New Roman"/>
            </a:endParaRPr>
          </a:p>
        </p:txBody>
      </p:sp>
      <p:sp>
        <p:nvSpPr>
          <p:cNvPr id="50" name="PlaceHolder 6"/>
          <p:cNvSpPr>
            <a:spLocks noGrp="1"/>
          </p:cNvSpPr>
          <p:nvPr>
            <p:ph type="ftr"/>
          </p:nvPr>
        </p:nvSpPr>
        <p:spPr>
          <a:xfrm>
            <a:off x="1080000" y="6840000"/>
            <a:ext cx="3239640" cy="539640"/>
          </a:xfrm>
          <a:prstGeom prst="rect">
            <a:avLst/>
          </a:prstGeom>
        </p:spPr>
        <p:txBody>
          <a:bodyPr lIns="0" rIns="0" tIns="0" bIns="0" anchor="ctr"/>
          <a:p>
            <a:endParaRPr b="0" lang="en-US" sz="2400" spc="-1" strike="noStrike">
              <a:latin typeface="Times New Roman"/>
            </a:endParaRPr>
          </a:p>
        </p:txBody>
      </p:sp>
      <p:sp>
        <p:nvSpPr>
          <p:cNvPr id="51" name="PlaceHolder 7"/>
          <p:cNvSpPr>
            <a:spLocks noGrp="1"/>
          </p:cNvSpPr>
          <p:nvPr>
            <p:ph type="sldNum"/>
          </p:nvPr>
        </p:nvSpPr>
        <p:spPr>
          <a:xfrm>
            <a:off x="180000" y="6840000"/>
            <a:ext cx="539640" cy="539640"/>
          </a:xfrm>
          <a:prstGeom prst="rect">
            <a:avLst/>
          </a:prstGeom>
        </p:spPr>
        <p:txBody>
          <a:bodyPr lIns="0" rIns="0" tIns="0" bIns="0" anchor="ctr"/>
          <a:p>
            <a:pPr algn="ctr">
              <a:lnSpc>
                <a:spcPct val="100000"/>
              </a:lnSpc>
            </a:pPr>
            <a:fld id="{C4CF9D2B-0B27-4E8E-9D37-FFD2ADD7EAAC}" type="slidenum">
              <a:rPr b="1" lang="en-US" sz="1800" spc="-1" strike="noStrike">
                <a:solidFill>
                  <a:srgbClr val="ffffff"/>
                </a:solidFill>
                <a:latin typeface="Source Sans Pro Black"/>
                <a:ea typeface="源ノ角ゴシック Heavy"/>
              </a:rPr>
              <a:t>1</a:t>
            </a:fld>
            <a:endParaRPr b="0" lang="en-US" sz="1800" spc="-1" strike="noStrike">
              <a:latin typeface="Times New Roman"/>
            </a:endParaRPr>
          </a:p>
        </p:txBody>
      </p:sp>
      <p:sp>
        <p:nvSpPr>
          <p:cNvPr id="52" name="PlaceHolder 8"/>
          <p:cNvSpPr>
            <a:spLocks noGrp="1"/>
          </p:cNvSpPr>
          <p:nvPr>
            <p:ph type="title"/>
          </p:nvPr>
        </p:nvSpPr>
        <p:spPr>
          <a:xfrm>
            <a:off x="504000" y="301320"/>
            <a:ext cx="9072000" cy="1261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53" name="PlaceHolder 9"/>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692640" y="402120"/>
            <a:ext cx="8693640" cy="1461240"/>
          </a:xfrm>
          <a:prstGeom prst="rect">
            <a:avLst/>
          </a:prstGeom>
        </p:spPr>
        <p:txBody>
          <a:bodyPr lIns="90000" rIns="90000" tIns="46800" bIns="46800" anchor="ctr"/>
          <a:p>
            <a:r>
              <a:rPr b="0" lang="en-US" sz="5570" spc="-1" strike="noStrike">
                <a:solidFill>
                  <a:srgbClr val="000000"/>
                </a:solidFill>
                <a:latin typeface="Calibri Light"/>
              </a:rPr>
              <a:t>Click to edit the title text format</a:t>
            </a:r>
            <a:endParaRPr b="0" lang="en-US" sz="5570" spc="-1" strike="noStrike">
              <a:solidFill>
                <a:srgbClr val="000000"/>
              </a:solidFill>
              <a:latin typeface="Calibri Light"/>
            </a:endParaRPr>
          </a:p>
        </p:txBody>
      </p:sp>
      <p:sp>
        <p:nvSpPr>
          <p:cNvPr id="91" name="PlaceHolder 2"/>
          <p:cNvSpPr>
            <a:spLocks noGrp="1"/>
          </p:cNvSpPr>
          <p:nvPr>
            <p:ph type="body"/>
          </p:nvPr>
        </p:nvSpPr>
        <p:spPr>
          <a:xfrm>
            <a:off x="692640" y="2011680"/>
            <a:ext cx="8693640" cy="4796640"/>
          </a:xfrm>
          <a:prstGeom prst="rect">
            <a:avLst/>
          </a:prstGeom>
        </p:spPr>
        <p:txBody>
          <a:bodyPr lIns="90000" rIns="90000" tIns="46800" bIns="46800">
            <a:normAutofit/>
          </a:bodyPr>
          <a:p>
            <a:pPr marL="228600" indent="-228600">
              <a:spcBef>
                <a:spcPts val="1097"/>
              </a:spcBef>
              <a:buClr>
                <a:srgbClr val="000000"/>
              </a:buClr>
              <a:buFont typeface="Arial"/>
              <a:buChar char="•"/>
            </a:pPr>
            <a:r>
              <a:rPr b="0" lang="en-US" sz="3090" spc="-1" strike="noStrike">
                <a:solidFill>
                  <a:srgbClr val="000000"/>
                </a:solidFill>
                <a:latin typeface="Calibri"/>
              </a:rPr>
              <a:t>Click to edit the outline text format</a:t>
            </a:r>
            <a:endParaRPr b="0" lang="en-US" sz="3090" spc="-1" strike="noStrike">
              <a:solidFill>
                <a:srgbClr val="000000"/>
              </a:solidFill>
              <a:latin typeface="Calibri"/>
            </a:endParaRPr>
          </a:p>
          <a:p>
            <a:pPr lvl="1" marL="685800" indent="-228600">
              <a:spcBef>
                <a:spcPts val="1097"/>
              </a:spcBef>
              <a:buClr>
                <a:srgbClr val="000000"/>
              </a:buClr>
              <a:buFont typeface="Arial"/>
              <a:buChar char="•"/>
            </a:pPr>
            <a:r>
              <a:rPr b="0" lang="en-US" sz="3090" spc="-1" strike="noStrike">
                <a:solidFill>
                  <a:srgbClr val="000000"/>
                </a:solidFill>
                <a:latin typeface="Calibri"/>
              </a:rPr>
              <a:t>Second Outline Level</a:t>
            </a:r>
            <a:endParaRPr b="0" lang="en-US" sz="3090" spc="-1" strike="noStrike">
              <a:solidFill>
                <a:srgbClr val="000000"/>
              </a:solidFill>
              <a:latin typeface="Calibri"/>
            </a:endParaRPr>
          </a:p>
          <a:p>
            <a:pPr lvl="2" marL="1143000" indent="-228600">
              <a:spcBef>
                <a:spcPts val="1097"/>
              </a:spcBef>
              <a:buClr>
                <a:srgbClr val="000000"/>
              </a:buClr>
              <a:buFont typeface="Arial"/>
              <a:buChar char="•"/>
            </a:pPr>
            <a:r>
              <a:rPr b="0" lang="en-US" sz="3090" spc="-1" strike="noStrike">
                <a:solidFill>
                  <a:srgbClr val="000000"/>
                </a:solidFill>
                <a:latin typeface="Calibri"/>
              </a:rPr>
              <a:t>Third Outline Level</a:t>
            </a:r>
            <a:endParaRPr b="0" lang="en-US" sz="3090" spc="-1" strike="noStrike">
              <a:solidFill>
                <a:srgbClr val="000000"/>
              </a:solidFill>
              <a:latin typeface="Calibri"/>
            </a:endParaRPr>
          </a:p>
          <a:p>
            <a:pPr lvl="3" marL="1600200" indent="-228600">
              <a:spcBef>
                <a:spcPts val="1097"/>
              </a:spcBef>
              <a:buClr>
                <a:srgbClr val="000000"/>
              </a:buClr>
              <a:buFont typeface="Arial"/>
              <a:buChar char="•"/>
            </a:pPr>
            <a:r>
              <a:rPr b="0" lang="en-US" sz="3090" spc="-1" strike="noStrike">
                <a:solidFill>
                  <a:srgbClr val="000000"/>
                </a:solidFill>
                <a:latin typeface="Calibri"/>
              </a:rPr>
              <a:t>Fourth Outline Level</a:t>
            </a:r>
            <a:endParaRPr b="0" lang="en-US" sz="3090" spc="-1" strike="noStrike">
              <a:solidFill>
                <a:srgbClr val="000000"/>
              </a:solidFill>
              <a:latin typeface="Calibri"/>
            </a:endParaRPr>
          </a:p>
          <a:p>
            <a:pPr lvl="4" marL="2057400" indent="-228600">
              <a:spcBef>
                <a:spcPts val="1097"/>
              </a:spcBef>
              <a:buClr>
                <a:srgbClr val="000000"/>
              </a:buClr>
              <a:buFont typeface="Arial"/>
              <a:buChar char="•"/>
            </a:pPr>
            <a:r>
              <a:rPr b="0" lang="en-US" sz="3090" spc="-1" strike="noStrike">
                <a:solidFill>
                  <a:srgbClr val="000000"/>
                </a:solidFill>
                <a:latin typeface="Calibri"/>
              </a:rPr>
              <a:t>Fifth Outline Level</a:t>
            </a:r>
            <a:endParaRPr b="0" lang="en-US" sz="3090" spc="-1" strike="noStrike">
              <a:solidFill>
                <a:srgbClr val="000000"/>
              </a:solidFill>
              <a:latin typeface="Calibri"/>
            </a:endParaRPr>
          </a:p>
          <a:p>
            <a:pPr lvl="5" marL="2057400" indent="-228600">
              <a:spcBef>
                <a:spcPts val="1097"/>
              </a:spcBef>
              <a:buClr>
                <a:srgbClr val="000000"/>
              </a:buClr>
              <a:buFont typeface="Arial"/>
              <a:buChar char="•"/>
            </a:pPr>
            <a:r>
              <a:rPr b="0" lang="en-US" sz="3090" spc="-1" strike="noStrike">
                <a:solidFill>
                  <a:srgbClr val="000000"/>
                </a:solidFill>
                <a:latin typeface="Calibri"/>
              </a:rPr>
              <a:t>Sixth Outline Level</a:t>
            </a:r>
            <a:endParaRPr b="0" lang="en-US" sz="3090" spc="-1" strike="noStrike">
              <a:solidFill>
                <a:srgbClr val="000000"/>
              </a:solidFill>
              <a:latin typeface="Calibri"/>
            </a:endParaRPr>
          </a:p>
          <a:p>
            <a:pPr lvl="6" marL="2057400" indent="-228600">
              <a:spcBef>
                <a:spcPts val="1097"/>
              </a:spcBef>
              <a:buClr>
                <a:srgbClr val="000000"/>
              </a:buClr>
              <a:buFont typeface="Arial"/>
              <a:buChar char="•"/>
            </a:pPr>
            <a:r>
              <a:rPr b="0" lang="en-US" sz="3090" spc="-1" strike="noStrike">
                <a:solidFill>
                  <a:srgbClr val="000000"/>
                </a:solidFill>
                <a:latin typeface="Calibri"/>
              </a:rPr>
              <a:t>Seventh Outline Level</a:t>
            </a:r>
            <a:endParaRPr b="0" lang="en-US" sz="3090" spc="-1" strike="noStrike">
              <a:solidFill>
                <a:srgbClr val="000000"/>
              </a:solidFill>
              <a:latin typeface="Calibri"/>
            </a:endParaRPr>
          </a:p>
        </p:txBody>
      </p:sp>
      <p:sp>
        <p:nvSpPr>
          <p:cNvPr id="92" name="PlaceHolder 3"/>
          <p:cNvSpPr>
            <a:spLocks noGrp="1"/>
          </p:cNvSpPr>
          <p:nvPr>
            <p:ph type="dt"/>
          </p:nvPr>
        </p:nvSpPr>
        <p:spPr>
          <a:xfrm>
            <a:off x="692640" y="7006680"/>
            <a:ext cx="2268000" cy="402480"/>
          </a:xfrm>
          <a:prstGeom prst="rect">
            <a:avLst/>
          </a:prstGeom>
        </p:spPr>
        <p:txBody>
          <a:bodyPr lIns="90000" rIns="90000" tIns="46800" bIns="46800" anchor="ctr"/>
          <a:p>
            <a:pPr/>
            <a:r>
              <a:rPr b="0" lang="en-US" sz="1200" spc="-1" strike="noStrike">
                <a:solidFill>
                  <a:srgbClr val="898989"/>
                </a:solidFill>
                <a:latin typeface="Times New Roman"/>
              </a:rPr>
              <a:t> </a:t>
            </a:r>
            <a:endParaRPr b="0" lang="en-US" sz="1200" spc="-1" strike="noStrike">
              <a:latin typeface="Times New Roman"/>
            </a:endParaRPr>
          </a:p>
        </p:txBody>
      </p:sp>
      <p:sp>
        <p:nvSpPr>
          <p:cNvPr id="93" name="PlaceHolder 4"/>
          <p:cNvSpPr>
            <a:spLocks noGrp="1"/>
          </p:cNvSpPr>
          <p:nvPr>
            <p:ph type="ftr"/>
          </p:nvPr>
        </p:nvSpPr>
        <p:spPr>
          <a:xfrm>
            <a:off x="3338640" y="7006680"/>
            <a:ext cx="3402000" cy="402480"/>
          </a:xfrm>
          <a:prstGeom prst="rect">
            <a:avLst/>
          </a:prstGeom>
        </p:spPr>
        <p:txBody>
          <a:bodyPr lIns="90000" rIns="90000" tIns="46800" bIns="46800" anchor="ctr"/>
          <a:p>
            <a:endParaRPr b="0" lang="en-US" sz="1800" spc="-1" strike="noStrike">
              <a:latin typeface="Arial"/>
            </a:endParaRPr>
          </a:p>
        </p:txBody>
      </p:sp>
      <p:sp>
        <p:nvSpPr>
          <p:cNvPr id="94" name="PlaceHolder 5"/>
          <p:cNvSpPr>
            <a:spLocks noGrp="1"/>
          </p:cNvSpPr>
          <p:nvPr>
            <p:ph type="sldNum"/>
          </p:nvPr>
        </p:nvSpPr>
        <p:spPr>
          <a:xfrm>
            <a:off x="7118640" y="7006680"/>
            <a:ext cx="2268000" cy="402480"/>
          </a:xfrm>
          <a:prstGeom prst="rect">
            <a:avLst/>
          </a:prstGeom>
        </p:spPr>
        <p:txBody>
          <a:bodyPr lIns="90000" rIns="90000" tIns="46800" bIns="46800" anchor="ctr"/>
          <a:p>
            <a:pPr algn="r"/>
            <a:fld id="{77BD834D-D678-4747-9C41-A963024CDCAC}" type="slidenum">
              <a:rPr b="0" lang="en-US" sz="1200" spc="-1" strike="noStrike">
                <a:solidFill>
                  <a:srgbClr val="898989"/>
                </a:solidFill>
                <a:latin typeface="Times New Roman"/>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0000" y="360000"/>
            <a:ext cx="9359640" cy="899640"/>
          </a:xfrm>
          <a:prstGeom prst="rect">
            <a:avLst/>
          </a:prstGeom>
          <a:noFill/>
          <a:ln>
            <a:noFill/>
          </a:ln>
        </p:spPr>
        <p:txBody>
          <a:bodyPr lIns="0" rIns="0" tIns="0" bIns="0" anchor="b"/>
          <a:p>
            <a:pPr>
              <a:lnSpc>
                <a:spcPct val="100000"/>
              </a:lnSpc>
            </a:pPr>
            <a:r>
              <a:rPr b="1" lang="en-US" sz="3200" spc="-1" strike="noStrike">
                <a:solidFill>
                  <a:srgbClr val="ffffff"/>
                </a:solidFill>
                <a:latin typeface="Source Sans Pro Black"/>
              </a:rPr>
              <a:t>Institutional Repository Efficiencies via  a Unique</a:t>
            </a:r>
            <a:br/>
            <a:r>
              <a:rPr b="1" lang="en-US" sz="3200" spc="-1" strike="noStrike">
                <a:solidFill>
                  <a:srgbClr val="ffffff"/>
                </a:solidFill>
                <a:latin typeface="Source Sans Pro Black"/>
              </a:rPr>
              <a:t>Partnership Now Extending to Others</a:t>
            </a:r>
            <a:endParaRPr b="0" lang="en-US" sz="3200" spc="-1" strike="noStrike">
              <a:solidFill>
                <a:srgbClr val="000000"/>
              </a:solidFill>
              <a:latin typeface="Calibri"/>
            </a:endParaRPr>
          </a:p>
        </p:txBody>
      </p:sp>
      <p:sp>
        <p:nvSpPr>
          <p:cNvPr id="138" name="TextShape 2"/>
          <p:cNvSpPr txBox="1"/>
          <p:nvPr/>
        </p:nvSpPr>
        <p:spPr>
          <a:xfrm>
            <a:off x="360000" y="1980000"/>
            <a:ext cx="9179640" cy="4679640"/>
          </a:xfrm>
          <a:prstGeom prst="rect">
            <a:avLst/>
          </a:prstGeom>
          <a:noFill/>
          <a:ln>
            <a:noFill/>
          </a:ln>
        </p:spPr>
        <p:txBody>
          <a:bodyPr lIns="0" rIns="0" tIns="0" bIns="0"/>
          <a:p>
            <a:pPr>
              <a:lnSpc>
                <a:spcPct val="100000"/>
              </a:lnSpc>
              <a:spcAft>
                <a:spcPts val="1142"/>
              </a:spcAft>
            </a:pPr>
            <a:r>
              <a:rPr b="0" lang="en-US" sz="2200" spc="-1" strike="noStrike">
                <a:solidFill>
                  <a:srgbClr val="1c1c1c"/>
                </a:solidFill>
                <a:latin typeface="Source Sans Pro Light"/>
              </a:rPr>
              <a:t>Presented By: Robert Vernon Phillips, University of Florida (UF) George A. Smathers Libraries, Application Programmer II</a:t>
            </a:r>
            <a:endParaRPr b="1" lang="en-US" sz="2200" spc="-1" strike="noStrike">
              <a:solidFill>
                <a:srgbClr val="1c1c1c"/>
              </a:solidFill>
              <a:latin typeface="Source Sans Pro Semibold"/>
            </a:endParaRPr>
          </a:p>
          <a:p>
            <a:pPr>
              <a:lnSpc>
                <a:spcPct val="100000"/>
              </a:lnSpc>
              <a:spcAft>
                <a:spcPts val="1142"/>
              </a:spcAft>
            </a:pPr>
            <a:endParaRPr b="1" lang="en-US" sz="2200" spc="-1" strike="noStrike">
              <a:solidFill>
                <a:srgbClr val="1c1c1c"/>
              </a:solidFill>
              <a:latin typeface="Source Sans Pro Semibold"/>
            </a:endParaRPr>
          </a:p>
          <a:p>
            <a:pPr>
              <a:lnSpc>
                <a:spcPct val="100000"/>
              </a:lnSpc>
              <a:spcAft>
                <a:spcPts val="1142"/>
              </a:spcAft>
            </a:pPr>
            <a:endParaRPr b="1" lang="en-US" sz="2200" spc="-1" strike="noStrike">
              <a:solidFill>
                <a:srgbClr val="1c1c1c"/>
              </a:solidFill>
              <a:latin typeface="Source Sans Pro Semibold"/>
            </a:endParaRPr>
          </a:p>
          <a:p>
            <a:pPr>
              <a:lnSpc>
                <a:spcPct val="100000"/>
              </a:lnSpc>
              <a:spcAft>
                <a:spcPts val="1142"/>
              </a:spcAft>
            </a:pPr>
            <a:r>
              <a:rPr b="0" lang="en-US" sz="2200" spc="-1" strike="noStrike">
                <a:solidFill>
                  <a:srgbClr val="1c1c1c"/>
                </a:solidFill>
                <a:latin typeface="Source Sans Pro Light"/>
              </a:rPr>
              <a:t>With resources shared by:  </a:t>
            </a:r>
            <a:endParaRPr b="1" lang="en-US" sz="2200" spc="-1" strike="noStrike">
              <a:solidFill>
                <a:srgbClr val="1c1c1c"/>
              </a:solidFill>
              <a:latin typeface="Source Sans Pro Semibold"/>
            </a:endParaRPr>
          </a:p>
          <a:p>
            <a:pPr>
              <a:lnSpc>
                <a:spcPct val="100000"/>
              </a:lnSpc>
              <a:spcAft>
                <a:spcPts val="1142"/>
              </a:spcAft>
            </a:pPr>
            <a:r>
              <a:rPr b="0" lang="en-US" sz="2200" spc="-1" strike="noStrike">
                <a:solidFill>
                  <a:srgbClr val="1c1c1c"/>
                </a:solidFill>
                <a:latin typeface="Source Sans Pro Light"/>
              </a:rPr>
              <a:t>Judy Russell – Dean of UF  George A. Smathers Libraries </a:t>
            </a:r>
            <a:endParaRPr b="1" lang="en-US" sz="2200" spc="-1" strike="noStrike">
              <a:solidFill>
                <a:srgbClr val="1c1c1c"/>
              </a:solidFill>
              <a:latin typeface="Source Sans Pro Semibold"/>
            </a:endParaRPr>
          </a:p>
          <a:p>
            <a:pPr>
              <a:lnSpc>
                <a:spcPct val="100000"/>
              </a:lnSpc>
              <a:spcAft>
                <a:spcPts val="1142"/>
              </a:spcAft>
            </a:pPr>
            <a:r>
              <a:rPr b="0" lang="en-US" sz="2200" spc="-1" strike="noStrike">
                <a:solidFill>
                  <a:srgbClr val="1c1c1c"/>
                </a:solidFill>
                <a:latin typeface="Source Sans Pro Light"/>
              </a:rPr>
              <a:t>and Jean P. Shipman – Elsevier</a:t>
            </a:r>
            <a:endParaRPr b="1" lang="en-US" sz="2200" spc="-1" strike="noStrike">
              <a:solidFill>
                <a:srgbClr val="1c1c1c"/>
              </a:solidFill>
              <a:latin typeface="Source Sans Pro Semibold"/>
            </a:endParaRPr>
          </a:p>
          <a:p>
            <a:pPr>
              <a:lnSpc>
                <a:spcPct val="100000"/>
              </a:lnSpc>
              <a:spcAft>
                <a:spcPts val="1142"/>
              </a:spcAft>
            </a:pPr>
            <a:endParaRPr b="1" lang="en-US" sz="2200" spc="-1" strike="noStrike">
              <a:solidFill>
                <a:srgbClr val="1c1c1c"/>
              </a:solidFill>
              <a:latin typeface="Source Sans Pro Semibold"/>
            </a:endParaRPr>
          </a:p>
          <a:p>
            <a:pPr>
              <a:lnSpc>
                <a:spcPct val="100000"/>
              </a:lnSpc>
              <a:spcAft>
                <a:spcPts val="1142"/>
              </a:spcAft>
            </a:pPr>
            <a:endParaRPr b="1" lang="en-US" sz="2200" spc="-1" strike="noStrike">
              <a:solidFill>
                <a:srgbClr val="1c1c1c"/>
              </a:solidFill>
              <a:latin typeface="Source Sans Pro Semibold"/>
            </a:endParaRPr>
          </a:p>
        </p:txBody>
      </p:sp>
      <p:pic>
        <p:nvPicPr>
          <p:cNvPr id="139" name="Picture 3" descr=""/>
          <p:cNvPicPr/>
          <p:nvPr/>
        </p:nvPicPr>
        <p:blipFill>
          <a:blip r:embed="rId1"/>
          <a:stretch/>
        </p:blipFill>
        <p:spPr>
          <a:xfrm>
            <a:off x="6540120" y="2367000"/>
            <a:ext cx="1370520" cy="13514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60720" y="769680"/>
            <a:ext cx="8571600" cy="4947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spcAft>
                <a:spcPts val="598"/>
              </a:spcAft>
            </a:pPr>
            <a:r>
              <a:rPr b="1" lang="en-US" sz="3400" spc="-1" strike="noStrike">
                <a:solidFill>
                  <a:srgbClr val="ff3300"/>
                </a:solidFill>
                <a:latin typeface="Arial"/>
              </a:rPr>
              <a:t>UF/Elsevier Project:  Implement the Elsevier API Infrastructure to Deliver Enhanced Repository Services</a:t>
            </a:r>
            <a:endParaRPr b="0" lang="en-US" sz="3400" spc="-1" strike="noStrike">
              <a:latin typeface="Arial"/>
            </a:endParaRPr>
          </a:p>
          <a:p>
            <a:pPr>
              <a:spcBef>
                <a:spcPts val="598"/>
              </a:spcBef>
              <a:spcAft>
                <a:spcPts val="598"/>
              </a:spcAft>
              <a:buClr>
                <a:srgbClr val="1b1ea5"/>
              </a:buClr>
              <a:buFont typeface="Arial"/>
              <a:buChar char="•"/>
            </a:pPr>
            <a:r>
              <a:rPr b="1" lang="en-US" sz="2800" spc="-1" strike="noStrike">
                <a:solidFill>
                  <a:srgbClr val="1b1ea5"/>
                </a:solidFill>
                <a:latin typeface="Arial"/>
              </a:rPr>
              <a:t>Increase comprehensiveness of coverage of Elsevier-published content by UF authors through the </a:t>
            </a:r>
            <a:r>
              <a:rPr b="1" lang="en-US" sz="2800" spc="-1" strike="noStrike">
                <a:solidFill>
                  <a:srgbClr val="ff3300"/>
                </a:solidFill>
                <a:latin typeface="Arial"/>
              </a:rPr>
              <a:t>IR@UF</a:t>
            </a:r>
            <a:r>
              <a:rPr b="1" lang="en-US" sz="2800" spc="-1" strike="noStrike">
                <a:solidFill>
                  <a:srgbClr val="1b1ea5"/>
                </a:solidFill>
                <a:latin typeface="Arial"/>
              </a:rPr>
              <a:t>. </a:t>
            </a:r>
            <a:endParaRPr b="0" lang="en-US" sz="2800" spc="-1" strike="noStrike">
              <a:latin typeface="Arial"/>
            </a:endParaRPr>
          </a:p>
          <a:p>
            <a:pPr>
              <a:spcAft>
                <a:spcPts val="598"/>
              </a:spcAft>
              <a:buClr>
                <a:srgbClr val="1b1ea5"/>
              </a:buClr>
              <a:buFont typeface="Arial"/>
              <a:buChar char="•"/>
            </a:pPr>
            <a:r>
              <a:rPr b="1" lang="en-US" sz="2800" spc="-1" strike="noStrike">
                <a:solidFill>
                  <a:srgbClr val="1b1ea5"/>
                </a:solidFill>
                <a:latin typeface="Arial"/>
              </a:rPr>
              <a:t>Provide subscribers with access to the best available (published) version through the </a:t>
            </a:r>
            <a:r>
              <a:rPr b="1" lang="en-US" sz="2800" spc="-1" strike="noStrike">
                <a:solidFill>
                  <a:srgbClr val="ff3300"/>
                </a:solidFill>
                <a:latin typeface="Arial"/>
              </a:rPr>
              <a:t>IR@UF</a:t>
            </a:r>
            <a:r>
              <a:rPr b="1" lang="en-US" sz="2800" spc="-1" strike="noStrike">
                <a:solidFill>
                  <a:srgbClr val="1b1ea5"/>
                </a:solidFill>
                <a:latin typeface="Arial"/>
              </a:rPr>
              <a:t>.</a:t>
            </a:r>
            <a:endParaRPr b="0" lang="en-US" sz="2800" spc="-1" strike="noStrike">
              <a:latin typeface="Arial"/>
            </a:endParaRPr>
          </a:p>
          <a:p>
            <a:pPr>
              <a:spcAft>
                <a:spcPts val="598"/>
              </a:spcAft>
              <a:buClr>
                <a:srgbClr val="1b1ea5"/>
              </a:buClr>
              <a:buFont typeface="Arial"/>
              <a:buChar char="•"/>
            </a:pPr>
            <a:r>
              <a:rPr b="1" lang="en-US" sz="2800" spc="-1" strike="noStrike">
                <a:solidFill>
                  <a:srgbClr val="1b1ea5"/>
                </a:solidFill>
                <a:latin typeface="Arial"/>
              </a:rPr>
              <a:t>Integrate published articles with other </a:t>
            </a:r>
            <a:r>
              <a:rPr b="1" lang="en-US" sz="2800" spc="-1" strike="noStrike">
                <a:solidFill>
                  <a:srgbClr val="ff3300"/>
                </a:solidFill>
                <a:latin typeface="Arial"/>
              </a:rPr>
              <a:t>IR@UF</a:t>
            </a:r>
            <a:r>
              <a:rPr b="1" lang="en-US" sz="2800" spc="-1" strike="noStrike">
                <a:solidFill>
                  <a:srgbClr val="ff0000"/>
                </a:solidFill>
                <a:latin typeface="Arial"/>
              </a:rPr>
              <a:t> </a:t>
            </a:r>
            <a:r>
              <a:rPr b="1" lang="en-US" sz="2800" spc="-1" strike="noStrike">
                <a:solidFill>
                  <a:srgbClr val="1b1ea5"/>
                </a:solidFill>
                <a:latin typeface="Arial"/>
              </a:rPr>
              <a:t>content.</a:t>
            </a:r>
            <a:endParaRPr b="0" lang="en-US" sz="2800" spc="-1" strike="noStrike">
              <a:latin typeface="Arial"/>
            </a:endParaRPr>
          </a:p>
          <a:p>
            <a:pPr>
              <a:spcAft>
                <a:spcPts val="598"/>
              </a:spcAft>
              <a:buClr>
                <a:srgbClr val="1b1ea5"/>
              </a:buClr>
              <a:buFont typeface="Arial"/>
              <a:buChar char="•"/>
            </a:pPr>
            <a:r>
              <a:rPr b="1" lang="en-US" sz="2800" spc="-1" strike="noStrike">
                <a:solidFill>
                  <a:srgbClr val="1b1ea5"/>
                </a:solidFill>
                <a:latin typeface="Arial"/>
              </a:rPr>
              <a:t>Allow users to return to their IR search results when reading final articles from </a:t>
            </a:r>
            <a:r>
              <a:rPr b="1" lang="en-US" sz="2800" spc="-1" strike="noStrike">
                <a:solidFill>
                  <a:srgbClr val="ff3300"/>
                </a:solidFill>
                <a:latin typeface="Arial"/>
              </a:rPr>
              <a:t>ScienceDirect</a:t>
            </a:r>
            <a:r>
              <a:rPr b="1" lang="en-US" sz="2800" spc="-1" strike="noStrike">
                <a:solidFill>
                  <a:srgbClr val="1b1ea5"/>
                </a:solidFill>
                <a:latin typeface="Arial"/>
              </a:rPr>
              <a:t>.</a:t>
            </a:r>
            <a:endParaRPr b="0" lang="en-US" sz="2800" spc="-1" strike="noStrike">
              <a:latin typeface="Arial"/>
            </a:endParaRPr>
          </a:p>
        </p:txBody>
      </p:sp>
      <p:sp>
        <p:nvSpPr>
          <p:cNvPr id="141" name="CustomShape 2"/>
          <p:cNvSpPr/>
          <p:nvPr/>
        </p:nvSpPr>
        <p:spPr>
          <a:xfrm>
            <a:off x="9173880" y="7006680"/>
            <a:ext cx="401400" cy="402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a:bodyPr>
          <a:p>
            <a:pPr algn="r">
              <a:lnSpc>
                <a:spcPct val="100000"/>
              </a:lnSpc>
            </a:pPr>
            <a:r>
              <a:rPr b="1" lang="en-US" sz="1800" spc="-1" strike="noStrike">
                <a:solidFill>
                  <a:srgbClr val="2f5597"/>
                </a:solidFill>
                <a:latin typeface="Arial"/>
                <a:ea typeface="Geneva"/>
              </a:rPr>
              <a:t>4</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60000" y="360000"/>
            <a:ext cx="9359640" cy="957960"/>
          </a:xfrm>
          <a:prstGeom prst="rect">
            <a:avLst/>
          </a:prstGeom>
          <a:noFill/>
          <a:ln>
            <a:noFill/>
          </a:ln>
        </p:spPr>
        <p:txBody>
          <a:bodyPr lIns="0" rIns="0" tIns="0" bIns="0" anchor="b"/>
          <a:p>
            <a:pPr>
              <a:lnSpc>
                <a:spcPct val="100000"/>
              </a:lnSpc>
            </a:pPr>
            <a:r>
              <a:rPr b="1" lang="en-US" sz="3200" spc="-1" strike="noStrike">
                <a:solidFill>
                  <a:srgbClr val="ffffff"/>
                </a:solidFill>
                <a:latin typeface="Source Sans Pro Black"/>
              </a:rPr>
              <a:t>Elsevier APIs for Institutional Repositories</a:t>
            </a:r>
            <a:br/>
            <a:endParaRPr b="0" lang="en-US" sz="3200" spc="-1" strike="noStrike">
              <a:solidFill>
                <a:srgbClr val="000000"/>
              </a:solidFill>
              <a:latin typeface="Calibri"/>
            </a:endParaRPr>
          </a:p>
        </p:txBody>
      </p:sp>
      <p:pic>
        <p:nvPicPr>
          <p:cNvPr id="143" name="Content Placeholder 3" descr=""/>
          <p:cNvPicPr/>
          <p:nvPr/>
        </p:nvPicPr>
        <p:blipFill>
          <a:blip r:embed="rId1"/>
          <a:stretch/>
        </p:blipFill>
        <p:spPr>
          <a:xfrm>
            <a:off x="783720" y="1522800"/>
            <a:ext cx="7457760" cy="50061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60000" y="360000"/>
            <a:ext cx="9359640" cy="899640"/>
          </a:xfrm>
          <a:prstGeom prst="rect">
            <a:avLst/>
          </a:prstGeom>
          <a:noFill/>
          <a:ln>
            <a:noFill/>
          </a:ln>
        </p:spPr>
        <p:txBody>
          <a:bodyPr lIns="0" rIns="0" tIns="0" bIns="0" anchor="b"/>
          <a:p>
            <a:pPr>
              <a:lnSpc>
                <a:spcPct val="100000"/>
              </a:lnSpc>
            </a:pPr>
            <a:r>
              <a:rPr b="1" lang="en-US" sz="3200" spc="-1" strike="noStrike">
                <a:solidFill>
                  <a:srgbClr val="ffffff"/>
                </a:solidFill>
                <a:latin typeface="Source Sans Pro Black"/>
              </a:rPr>
              <a:t>Search Results – Published Journal Articles</a:t>
            </a:r>
            <a:br/>
            <a:r>
              <a:rPr b="1" lang="en-US" sz="3200" spc="-1" strike="noStrike">
                <a:solidFill>
                  <a:srgbClr val="ffffff"/>
                </a:solidFill>
                <a:latin typeface="Source Sans Pro Black"/>
              </a:rPr>
              <a:t> (subscribed and unsubscribed articles)</a:t>
            </a:r>
            <a:endParaRPr b="0" lang="en-US" sz="3200" spc="-1" strike="noStrike">
              <a:solidFill>
                <a:srgbClr val="000000"/>
              </a:solidFill>
              <a:latin typeface="Calibri"/>
            </a:endParaRPr>
          </a:p>
        </p:txBody>
      </p:sp>
      <p:pic>
        <p:nvPicPr>
          <p:cNvPr id="145" name="Content Placeholder 3" descr=""/>
          <p:cNvPicPr/>
          <p:nvPr/>
        </p:nvPicPr>
        <p:blipFill>
          <a:blip r:embed="rId1"/>
          <a:stretch/>
        </p:blipFill>
        <p:spPr>
          <a:xfrm>
            <a:off x="1549440" y="1365840"/>
            <a:ext cx="6093360" cy="54979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60000" y="360000"/>
            <a:ext cx="9359640" cy="899640"/>
          </a:xfrm>
          <a:prstGeom prst="rect">
            <a:avLst/>
          </a:prstGeom>
          <a:noFill/>
          <a:ln>
            <a:noFill/>
          </a:ln>
        </p:spPr>
        <p:txBody>
          <a:bodyPr lIns="0" rIns="0" tIns="0" bIns="0" anchor="b"/>
          <a:p>
            <a:pPr>
              <a:lnSpc>
                <a:spcPct val="100000"/>
              </a:lnSpc>
            </a:pPr>
            <a:r>
              <a:rPr b="1" lang="en-US" sz="3200" spc="-1" strike="noStrike">
                <a:solidFill>
                  <a:srgbClr val="ffffff"/>
                </a:solidFill>
                <a:latin typeface="Source Sans Pro Black"/>
              </a:rPr>
              <a:t>Accepted Manuscripts Post-embargo</a:t>
            </a:r>
            <a:br/>
            <a:endParaRPr b="0" lang="en-US" sz="3200" spc="-1" strike="noStrike">
              <a:solidFill>
                <a:srgbClr val="000000"/>
              </a:solidFill>
              <a:latin typeface="Calibri"/>
            </a:endParaRPr>
          </a:p>
        </p:txBody>
      </p:sp>
      <p:pic>
        <p:nvPicPr>
          <p:cNvPr id="147" name="Content Placeholder 3" descr=""/>
          <p:cNvPicPr/>
          <p:nvPr/>
        </p:nvPicPr>
        <p:blipFill>
          <a:blip r:embed="rId1"/>
          <a:stretch/>
        </p:blipFill>
        <p:spPr>
          <a:xfrm>
            <a:off x="1971360" y="1260000"/>
            <a:ext cx="5913720" cy="56865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60000" y="264960"/>
            <a:ext cx="9359640" cy="899640"/>
          </a:xfrm>
          <a:prstGeom prst="rect">
            <a:avLst/>
          </a:prstGeom>
          <a:noFill/>
          <a:ln>
            <a:noFill/>
          </a:ln>
        </p:spPr>
        <p:txBody>
          <a:bodyPr lIns="0" rIns="0" tIns="0" bIns="0" anchor="b"/>
          <a:p>
            <a:pPr>
              <a:lnSpc>
                <a:spcPct val="100000"/>
              </a:lnSpc>
            </a:pPr>
            <a:r>
              <a:rPr b="1" lang="en-US" sz="3200" spc="-1" strike="noStrike">
                <a:solidFill>
                  <a:srgbClr val="ffffff"/>
                </a:solidFill>
                <a:latin typeface="Source Sans Pro Black"/>
              </a:rPr>
              <a:t>Manuscript Streaming Viewer</a:t>
            </a:r>
            <a:br/>
            <a:endParaRPr b="0" lang="en-US" sz="3200" spc="-1" strike="noStrike">
              <a:solidFill>
                <a:srgbClr val="000000"/>
              </a:solidFill>
              <a:latin typeface="Calibri"/>
            </a:endParaRPr>
          </a:p>
        </p:txBody>
      </p:sp>
      <p:pic>
        <p:nvPicPr>
          <p:cNvPr id="149" name="Content Placeholder 3" descr=""/>
          <p:cNvPicPr/>
          <p:nvPr/>
        </p:nvPicPr>
        <p:blipFill>
          <a:blip r:embed="rId1"/>
          <a:stretch/>
        </p:blipFill>
        <p:spPr>
          <a:xfrm>
            <a:off x="2247840" y="1469880"/>
            <a:ext cx="5403600" cy="54417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60000" y="360000"/>
            <a:ext cx="9359640" cy="899640"/>
          </a:xfrm>
          <a:prstGeom prst="rect">
            <a:avLst/>
          </a:prstGeom>
          <a:noFill/>
          <a:ln>
            <a:noFill/>
          </a:ln>
        </p:spPr>
        <p:txBody>
          <a:bodyPr lIns="0" rIns="0" tIns="0" bIns="0" anchor="b"/>
          <a:p>
            <a:pPr>
              <a:lnSpc>
                <a:spcPct val="100000"/>
              </a:lnSpc>
            </a:pPr>
            <a:r>
              <a:rPr b="1" lang="en-US" sz="3200" spc="-1" strike="noStrike">
                <a:solidFill>
                  <a:srgbClr val="ffffff"/>
                </a:solidFill>
                <a:latin typeface="Source Sans Pro Black"/>
              </a:rPr>
              <a:t>Manuscript PDF Viewer and Downloader</a:t>
            </a:r>
            <a:br/>
            <a:endParaRPr b="0" lang="en-US" sz="3200" spc="-1" strike="noStrike">
              <a:solidFill>
                <a:srgbClr val="000000"/>
              </a:solidFill>
              <a:latin typeface="Calibri"/>
            </a:endParaRPr>
          </a:p>
        </p:txBody>
      </p:sp>
      <p:pic>
        <p:nvPicPr>
          <p:cNvPr id="151" name="Content Placeholder 3" descr=""/>
          <p:cNvPicPr/>
          <p:nvPr/>
        </p:nvPicPr>
        <p:blipFill>
          <a:blip r:embed="rId1"/>
          <a:stretch/>
        </p:blipFill>
        <p:spPr>
          <a:xfrm>
            <a:off x="2244600" y="1431720"/>
            <a:ext cx="5818680" cy="55098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60000" y="360000"/>
            <a:ext cx="9359640" cy="899640"/>
          </a:xfrm>
          <a:prstGeom prst="rect">
            <a:avLst/>
          </a:prstGeom>
          <a:noFill/>
          <a:ln>
            <a:noFill/>
          </a:ln>
        </p:spPr>
        <p:txBody>
          <a:bodyPr lIns="0" rIns="0" tIns="0" bIns="0" anchor="b"/>
          <a:p>
            <a:pPr>
              <a:lnSpc>
                <a:spcPct val="100000"/>
              </a:lnSpc>
            </a:pPr>
            <a:r>
              <a:rPr b="1" lang="en-US" sz="3200" spc="-1" strike="noStrike">
                <a:solidFill>
                  <a:srgbClr val="ffffff"/>
                </a:solidFill>
                <a:latin typeface="Source Sans Pro Black"/>
              </a:rPr>
              <a:t>Elsevier PDF Viewer – March 2018 – Early Version</a:t>
            </a:r>
            <a:endParaRPr b="0" lang="en-US" sz="3200" spc="-1" strike="noStrike">
              <a:solidFill>
                <a:srgbClr val="000000"/>
              </a:solidFill>
              <a:latin typeface="Calibri"/>
            </a:endParaRPr>
          </a:p>
        </p:txBody>
      </p:sp>
      <p:pic>
        <p:nvPicPr>
          <p:cNvPr id="153" name="Content Placeholder 3" descr=""/>
          <p:cNvPicPr/>
          <p:nvPr/>
        </p:nvPicPr>
        <p:blipFill>
          <a:blip r:embed="rId1"/>
          <a:stretch/>
        </p:blipFill>
        <p:spPr>
          <a:xfrm>
            <a:off x="2238840" y="1544040"/>
            <a:ext cx="5601960" cy="52264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397</TotalTime>
  <Application>LibreOffice/6.0.2.1$Windows_X86_64 LibreOffice_project/f7f06a8f319e4b62f9bc5095aa112a65d2f3ac89</Application>
  <Words>521</Words>
  <Paragraphs>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2018-02-13T08:44:19Z</dcterms:created>
  <dc:creator>Phillips,Robert V</dc:creator>
  <dc:description/>
  <dc:language>en-US</dc:language>
  <cp:lastModifiedBy/>
  <dcterms:modified xsi:type="dcterms:W3CDTF">2018-03-06T07:20:53Z</dcterms:modified>
  <cp:revision>17</cp:revision>
  <dc:subject/>
  <dc:title>Institutional Repository Efficiencies via  a Unique Partnership Now Extending to Others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