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7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0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3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5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9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16CC1F-89E6-461A-B086-D8C59DB75E21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4A4EFC-2442-42B4-818B-150907507D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3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831-4223-4803-930B-F02F9EF32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Applications of Neural Networks with</a:t>
            </a:r>
            <a:r>
              <a:rPr lang="en-US" b="1" dirty="0"/>
              <a:t> Long Short Term Memory (LSTM)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3349-F0C6-4679-8180-7734210C0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788" y="4567588"/>
            <a:ext cx="5855893" cy="1143000"/>
          </a:xfrm>
        </p:spPr>
        <p:txBody>
          <a:bodyPr>
            <a:normAutofit fontScale="92500"/>
          </a:bodyPr>
          <a:lstStyle/>
          <a:p>
            <a:r>
              <a:rPr lang="en-IN" dirty="0"/>
              <a:t>-By</a:t>
            </a:r>
            <a:br>
              <a:rPr lang="en-IN" dirty="0"/>
            </a:br>
            <a:r>
              <a:rPr lang="en-IN" dirty="0"/>
              <a:t>1. shaikh </a:t>
            </a:r>
            <a:r>
              <a:rPr lang="en-IN" dirty="0" err="1"/>
              <a:t>safir</a:t>
            </a:r>
            <a:r>
              <a:rPr lang="en-IN" dirty="0"/>
              <a:t> mohammad (1322554)</a:t>
            </a:r>
            <a:br>
              <a:rPr lang="en-IN" dirty="0"/>
            </a:br>
            <a:r>
              <a:rPr lang="en-IN" dirty="0"/>
              <a:t>2. </a:t>
            </a:r>
            <a:r>
              <a:rPr lang="en-IN" dirty="0" err="1"/>
              <a:t>Yelpale</a:t>
            </a:r>
            <a:r>
              <a:rPr lang="en-IN" dirty="0"/>
              <a:t> </a:t>
            </a:r>
            <a:r>
              <a:rPr lang="en-IN" dirty="0" err="1"/>
              <a:t>Kshitij</a:t>
            </a:r>
            <a:r>
              <a:rPr lang="en-IN" dirty="0"/>
              <a:t> (1322509)</a:t>
            </a:r>
          </a:p>
        </p:txBody>
      </p:sp>
    </p:spTree>
    <p:extLst>
      <p:ext uri="{BB962C8B-B14F-4D97-AF65-F5344CB8AC3E}">
        <p14:creationId xmlns:p14="http://schemas.microsoft.com/office/powerpoint/2010/main" val="1949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2F22-C8A2-446D-9052-E50E6A14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Vanishing Gradient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D2740-69D8-496A-8FE3-31209A67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74" y="1940766"/>
            <a:ext cx="7088251" cy="4217437"/>
          </a:xfrm>
        </p:spPr>
      </p:pic>
    </p:spTree>
    <p:extLst>
      <p:ext uri="{BB962C8B-B14F-4D97-AF65-F5344CB8AC3E}">
        <p14:creationId xmlns:p14="http://schemas.microsoft.com/office/powerpoint/2010/main" val="54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9CA-90B6-437A-B349-112EE3E6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Human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EA463-8557-47AD-9911-E00DDEBE1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44" y="1940767"/>
            <a:ext cx="7151511" cy="4211203"/>
          </a:xfrm>
        </p:spPr>
      </p:pic>
    </p:spTree>
    <p:extLst>
      <p:ext uri="{BB962C8B-B14F-4D97-AF65-F5344CB8AC3E}">
        <p14:creationId xmlns:p14="http://schemas.microsoft.com/office/powerpoint/2010/main" val="26549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6D1E-EA3B-4E68-85D3-116706F0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C5B6A-E13E-472B-A205-DCDCEA502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8015"/>
            <a:ext cx="10058400" cy="3779220"/>
          </a:xfrm>
        </p:spPr>
      </p:pic>
    </p:spTree>
    <p:extLst>
      <p:ext uri="{BB962C8B-B14F-4D97-AF65-F5344CB8AC3E}">
        <p14:creationId xmlns:p14="http://schemas.microsoft.com/office/powerpoint/2010/main" val="424808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56E4-D9DE-448D-B4AB-AE41D83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Forget 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357E3-5AA4-447E-BCB4-53740FEFC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11" y="1846262"/>
            <a:ext cx="7643177" cy="4377255"/>
          </a:xfrm>
        </p:spPr>
      </p:pic>
    </p:spTree>
    <p:extLst>
      <p:ext uri="{BB962C8B-B14F-4D97-AF65-F5344CB8AC3E}">
        <p14:creationId xmlns:p14="http://schemas.microsoft.com/office/powerpoint/2010/main" val="17664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6EB0-F9B2-498D-AEB3-D4D16FAA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C553C-0341-4B5C-BE32-18BCCBEE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0" y="1846263"/>
            <a:ext cx="8492419" cy="4349264"/>
          </a:xfrm>
        </p:spPr>
      </p:pic>
    </p:spTree>
    <p:extLst>
      <p:ext uri="{BB962C8B-B14F-4D97-AF65-F5344CB8AC3E}">
        <p14:creationId xmlns:p14="http://schemas.microsoft.com/office/powerpoint/2010/main" val="280639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E01C-0BCF-407B-BBB0-1A3AC69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Cell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2B401-0986-47ED-8DE9-C401F2DB9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74" y="1846263"/>
            <a:ext cx="7643177" cy="4358594"/>
          </a:xfrm>
        </p:spPr>
      </p:pic>
    </p:spTree>
    <p:extLst>
      <p:ext uri="{BB962C8B-B14F-4D97-AF65-F5344CB8AC3E}">
        <p14:creationId xmlns:p14="http://schemas.microsoft.com/office/powerpoint/2010/main" val="239659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F3E8-ADD5-4647-8413-620A0E2F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DAF21-D070-4D78-884D-520F0A67C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53" y="1846263"/>
            <a:ext cx="8492419" cy="4367925"/>
          </a:xfrm>
        </p:spPr>
      </p:pic>
    </p:spTree>
    <p:extLst>
      <p:ext uri="{BB962C8B-B14F-4D97-AF65-F5344CB8AC3E}">
        <p14:creationId xmlns:p14="http://schemas.microsoft.com/office/powerpoint/2010/main" val="2019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0B2A-712C-4C70-BE61-0384FC33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B23E-0255-429E-89D5-698B472F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58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Applications of Neural Networks with Long Short Term Memory (LSTM)</vt:lpstr>
      <vt:lpstr>Vanishing Gradient Problem</vt:lpstr>
      <vt:lpstr>Human Memory</vt:lpstr>
      <vt:lpstr>LSTM Structure</vt:lpstr>
      <vt:lpstr>Forget Gate</vt:lpstr>
      <vt:lpstr>Input Gate</vt:lpstr>
      <vt:lpstr>Cell State</vt:lpstr>
      <vt:lpstr>Output Gate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Neural Networks with Long Short Term Memory</dc:title>
  <dc:creator>Safir Mohammad Shaikh</dc:creator>
  <cp:lastModifiedBy>Safir Mohammad Shaikh</cp:lastModifiedBy>
  <cp:revision>12</cp:revision>
  <dcterms:created xsi:type="dcterms:W3CDTF">2020-09-03T22:14:09Z</dcterms:created>
  <dcterms:modified xsi:type="dcterms:W3CDTF">2020-09-03T22:32:13Z</dcterms:modified>
</cp:coreProperties>
</file>