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1" r:id="rId3"/>
    <p:sldId id="272" r:id="rId4"/>
    <p:sldId id="273" r:id="rId5"/>
    <p:sldId id="274" r:id="rId6"/>
    <p:sldId id="276" r:id="rId7"/>
    <p:sldId id="277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12/11/2018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12/11/2018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BeatShare</a:t>
            </a:r>
            <a:endParaRPr lang="en-US" dirty="0"/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your own beats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beats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Beatshare</a:t>
            </a:r>
            <a:r>
              <a:rPr lang="en-US" dirty="0"/>
              <a:t> app lets you register as user with a unique id and password</a:t>
            </a:r>
          </a:p>
          <a:p>
            <a:r>
              <a:rPr lang="en-US" dirty="0"/>
              <a:t>After you register successfully, </a:t>
            </a:r>
            <a:r>
              <a:rPr lang="en-US" dirty="0" err="1"/>
              <a:t>Beatshare</a:t>
            </a:r>
            <a:r>
              <a:rPr lang="en-US" dirty="0"/>
              <a:t> lets you login to your custom homepage</a:t>
            </a:r>
          </a:p>
          <a:p>
            <a:r>
              <a:rPr lang="en-US" dirty="0"/>
              <a:t>The homepage has a set of 16 beats that can be switched on/off simultaneously or separately to produce sounds</a:t>
            </a:r>
          </a:p>
          <a:p>
            <a:r>
              <a:rPr lang="en-US" dirty="0"/>
              <a:t>A wave passes through the beats and plays the music according to the beats selected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92E-1EEA-4620-95C3-981AB207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Login/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7D2B-EF04-40A2-8843-EED1FA0D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and register is handled by passport.js </a:t>
            </a:r>
          </a:p>
          <a:p>
            <a:r>
              <a:rPr lang="en-IN" dirty="0"/>
              <a:t>We have also enabled sessions so that unless a users logs out the browser will keep him logged in for one day</a:t>
            </a:r>
          </a:p>
          <a:p>
            <a:r>
              <a:rPr lang="en-IN" dirty="0"/>
              <a:t>Beats homepage with the console is only available to the users when they successfully login into the system</a:t>
            </a:r>
          </a:p>
          <a:p>
            <a:r>
              <a:rPr lang="en-IN" dirty="0"/>
              <a:t>The systems accepts a register request only when the email field has a valid email and the password and confirm password fields match each other</a:t>
            </a:r>
          </a:p>
        </p:txBody>
      </p:sp>
    </p:spTree>
    <p:extLst>
      <p:ext uri="{BB962C8B-B14F-4D97-AF65-F5344CB8AC3E}">
        <p14:creationId xmlns:p14="http://schemas.microsoft.com/office/powerpoint/2010/main" val="23870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18F4-3B9F-458F-B506-BA8A018A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00E6-D79D-4C8F-BC2A-E04C82CC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extensively used the mongo database with the mongoose schema</a:t>
            </a:r>
          </a:p>
          <a:p>
            <a:r>
              <a:rPr lang="en-IN" dirty="0"/>
              <a:t>While the username and email ids are stored in the form of strings, the password is hashed before entering the database</a:t>
            </a:r>
          </a:p>
          <a:p>
            <a:r>
              <a:rPr lang="en-IN" dirty="0"/>
              <a:t>The hashed password is </a:t>
            </a:r>
            <a:r>
              <a:rPr lang="en-IN" dirty="0" err="1"/>
              <a:t>stringyfied</a:t>
            </a:r>
            <a:r>
              <a:rPr lang="en-IN" dirty="0"/>
              <a:t> before comparing it with the user so that a valid user can log in the system</a:t>
            </a:r>
          </a:p>
        </p:txBody>
      </p:sp>
    </p:spTree>
    <p:extLst>
      <p:ext uri="{BB962C8B-B14F-4D97-AF65-F5344CB8AC3E}">
        <p14:creationId xmlns:p14="http://schemas.microsoft.com/office/powerpoint/2010/main" val="3836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E532-CFA6-4E54-8B22-914F08EE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the Beats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E3D5-BC1F-4BEC-8F00-5A31F239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valid user can save his own beats to the database with the schema and can retrieve the beats back from the system</a:t>
            </a:r>
          </a:p>
          <a:p>
            <a:r>
              <a:rPr lang="en-IN" dirty="0"/>
              <a:t>Beats are saved in the form of json objects which has tempo, name sequence and grid length</a:t>
            </a:r>
          </a:p>
        </p:txBody>
      </p:sp>
    </p:spTree>
    <p:extLst>
      <p:ext uri="{BB962C8B-B14F-4D97-AF65-F5344CB8AC3E}">
        <p14:creationId xmlns:p14="http://schemas.microsoft.com/office/powerpoint/2010/main" val="28913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906D-E2C3-475A-8648-32841854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F1115-8881-4EB8-9953-5AD7CDDFA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2055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05CB-52CF-4FFD-85FE-5109B8A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8F2446C-C62F-4D61-8D3B-5659BE86F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38"/>
            <a:ext cx="12268688" cy="6901138"/>
          </a:xfrm>
        </p:spPr>
      </p:pic>
    </p:spTree>
    <p:extLst>
      <p:ext uri="{BB962C8B-B14F-4D97-AF65-F5344CB8AC3E}">
        <p14:creationId xmlns:p14="http://schemas.microsoft.com/office/powerpoint/2010/main" val="337550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A58-C858-485B-91B6-E6F0B02B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8E2CA-C006-432D-A809-974DB15E7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035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1109</TotalTime>
  <Words>247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Euphemia</vt:lpstr>
      <vt:lpstr>Curves 16x9</vt:lpstr>
      <vt:lpstr>BeatShare</vt:lpstr>
      <vt:lpstr>Creating your beats</vt:lpstr>
      <vt:lpstr>Login/ Register</vt:lpstr>
      <vt:lpstr>Mongo DB</vt:lpstr>
      <vt:lpstr>Saving the Beats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BeatShare</dc:title>
  <dc:creator>Hardik Mody</dc:creator>
  <cp:lastModifiedBy>Hardik Mody</cp:lastModifiedBy>
  <cp:revision>9</cp:revision>
  <dcterms:created xsi:type="dcterms:W3CDTF">2018-12-11T21:28:55Z</dcterms:created>
  <dcterms:modified xsi:type="dcterms:W3CDTF">2018-12-12T15:58:42Z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