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5.png" ContentType="image/png"/>
  <Override PartName="/ppt/media/image18.jpeg" ContentType="image/jpeg"/>
  <Override PartName="/ppt/media/image19.png" ContentType="image/png"/>
  <Override PartName="/ppt/media/image21.png" ContentType="image/png"/>
  <Override PartName="/ppt/media/image2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5400"/>
            <a:ext cx="9161640" cy="779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5400"/>
            <a:ext cx="4761000" cy="4773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8800" y="-11520"/>
            <a:ext cx="9185400" cy="811080"/>
            <a:chOff x="-28800" y="-11520"/>
            <a:chExt cx="9185400" cy="811080"/>
          </a:xfrm>
        </p:grpSpPr>
        <p:sp>
          <p:nvSpPr>
            <p:cNvPr id="3" name="CustomShape 4"/>
            <p:cNvSpPr/>
            <p:nvPr/>
          </p:nvSpPr>
          <p:spPr>
            <a:xfrm rot="21477600">
              <a:off x="-23040" y="150840"/>
              <a:ext cx="9156960" cy="48564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77600">
              <a:off x="-17280" y="207360"/>
              <a:ext cx="9169920" cy="3963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5400"/>
            <a:ext cx="9161640" cy="779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5400"/>
            <a:ext cx="4761000" cy="4773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8800" y="-11520"/>
            <a:ext cx="9185400" cy="811080"/>
            <a:chOff x="-28800" y="-11520"/>
            <a:chExt cx="9185400" cy="811080"/>
          </a:xfrm>
        </p:grpSpPr>
        <p:sp>
          <p:nvSpPr>
            <p:cNvPr id="46" name="CustomShape 4"/>
            <p:cNvSpPr/>
            <p:nvPr/>
          </p:nvSpPr>
          <p:spPr>
            <a:xfrm rot="21477600">
              <a:off x="-23040" y="150840"/>
              <a:ext cx="9156960" cy="48564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77600">
              <a:off x="-17280" y="207360"/>
              <a:ext cx="9169920" cy="3963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9360" y="-5400"/>
            <a:ext cx="9161640" cy="779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381560" y="-5400"/>
            <a:ext cx="4761000" cy="4773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8800" y="-11520"/>
            <a:ext cx="9185400" cy="811080"/>
            <a:chOff x="-28800" y="-11520"/>
            <a:chExt cx="9185400" cy="811080"/>
          </a:xfrm>
        </p:grpSpPr>
        <p:sp>
          <p:nvSpPr>
            <p:cNvPr id="89" name="CustomShape 4"/>
            <p:cNvSpPr/>
            <p:nvPr/>
          </p:nvSpPr>
          <p:spPr>
            <a:xfrm rot="21477600">
              <a:off x="-23040" y="150840"/>
              <a:ext cx="9156960" cy="48564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21477600">
              <a:off x="-17280" y="207360"/>
              <a:ext cx="9169920" cy="3963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806480" y="3031920"/>
            <a:ext cx="5302080" cy="18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300" spc="-7" strike="noStrike">
                <a:solidFill>
                  <a:srgbClr val="38751c"/>
                </a:solidFill>
                <a:latin typeface="Georgia"/>
                <a:ea typeface="DejaVu Sans"/>
              </a:rPr>
              <a:t>GLA University</a:t>
            </a:r>
            <a:r>
              <a:rPr b="1" lang="en-US" sz="3300" spc="-97" strike="noStrike">
                <a:solidFill>
                  <a:srgbClr val="38751c"/>
                </a:solidFill>
                <a:latin typeface="Georgia"/>
                <a:ea typeface="DejaVu Sans"/>
              </a:rPr>
              <a:t> </a:t>
            </a:r>
            <a:r>
              <a:rPr b="1" lang="en-US" sz="3300" spc="-7" strike="noStrike">
                <a:solidFill>
                  <a:srgbClr val="38751c"/>
                </a:solidFill>
                <a:latin typeface="Georgia"/>
                <a:ea typeface="DejaVu Sans"/>
              </a:rPr>
              <a:t>Mathura</a:t>
            </a:r>
            <a:endParaRPr b="0" lang="en-IN" sz="3300" spc="-1" strike="noStrike">
              <a:latin typeface="Arial"/>
            </a:endParaRPr>
          </a:p>
          <a:p>
            <a:pPr marL="271080" algn="ctr">
              <a:lnSpc>
                <a:spcPct val="100000"/>
              </a:lnSpc>
              <a:spcBef>
                <a:spcPts val="51"/>
              </a:spcBef>
            </a:pPr>
            <a:r>
              <a:rPr b="1" lang="en-US" sz="2800" spc="-7" strike="noStrike">
                <a:solidFill>
                  <a:srgbClr val="233a44"/>
                </a:solidFill>
                <a:latin typeface="Calibri"/>
                <a:ea typeface="DejaVu Sans"/>
              </a:rPr>
              <a:t>Department of CSE</a:t>
            </a:r>
            <a:r>
              <a:rPr b="1" lang="en-US" sz="2800" spc="-35" strike="noStrike">
                <a:solidFill>
                  <a:srgbClr val="233a44"/>
                </a:solidFill>
                <a:latin typeface="Calibri"/>
                <a:ea typeface="DejaVu Sans"/>
              </a:rPr>
              <a:t> </a:t>
            </a:r>
            <a:r>
              <a:rPr b="1" lang="en-US" sz="2800" spc="-7" strike="noStrike">
                <a:solidFill>
                  <a:srgbClr val="233a44"/>
                </a:solidFill>
                <a:latin typeface="Calibri"/>
                <a:ea typeface="DejaVu Sans"/>
              </a:rPr>
              <a:t>(3Year)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162880" y="292680"/>
            <a:ext cx="4816800" cy="2756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528120"/>
            <a:ext cx="82281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63b"/>
                </a:solidFill>
                <a:latin typeface="Constantia"/>
                <a:ea typeface="DejaVu Sans"/>
              </a:rPr>
              <a:t>Contribution Summary</a:t>
            </a:r>
            <a:r>
              <a:rPr b="0" lang="en-US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504000" y="1656000"/>
            <a:ext cx="799092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40000"/>
                </a:solidFill>
                <a:latin typeface="Arial"/>
                <a:ea typeface="DejaVu Sans"/>
              </a:rPr>
              <a:t>1. Kshitiz Gupta :- Leader , front-end and back-end developer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40000"/>
                </a:solidFill>
                <a:latin typeface="Arial"/>
                <a:ea typeface="DejaVu Sans"/>
              </a:rPr>
              <a:t>2. Gopal Gupta :- Front-end Developer and Designer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40000"/>
                </a:solidFill>
                <a:latin typeface="Arial"/>
                <a:ea typeface="DejaVu Sans"/>
              </a:rPr>
              <a:t>3. Lokesh Yadav :- Front-end Developer and Designer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40000"/>
                </a:solidFill>
                <a:latin typeface="Arial"/>
                <a:ea typeface="DejaVu Sans"/>
              </a:rPr>
              <a:t>4. Alok Kumar Upadhyay :- Front-end Developer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40000"/>
                </a:solidFill>
                <a:latin typeface="Arial"/>
                <a:ea typeface="DejaVu Sans"/>
              </a:rPr>
              <a:t>5. Aditya Kumar Dubey :- Front-end Developer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92080" y="411840"/>
            <a:ext cx="467100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300" spc="-7" strike="noStrike">
                <a:solidFill>
                  <a:srgbClr val="38751c"/>
                </a:solidFill>
                <a:latin typeface="Georgia"/>
                <a:ea typeface="DejaVu Sans"/>
              </a:rPr>
              <a:t>Module</a:t>
            </a:r>
            <a:r>
              <a:rPr b="1" lang="en-US" sz="3300" spc="-97" strike="noStrike">
                <a:solidFill>
                  <a:srgbClr val="38751c"/>
                </a:solidFill>
                <a:latin typeface="Georgia"/>
                <a:ea typeface="DejaVu Sans"/>
              </a:rPr>
              <a:t> </a:t>
            </a:r>
            <a:r>
              <a:rPr b="1" lang="en-US" sz="3300" spc="-7" strike="noStrike">
                <a:solidFill>
                  <a:srgbClr val="38751c"/>
                </a:solidFill>
                <a:latin typeface="Georgia"/>
                <a:ea typeface="DejaVu Sans"/>
              </a:rPr>
              <a:t>Descriptions: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013400" y="1563840"/>
            <a:ext cx="2592000" cy="28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>
            <a:spAutoFit/>
          </a:bodyPr>
          <a:p>
            <a:pPr marL="348480" indent="-335160">
              <a:lnSpc>
                <a:spcPct val="100000"/>
              </a:lnSpc>
              <a:spcBef>
                <a:spcPts val="371"/>
              </a:spcBef>
              <a:buClr>
                <a:srgbClr val="970000"/>
              </a:buClr>
              <a:buFont typeface="Arial"/>
              <a:buChar char="●"/>
            </a:pPr>
            <a:r>
              <a:rPr b="1" lang="en-US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Log</a:t>
            </a:r>
            <a:r>
              <a:rPr b="1" lang="en-US" sz="1400" spc="-12" strike="noStrike">
                <a:solidFill>
                  <a:srgbClr val="970000"/>
                </a:solidFill>
                <a:latin typeface="Calibri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in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371"/>
              </a:spcBef>
              <a:buClr>
                <a:srgbClr val="970000"/>
              </a:buClr>
              <a:buFont typeface="Arial"/>
              <a:buChar char="●"/>
            </a:pPr>
            <a:r>
              <a:rPr b="1" lang="en-US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Sign up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269"/>
              </a:spcBef>
              <a:buClr>
                <a:srgbClr val="970000"/>
              </a:buClr>
              <a:buFont typeface="Arial"/>
              <a:buChar char="●"/>
            </a:pPr>
            <a:r>
              <a:rPr b="1" lang="en-US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Create</a:t>
            </a:r>
            <a:r>
              <a:rPr b="1" lang="en-US" sz="1400" spc="-12" strike="noStrike">
                <a:solidFill>
                  <a:srgbClr val="970000"/>
                </a:solidFill>
                <a:latin typeface="Calibri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Account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269"/>
              </a:spcBef>
              <a:buClr>
                <a:srgbClr val="970000"/>
              </a:buClr>
              <a:buFont typeface="Arial"/>
              <a:buChar char="●"/>
            </a:pPr>
            <a:r>
              <a:rPr b="1" lang="en-IN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About Us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269"/>
              </a:spcBef>
              <a:buClr>
                <a:srgbClr val="970000"/>
              </a:buClr>
              <a:buFont typeface="Arial"/>
              <a:buChar char="●"/>
            </a:pPr>
            <a:r>
              <a:rPr b="1" lang="en-US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Default </a:t>
            </a:r>
            <a:r>
              <a:rPr b="1" lang="en-IN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fontend</a:t>
            </a:r>
            <a:r>
              <a:rPr b="1" lang="en-US" sz="1400" spc="-15" strike="noStrike">
                <a:solidFill>
                  <a:srgbClr val="970000"/>
                </a:solidFill>
                <a:latin typeface="Calibri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page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269"/>
              </a:spcBef>
              <a:buClr>
                <a:srgbClr val="970000"/>
              </a:buClr>
              <a:buFont typeface="Arial"/>
              <a:buChar char="●"/>
            </a:pPr>
            <a:r>
              <a:rPr b="1" lang="en-IN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Download study material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269"/>
              </a:spcBef>
              <a:buClr>
                <a:srgbClr val="970000"/>
              </a:buClr>
              <a:buFont typeface="Arial"/>
              <a:buChar char="●"/>
            </a:pPr>
            <a:r>
              <a:rPr b="1" lang="en-IN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Syllabus of class 11</a:t>
            </a:r>
            <a:r>
              <a:rPr b="1" lang="en-IN" sz="1400" spc="-7" strike="noStrike" baseline="30000">
                <a:solidFill>
                  <a:srgbClr val="970000"/>
                </a:solidFill>
                <a:latin typeface="Calibri"/>
                <a:ea typeface="DejaVu Sans"/>
              </a:rPr>
              <a:t>th</a:t>
            </a:r>
            <a:r>
              <a:rPr b="1" lang="en-IN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 ,12</a:t>
            </a:r>
            <a:r>
              <a:rPr b="1" lang="en-IN" sz="1400" spc="-7" strike="noStrike" baseline="30000">
                <a:solidFill>
                  <a:srgbClr val="970000"/>
                </a:solidFill>
                <a:latin typeface="Calibri"/>
                <a:ea typeface="DejaVu Sans"/>
              </a:rPr>
              <a:t>th</a:t>
            </a:r>
            <a:r>
              <a:rPr b="1" lang="en-IN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269"/>
              </a:spcBef>
              <a:buClr>
                <a:srgbClr val="970000"/>
              </a:buClr>
              <a:buFont typeface="Arial"/>
              <a:buChar char="●"/>
            </a:pPr>
            <a:r>
              <a:rPr b="1" lang="en-IN" sz="1400" spc="-7" strike="noStrike">
                <a:solidFill>
                  <a:srgbClr val="970000"/>
                </a:solidFill>
                <a:latin typeface="Calibri"/>
                <a:ea typeface="DejaVu Sans"/>
              </a:rPr>
              <a:t>Refrences for video lecture online</a:t>
            </a:r>
            <a:endParaRPr b="0" lang="en-IN" sz="1400" spc="-1" strike="noStrike">
              <a:latin typeface="Arial"/>
            </a:endParaRPr>
          </a:p>
          <a:p>
            <a:pPr marL="348480" indent="-335160">
              <a:lnSpc>
                <a:spcPct val="100000"/>
              </a:lnSpc>
              <a:spcBef>
                <a:spcPts val="269"/>
              </a:spcBef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53800" y="249840"/>
            <a:ext cx="60937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63b"/>
                </a:solidFill>
                <a:latin typeface="Constantia"/>
                <a:ea typeface="DejaVu Sans"/>
              </a:rPr>
              <a:t>Default Display Page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Picture 9_0" descr="C:\Users\Lokesh\Downloads\WhatsApp Image 2020-11-25 at 5.03.55 PM (1).jpeg"/>
          <p:cNvPicPr/>
          <p:nvPr/>
        </p:nvPicPr>
        <p:blipFill>
          <a:blip r:embed="rId2"/>
          <a:stretch/>
        </p:blipFill>
        <p:spPr>
          <a:xfrm>
            <a:off x="360000" y="1080000"/>
            <a:ext cx="7267680" cy="35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3800" y="249840"/>
            <a:ext cx="60937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63b"/>
                </a:solidFill>
                <a:latin typeface="Constantia"/>
                <a:ea typeface="DejaVu Sans"/>
              </a:rPr>
              <a:t>Login / Signup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72000" y="1298520"/>
            <a:ext cx="4391280" cy="345276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4717080" y="1296000"/>
            <a:ext cx="4327560" cy="346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3800" y="249840"/>
            <a:ext cx="60937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763b"/>
                </a:solidFill>
                <a:latin typeface="Constantia"/>
                <a:ea typeface="DejaVu Sans"/>
              </a:rPr>
              <a:t>CBSE Syllabus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720000" y="1152000"/>
            <a:ext cx="6479280" cy="378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53800" y="249840"/>
            <a:ext cx="60937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32000" y="936000"/>
            <a:ext cx="6623280" cy="40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3800" y="249840"/>
            <a:ext cx="60937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60000" y="1152000"/>
            <a:ext cx="6911280" cy="378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3800" y="249840"/>
            <a:ext cx="60937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8640" y="1008000"/>
            <a:ext cx="8054640" cy="388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806560" y="2831760"/>
            <a:ext cx="3706200" cy="15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5200" spc="-7" strike="noStrike">
                <a:solidFill>
                  <a:srgbClr val="264d12"/>
                </a:solidFill>
                <a:latin typeface="Georgia"/>
                <a:ea typeface="DejaVu Sans"/>
              </a:rPr>
              <a:t>Thank</a:t>
            </a:r>
            <a:r>
              <a:rPr b="1" lang="en-US" sz="5200" spc="-100" strike="noStrike">
                <a:solidFill>
                  <a:srgbClr val="264d12"/>
                </a:solidFill>
                <a:latin typeface="Georgia"/>
                <a:ea typeface="DejaVu Sans"/>
              </a:rPr>
              <a:t> </a:t>
            </a:r>
            <a:r>
              <a:rPr b="1" lang="en-US" sz="5200" spc="-7" strike="noStrike">
                <a:solidFill>
                  <a:srgbClr val="264d12"/>
                </a:solidFill>
                <a:latin typeface="Georgia"/>
                <a:ea typeface="DejaVu Sans"/>
              </a:rPr>
              <a:t>You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421720" y="289440"/>
            <a:ext cx="4598640" cy="2631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33a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2" name="Group 2"/>
          <p:cNvGrpSpPr/>
          <p:nvPr/>
        </p:nvGrpSpPr>
        <p:grpSpPr>
          <a:xfrm>
            <a:off x="0" y="0"/>
            <a:ext cx="9143280" cy="5142240"/>
            <a:chOff x="0" y="0"/>
            <a:chExt cx="9143280" cy="5142240"/>
          </a:xfrm>
        </p:grpSpPr>
        <p:sp>
          <p:nvSpPr>
            <p:cNvPr id="133" name="CustomShape 3"/>
            <p:cNvSpPr/>
            <p:nvPr/>
          </p:nvSpPr>
          <p:spPr>
            <a:xfrm>
              <a:off x="3582720" y="1550520"/>
              <a:ext cx="5560560" cy="3591360"/>
            </a:xfrm>
            <a:custGeom>
              <a:avLst/>
              <a:gdLst/>
              <a:ahLst/>
              <a:rect l="l" t="t" r="r" b="b"/>
              <a:pathLst>
                <a:path w="5561965" h="3592829">
                  <a:moveTo>
                    <a:pt x="5561388" y="3592792"/>
                  </a:moveTo>
                  <a:lnTo>
                    <a:pt x="0" y="3592792"/>
                  </a:lnTo>
                  <a:lnTo>
                    <a:pt x="5561388" y="0"/>
                  </a:lnTo>
                  <a:lnTo>
                    <a:pt x="5561388" y="359279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0" y="2824560"/>
              <a:ext cx="7368840" cy="2317680"/>
            </a:xfrm>
            <a:custGeom>
              <a:avLst/>
              <a:gdLst/>
              <a:ahLst/>
              <a:rect l="l" t="t" r="r" b="b"/>
              <a:pathLst>
                <a:path w="7370445" h="2319020">
                  <a:moveTo>
                    <a:pt x="7370379" y="2318995"/>
                  </a:moveTo>
                  <a:lnTo>
                    <a:pt x="0" y="2318995"/>
                  </a:lnTo>
                  <a:lnTo>
                    <a:pt x="0" y="0"/>
                  </a:lnTo>
                  <a:lnTo>
                    <a:pt x="7370379" y="2318995"/>
                  </a:lnTo>
                  <a:close/>
                </a:path>
              </a:pathLst>
            </a:custGeom>
            <a:solidFill>
              <a:srgbClr val="c3a1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5"/>
            <p:cNvSpPr/>
            <p:nvPr/>
          </p:nvSpPr>
          <p:spPr>
            <a:xfrm>
              <a:off x="0" y="0"/>
              <a:ext cx="9142560" cy="5141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6"/>
            <p:cNvSpPr/>
            <p:nvPr/>
          </p:nvSpPr>
          <p:spPr>
            <a:xfrm>
              <a:off x="203400" y="206280"/>
              <a:ext cx="8736120" cy="4730040"/>
            </a:xfrm>
            <a:custGeom>
              <a:avLst/>
              <a:gdLst/>
              <a:ahLst/>
              <a:rect l="l" t="t" r="r" b="b"/>
              <a:pathLst>
                <a:path w="8737600" h="4731385">
                  <a:moveTo>
                    <a:pt x="8737482" y="4730990"/>
                  </a:moveTo>
                  <a:lnTo>
                    <a:pt x="0" y="4730990"/>
                  </a:lnTo>
                  <a:lnTo>
                    <a:pt x="0" y="0"/>
                  </a:lnTo>
                  <a:lnTo>
                    <a:pt x="8737482" y="0"/>
                  </a:lnTo>
                  <a:lnTo>
                    <a:pt x="8737482" y="47309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CustomShape 7"/>
          <p:cNvSpPr/>
          <p:nvPr/>
        </p:nvSpPr>
        <p:spPr>
          <a:xfrm>
            <a:off x="928800" y="-63360"/>
            <a:ext cx="6070680" cy="20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3720" bIns="0" anchor="b">
            <a:noAutofit/>
          </a:bodyPr>
          <a:p>
            <a:pPr marL="12600">
              <a:lnSpc>
                <a:spcPct val="100000"/>
              </a:lnSpc>
              <a:spcBef>
                <a:spcPts val="1210"/>
              </a:spcBef>
            </a:pPr>
            <a:r>
              <a:rPr b="1" lang="en-IN" sz="3600" spc="-7" strike="noStrike">
                <a:solidFill>
                  <a:srgbClr val="970000"/>
                </a:solidFill>
                <a:latin typeface="Calibri"/>
                <a:ea typeface="DejaVu Sans"/>
              </a:rPr>
              <a:t>        </a:t>
            </a:r>
            <a:r>
              <a:rPr b="1" lang="en-IN" sz="3600" spc="-1" strike="noStrike" u="sng">
                <a:solidFill>
                  <a:srgbClr val="dbf9ff"/>
                </a:solidFill>
                <a:uFillTx/>
                <a:latin typeface="Calibri"/>
                <a:ea typeface="DejaVu Sans"/>
              </a:rPr>
              <a:t>Project Title</a:t>
            </a:r>
            <a:br/>
            <a:r>
              <a:rPr b="1" lang="en-GB" sz="3300" spc="-7" strike="noStrike">
                <a:solidFill>
                  <a:srgbClr val="38751c"/>
                </a:solidFill>
                <a:latin typeface="Georgia"/>
                <a:ea typeface="DejaVu Sans"/>
              </a:rPr>
              <a:t>        </a:t>
            </a:r>
            <a:r>
              <a:rPr b="1" lang="en-GB" sz="2400" spc="-7" strike="noStrike">
                <a:solidFill>
                  <a:srgbClr val="38751c"/>
                </a:solidFill>
                <a:latin typeface="Georgia"/>
                <a:ea typeface="DejaVu Sans"/>
              </a:rPr>
              <a:t>LAST HOPE (e-Learning website)</a:t>
            </a:r>
            <a:br/>
            <a:r>
              <a:rPr b="1" lang="en-GB" sz="3300" spc="-7" strike="noStrike">
                <a:solidFill>
                  <a:srgbClr val="38751c"/>
                </a:solidFill>
                <a:latin typeface="Georgia"/>
                <a:ea typeface="DejaVu Sans"/>
              </a:rPr>
              <a:t>                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9" descr="C:\Users\Lokesh\Downloads\WhatsApp Image 2020-11-25 at 5.03.55 PM (1).jpeg"/>
          <p:cNvPicPr/>
          <p:nvPr/>
        </p:nvPicPr>
        <p:blipFill>
          <a:blip r:embed="rId3"/>
          <a:stretch/>
        </p:blipFill>
        <p:spPr>
          <a:xfrm>
            <a:off x="1143000" y="1500120"/>
            <a:ext cx="6484320" cy="31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261880" y="432000"/>
            <a:ext cx="306504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100" spc="-7" strike="noStrike">
                <a:solidFill>
                  <a:srgbClr val="38751c"/>
                </a:solidFill>
                <a:latin typeface="Georgia"/>
                <a:ea typeface="DejaVu Sans"/>
              </a:rPr>
              <a:t>Introduction</a:t>
            </a:r>
            <a:endParaRPr b="0" lang="en-IN" sz="31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92080" y="1296000"/>
            <a:ext cx="4745160" cy="32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100" spc="-1" strike="noStrike" u="heavy">
                <a:solidFill>
                  <a:srgbClr val="970000"/>
                </a:solidFill>
                <a:uFill>
                  <a:solidFill>
                    <a:srgbClr val="970000"/>
                  </a:solidFill>
                </a:uFill>
                <a:latin typeface="Georgia"/>
                <a:ea typeface="DejaVu Sans"/>
              </a:rPr>
              <a:t> </a:t>
            </a:r>
            <a:r>
              <a:rPr b="1" lang="en-US" sz="2100" spc="-7" strike="noStrike" u="heavy">
                <a:solidFill>
                  <a:srgbClr val="970000"/>
                </a:solidFill>
                <a:uFill>
                  <a:solidFill>
                    <a:srgbClr val="970000"/>
                  </a:solidFill>
                </a:uFill>
                <a:latin typeface="Georgia"/>
                <a:ea typeface="DejaVu Sans"/>
              </a:rPr>
              <a:t>Team</a:t>
            </a:r>
            <a:r>
              <a:rPr b="1" lang="en-US" sz="2100" spc="-100" strike="noStrike" u="heavy">
                <a:solidFill>
                  <a:srgbClr val="970000"/>
                </a:solidFill>
                <a:uFill>
                  <a:solidFill>
                    <a:srgbClr val="970000"/>
                  </a:solidFill>
                </a:uFill>
                <a:latin typeface="Georgia"/>
                <a:ea typeface="DejaVu Sans"/>
              </a:rPr>
              <a:t> </a:t>
            </a:r>
            <a:r>
              <a:rPr b="1" lang="en-US" sz="2100" spc="-7" strike="noStrike" u="heavy">
                <a:solidFill>
                  <a:srgbClr val="970000"/>
                </a:solidFill>
                <a:uFill>
                  <a:solidFill>
                    <a:srgbClr val="970000"/>
                  </a:solidFill>
                </a:uFill>
                <a:latin typeface="Georgia"/>
                <a:ea typeface="DejaVu Sans"/>
              </a:rPr>
              <a:t>Members:</a:t>
            </a: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21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38751c"/>
              </a:buClr>
              <a:buFont typeface="Arial"/>
              <a:buChar char="•"/>
            </a:pPr>
            <a:r>
              <a:rPr b="1" lang="en-US" sz="1700" spc="-7" strike="noStrike">
                <a:solidFill>
                  <a:srgbClr val="38751c"/>
                </a:solidFill>
                <a:latin typeface="Georgia"/>
                <a:ea typeface="DejaVu Sans"/>
              </a:rPr>
              <a:t>Kshitiz Gupta (181500338)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700" spc="-7" strike="noStrike">
                <a:solidFill>
                  <a:srgbClr val="38751c"/>
                </a:solidFill>
                <a:latin typeface="Georgia"/>
                <a:ea typeface="DejaVu Sans"/>
              </a:rPr>
              <a:t>                            </a:t>
            </a:r>
            <a:endParaRPr b="0" lang="en-IN" sz="17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38751c"/>
              </a:buClr>
              <a:buFont typeface="Arial"/>
              <a:buChar char="•"/>
            </a:pPr>
            <a:r>
              <a:rPr b="1" lang="en-US" sz="1700" spc="-7" strike="noStrike">
                <a:solidFill>
                  <a:srgbClr val="38751c"/>
                </a:solidFill>
                <a:latin typeface="Georgia"/>
                <a:ea typeface="DejaVu Sans"/>
              </a:rPr>
              <a:t>Gopal Gupta (181500240)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38751c"/>
              </a:buClr>
              <a:buFont typeface="Arial"/>
              <a:buChar char="•"/>
            </a:pPr>
            <a:r>
              <a:rPr b="1" lang="en-US" sz="1700" spc="-7" strike="noStrike">
                <a:solidFill>
                  <a:srgbClr val="38751c"/>
                </a:solidFill>
                <a:latin typeface="Georgia"/>
                <a:ea typeface="DejaVu Sans"/>
              </a:rPr>
              <a:t>Lokesh Yadav (181500351)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38751c"/>
              </a:buClr>
              <a:buFont typeface="Arial"/>
              <a:buChar char="•"/>
            </a:pPr>
            <a:r>
              <a:rPr b="1" lang="en-US" sz="1700" spc="-7" strike="noStrike">
                <a:solidFill>
                  <a:srgbClr val="38751c"/>
                </a:solidFill>
                <a:latin typeface="Georgia"/>
                <a:ea typeface="DejaVu Sans"/>
              </a:rPr>
              <a:t>Aditya Kumar Dubey (181500042)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38751c"/>
              </a:buClr>
              <a:buFont typeface="Arial"/>
              <a:buChar char="•"/>
            </a:pPr>
            <a:r>
              <a:rPr b="1" lang="en-US" sz="1700" spc="-7" strike="noStrike">
                <a:solidFill>
                  <a:srgbClr val="38751c"/>
                </a:solidFill>
                <a:latin typeface="Georgia"/>
                <a:ea typeface="DejaVu Sans"/>
              </a:rPr>
              <a:t>Alok Kumar Upadhyay (181500068)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20000" y="427320"/>
            <a:ext cx="22222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38751c"/>
                </a:solidFill>
                <a:latin typeface="Georgia"/>
                <a:ea typeface="DejaVu Sans"/>
              </a:rPr>
              <a:t>Outlinne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296720"/>
            <a:ext cx="5280840" cy="24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6520" bIns="0">
            <a:spAutoFit/>
          </a:bodyPr>
          <a:p>
            <a:pPr marL="469800" indent="-373320">
              <a:lnSpc>
                <a:spcPct val="100000"/>
              </a:lnSpc>
              <a:spcBef>
                <a:spcPts val="445"/>
              </a:spcBef>
              <a:buClr>
                <a:srgbClr val="970000"/>
              </a:buClr>
              <a:buFont typeface="Arial"/>
              <a:buChar char="●"/>
            </a:pPr>
            <a:r>
              <a:rPr b="1" lang="en-US" sz="1900" spc="-7" strike="noStrike">
                <a:solidFill>
                  <a:srgbClr val="970000"/>
                </a:solidFill>
                <a:latin typeface="Calibri"/>
                <a:ea typeface="DejaVu Sans"/>
              </a:rPr>
              <a:t>Background</a:t>
            </a:r>
            <a:r>
              <a:rPr b="1" lang="en-US" sz="1900" spc="-21" strike="noStrike">
                <a:solidFill>
                  <a:srgbClr val="970000"/>
                </a:solidFill>
                <a:latin typeface="Calibri"/>
                <a:ea typeface="DejaVu Sans"/>
              </a:rPr>
              <a:t> </a:t>
            </a:r>
            <a:r>
              <a:rPr b="1" lang="en-US" sz="1900" spc="-7" strike="noStrike">
                <a:solidFill>
                  <a:srgbClr val="970000"/>
                </a:solidFill>
                <a:latin typeface="Calibri"/>
                <a:ea typeface="DejaVu Sans"/>
              </a:rPr>
              <a:t>Details</a:t>
            </a:r>
            <a:endParaRPr b="0" lang="en-IN" sz="1900" spc="-1" strike="noStrike">
              <a:latin typeface="Arial"/>
            </a:endParaRPr>
          </a:p>
          <a:p>
            <a:pPr lvl="1" marL="927000" indent="-373320">
              <a:lnSpc>
                <a:spcPct val="100000"/>
              </a:lnSpc>
              <a:spcBef>
                <a:spcPts val="346"/>
              </a:spcBef>
              <a:buClr>
                <a:srgbClr val="38751c"/>
              </a:buClr>
              <a:buFont typeface="Arial"/>
              <a:buChar char="○"/>
            </a:pPr>
            <a:r>
              <a:rPr b="1" lang="en-US" sz="1900" spc="-7" strike="noStrike">
                <a:solidFill>
                  <a:srgbClr val="38751c"/>
                </a:solidFill>
                <a:latin typeface="Calibri"/>
                <a:ea typeface="DejaVu Sans"/>
              </a:rPr>
              <a:t>Purpose</a:t>
            </a:r>
            <a:endParaRPr b="0" lang="en-IN" sz="1900" spc="-1" strike="noStrike">
              <a:latin typeface="Arial"/>
            </a:endParaRPr>
          </a:p>
          <a:p>
            <a:pPr lvl="1" marL="927000" indent="-373320">
              <a:lnSpc>
                <a:spcPct val="100000"/>
              </a:lnSpc>
              <a:spcBef>
                <a:spcPts val="346"/>
              </a:spcBef>
              <a:buClr>
                <a:srgbClr val="38751c"/>
              </a:buClr>
              <a:buFont typeface="Arial"/>
              <a:buChar char="○"/>
            </a:pPr>
            <a:r>
              <a:rPr b="1" lang="en-US" sz="1900" spc="-7" strike="noStrike">
                <a:solidFill>
                  <a:srgbClr val="38751c"/>
                </a:solidFill>
                <a:latin typeface="Calibri"/>
                <a:ea typeface="DejaVu Sans"/>
              </a:rPr>
              <a:t>Application</a:t>
            </a:r>
            <a:r>
              <a:rPr b="1" lang="en-US" sz="1900" spc="-80" strike="noStrike">
                <a:solidFill>
                  <a:srgbClr val="38751c"/>
                </a:solidFill>
                <a:latin typeface="Calibri"/>
                <a:ea typeface="DejaVu Sans"/>
              </a:rPr>
              <a:t> </a:t>
            </a:r>
            <a:r>
              <a:rPr b="1" lang="en-US" sz="1900" spc="-7" strike="noStrike">
                <a:solidFill>
                  <a:srgbClr val="38751c"/>
                </a:solidFill>
                <a:latin typeface="Calibri"/>
                <a:ea typeface="DejaVu Sans"/>
              </a:rPr>
              <a:t>details</a:t>
            </a:r>
            <a:endParaRPr b="0" lang="en-IN" sz="1900" spc="-1" strike="noStrike">
              <a:latin typeface="Arial"/>
            </a:endParaRPr>
          </a:p>
          <a:p>
            <a:pPr lvl="1" marL="927000" indent="-373320">
              <a:lnSpc>
                <a:spcPct val="100000"/>
              </a:lnSpc>
              <a:spcBef>
                <a:spcPts val="346"/>
              </a:spcBef>
              <a:buClr>
                <a:srgbClr val="38751c"/>
              </a:buClr>
              <a:buFont typeface="Arial"/>
              <a:buChar char="○"/>
            </a:pPr>
            <a:r>
              <a:rPr b="1" lang="en-US" sz="1900" spc="-7" strike="noStrike">
                <a:solidFill>
                  <a:srgbClr val="38751c"/>
                </a:solidFill>
                <a:latin typeface="Calibri"/>
                <a:ea typeface="DejaVu Sans"/>
              </a:rPr>
              <a:t>Requiremens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184000"/>
              </a:lnSpc>
            </a:pPr>
            <a:r>
              <a:rPr b="1" lang="en-US" sz="1900" spc="-7" strike="noStrike">
                <a:solidFill>
                  <a:srgbClr val="970000"/>
                </a:solidFill>
                <a:latin typeface="Calibri"/>
                <a:ea typeface="DejaVu Sans"/>
              </a:rPr>
              <a:t>Modules Description  Application</a:t>
            </a:r>
            <a:r>
              <a:rPr b="1" lang="en-US" sz="1900" spc="-100" strike="noStrike">
                <a:solidFill>
                  <a:srgbClr val="970000"/>
                </a:solidFill>
                <a:latin typeface="Calibri"/>
                <a:ea typeface="DejaVu Sans"/>
              </a:rPr>
              <a:t> </a:t>
            </a:r>
            <a:r>
              <a:rPr b="1" lang="en-US" sz="1900" spc="-7" strike="noStrike">
                <a:solidFill>
                  <a:srgbClr val="970000"/>
                </a:solidFill>
                <a:latin typeface="Calibri"/>
                <a:ea typeface="DejaVu Sans"/>
              </a:rPr>
              <a:t>Description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71320" y="-50040"/>
            <a:ext cx="2213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400" spc="-7" strike="noStrike">
                <a:solidFill>
                  <a:srgbClr val="38751c"/>
                </a:solidFill>
                <a:latin typeface="Georgia"/>
                <a:ea typeface="DejaVu Sans"/>
              </a:rPr>
              <a:t>Purpose: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28760" y="1071720"/>
            <a:ext cx="6428160" cy="35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39920" indent="-426600">
              <a:lnSpc>
                <a:spcPct val="115000"/>
              </a:lnSpc>
              <a:spcBef>
                <a:spcPts val="99"/>
              </a:spcBef>
              <a:buClr>
                <a:srgbClr val="0b5394"/>
              </a:buClr>
              <a:buFont typeface="Arial"/>
              <a:buChar char="●"/>
            </a:pPr>
            <a:r>
              <a:rPr b="1" lang="en-US" sz="1800" spc="-7" strike="noStrike">
                <a:solidFill>
                  <a:srgbClr val="0b5394"/>
                </a:solidFill>
                <a:latin typeface="Calibri"/>
                <a:ea typeface="DejaVu Sans"/>
              </a:rPr>
              <a:t>To </a:t>
            </a:r>
            <a:r>
              <a:rPr b="1" lang="en-GB" sz="1800" spc="-7" strike="noStrike">
                <a:solidFill>
                  <a:srgbClr val="0b5394"/>
                </a:solidFill>
                <a:latin typeface="Calibri"/>
                <a:ea typeface="DejaVu Sans"/>
              </a:rPr>
              <a:t>make </a:t>
            </a:r>
            <a:r>
              <a:rPr b="1" lang="en-US" sz="1800" spc="-7" strike="noStrike">
                <a:solidFill>
                  <a:srgbClr val="0b5394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b5394"/>
                </a:solidFill>
                <a:latin typeface="Calibri"/>
                <a:ea typeface="DejaVu Sans"/>
              </a:rPr>
              <a:t>a </a:t>
            </a:r>
            <a:r>
              <a:rPr b="1" lang="en-US" sz="1800" spc="-7" strike="noStrike">
                <a:solidFill>
                  <a:srgbClr val="0b5394"/>
                </a:solidFill>
                <a:latin typeface="Calibri"/>
                <a:ea typeface="DejaVu Sans"/>
              </a:rPr>
              <a:t>website for school level or for college students .</a:t>
            </a:r>
            <a:endParaRPr b="0" lang="en-IN" sz="1800" spc="-1" strike="noStrike">
              <a:latin typeface="Arial"/>
            </a:endParaRPr>
          </a:p>
          <a:p>
            <a:pPr marL="439920" indent="-426600">
              <a:lnSpc>
                <a:spcPct val="115000"/>
              </a:lnSpc>
              <a:spcBef>
                <a:spcPts val="99"/>
              </a:spcBef>
              <a:buClr>
                <a:srgbClr val="0b5394"/>
              </a:buClr>
              <a:buFont typeface="Arial"/>
              <a:buChar char="●"/>
            </a:pPr>
            <a:r>
              <a:rPr b="1" lang="en-US" sz="1800" spc="-7" strike="noStrike">
                <a:solidFill>
                  <a:srgbClr val="0b5394"/>
                </a:solidFill>
                <a:latin typeface="Calibri"/>
                <a:ea typeface="DejaVu Sans"/>
              </a:rPr>
              <a:t>To provides notes, solutions and sample paper free of cost</a:t>
            </a:r>
            <a:endParaRPr b="0" lang="en-IN" sz="1800" spc="-1" strike="noStrike">
              <a:latin typeface="Arial"/>
            </a:endParaRPr>
          </a:p>
          <a:p>
            <a:pPr marL="439920" indent="-426600">
              <a:lnSpc>
                <a:spcPct val="115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b5394"/>
                </a:solidFill>
                <a:latin typeface="Constantia"/>
                <a:ea typeface="DejaVu Sans"/>
              </a:rPr>
              <a:t>Easy to download </a:t>
            </a:r>
            <a:endParaRPr b="0" lang="en-IN" sz="1800" spc="-1" strike="noStrike">
              <a:latin typeface="Arial"/>
            </a:endParaRPr>
          </a:p>
          <a:p>
            <a:pPr marL="439920" indent="-426600">
              <a:lnSpc>
                <a:spcPct val="115000"/>
              </a:lnSpc>
              <a:spcBef>
                <a:spcPts val="99"/>
              </a:spcBef>
              <a:buClr>
                <a:srgbClr val="0b5394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b5394"/>
                </a:solidFill>
                <a:latin typeface="Constantia"/>
                <a:ea typeface="DejaVu Sans"/>
              </a:rPr>
              <a:t>Enhance the learning of students</a:t>
            </a:r>
            <a:endParaRPr b="0" lang="en-IN" sz="1800" spc="-1" strike="noStrike">
              <a:latin typeface="Arial"/>
            </a:endParaRPr>
          </a:p>
          <a:p>
            <a:pPr marL="439920" indent="-426600">
              <a:lnSpc>
                <a:spcPct val="115000"/>
              </a:lnSpc>
              <a:spcBef>
                <a:spcPts val="99"/>
              </a:spcBef>
              <a:buClr>
                <a:srgbClr val="0b5394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b5394"/>
                </a:solidFill>
                <a:latin typeface="Constantia"/>
                <a:ea typeface="DejaVu Sans"/>
              </a:rPr>
              <a:t>A storehouse of education, information and knowledge.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66760" y="424080"/>
            <a:ext cx="82281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8400"/>
                </a:solidFill>
                <a:latin typeface="Constantia"/>
                <a:ea typeface="DejaVu Sans"/>
              </a:rPr>
              <a:t>Advantages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648000" y="1662120"/>
            <a:ext cx="424692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2e4"/>
                </a:solidFill>
                <a:latin typeface="Arial"/>
                <a:ea typeface="DejaVu Sans"/>
              </a:rPr>
              <a:t>a) Synchronous Learning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2e4"/>
                </a:solidFill>
                <a:latin typeface="Arial"/>
                <a:ea typeface="DejaVu Sans"/>
              </a:rPr>
              <a:t>b) Enhance skills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2e4"/>
                </a:solidFill>
                <a:latin typeface="Arial"/>
                <a:ea typeface="DejaVu Sans"/>
              </a:rPr>
              <a:t>c) User convenient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2e4"/>
                </a:solidFill>
                <a:latin typeface="Arial"/>
                <a:ea typeface="DejaVu Sans"/>
              </a:rPr>
              <a:t>d) Self pacing for slow and quick learners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72e4"/>
                </a:solidFill>
                <a:latin typeface="Arial"/>
                <a:ea typeface="DejaVu Sans"/>
              </a:rPr>
              <a:t>e) Easily download materials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72e4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92080" y="379080"/>
            <a:ext cx="519804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500" spc="-12" strike="noStrike">
                <a:solidFill>
                  <a:srgbClr val="38751c"/>
                </a:solidFill>
                <a:latin typeface="Georgia"/>
                <a:ea typeface="DejaVu Sans"/>
              </a:rPr>
              <a:t>System</a:t>
            </a:r>
            <a:r>
              <a:rPr b="1" lang="en-US" sz="3500" spc="-92" strike="noStrike">
                <a:solidFill>
                  <a:srgbClr val="38751c"/>
                </a:solidFill>
                <a:latin typeface="Georgia"/>
                <a:ea typeface="DejaVu Sans"/>
              </a:rPr>
              <a:t> </a:t>
            </a:r>
            <a:r>
              <a:rPr b="1" lang="en-US" sz="3500" spc="-7" strike="noStrike">
                <a:solidFill>
                  <a:srgbClr val="38751c"/>
                </a:solidFill>
                <a:latin typeface="Georgia"/>
                <a:ea typeface="DejaVu Sans"/>
              </a:rPr>
              <a:t>Requirements: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92080" y="2050560"/>
            <a:ext cx="4761000" cy="18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65040" indent="-351720">
              <a:lnSpc>
                <a:spcPct val="100000"/>
              </a:lnSpc>
              <a:spcBef>
                <a:spcPts val="99"/>
              </a:spcBef>
              <a:buClr>
                <a:srgbClr val="970000"/>
              </a:buClr>
              <a:buFont typeface="StarSymbol"/>
              <a:buAutoNum type="arabicPeriod"/>
            </a:pPr>
            <a:r>
              <a:rPr b="1" lang="en-US" sz="2600" spc="-7" strike="noStrike">
                <a:solidFill>
                  <a:srgbClr val="970000"/>
                </a:solidFill>
                <a:latin typeface="Georgia"/>
                <a:ea typeface="DejaVu Sans"/>
              </a:rPr>
              <a:t>Software</a:t>
            </a:r>
            <a:r>
              <a:rPr b="1" lang="en-US" sz="2600" spc="-35" strike="noStrike">
                <a:solidFill>
                  <a:srgbClr val="970000"/>
                </a:solidFill>
                <a:latin typeface="Georgia"/>
                <a:ea typeface="DejaVu Sans"/>
              </a:rPr>
              <a:t> </a:t>
            </a:r>
            <a:r>
              <a:rPr b="1" lang="en-US" sz="2600" spc="-7" strike="noStrike">
                <a:solidFill>
                  <a:srgbClr val="970000"/>
                </a:solidFill>
                <a:latin typeface="Georgia"/>
                <a:ea typeface="DejaVu Sans"/>
              </a:rPr>
              <a:t>Requirements.</a:t>
            </a:r>
            <a:endParaRPr b="0" lang="en-IN" sz="2600" spc="-1" strike="noStrike">
              <a:latin typeface="Arial"/>
            </a:endParaRPr>
          </a:p>
          <a:p>
            <a:pPr marL="410040" indent="-396720">
              <a:lnSpc>
                <a:spcPct val="100000"/>
              </a:lnSpc>
              <a:spcBef>
                <a:spcPts val="2055"/>
              </a:spcBef>
              <a:buClr>
                <a:srgbClr val="970000"/>
              </a:buClr>
              <a:buFont typeface="StarSymbol"/>
              <a:buAutoNum type="arabicPeriod"/>
            </a:pPr>
            <a:r>
              <a:rPr b="1" lang="en-US" sz="2600" spc="-7" strike="noStrike">
                <a:solidFill>
                  <a:srgbClr val="970000"/>
                </a:solidFill>
                <a:latin typeface="Georgia"/>
                <a:ea typeface="DejaVu Sans"/>
              </a:rPr>
              <a:t>Hardware</a:t>
            </a:r>
            <a:r>
              <a:rPr b="1" lang="en-US" sz="2600" spc="-80" strike="noStrike">
                <a:solidFill>
                  <a:srgbClr val="970000"/>
                </a:solidFill>
                <a:latin typeface="Georgia"/>
                <a:ea typeface="DejaVu Sans"/>
              </a:rPr>
              <a:t> </a:t>
            </a:r>
            <a:r>
              <a:rPr b="1" lang="en-US" sz="2600" spc="-7" strike="noStrike">
                <a:solidFill>
                  <a:srgbClr val="970000"/>
                </a:solidFill>
                <a:latin typeface="Georgia"/>
                <a:ea typeface="DejaVu Sans"/>
              </a:rPr>
              <a:t>Requirements.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74360" y="294840"/>
            <a:ext cx="642276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700" spc="-7" strike="noStrike">
                <a:solidFill>
                  <a:srgbClr val="38751c"/>
                </a:solidFill>
                <a:latin typeface="Georgia"/>
                <a:ea typeface="DejaVu Sans"/>
              </a:rPr>
              <a:t>1. </a:t>
            </a:r>
            <a:r>
              <a:rPr b="1" lang="en-US" sz="3700" spc="-12" strike="noStrike">
                <a:solidFill>
                  <a:srgbClr val="38751c"/>
                </a:solidFill>
                <a:latin typeface="Georgia"/>
                <a:ea typeface="DejaVu Sans"/>
              </a:rPr>
              <a:t>Software</a:t>
            </a:r>
            <a:r>
              <a:rPr b="1" lang="en-US" sz="3700" spc="-106" strike="noStrike">
                <a:solidFill>
                  <a:srgbClr val="38751c"/>
                </a:solidFill>
                <a:latin typeface="Georgia"/>
                <a:ea typeface="DejaVu Sans"/>
              </a:rPr>
              <a:t> </a:t>
            </a:r>
            <a:r>
              <a:rPr b="1" lang="en-US" sz="3700" spc="-7" strike="noStrike">
                <a:solidFill>
                  <a:srgbClr val="38751c"/>
                </a:solidFill>
                <a:latin typeface="Georgia"/>
                <a:ea typeface="DejaVu Sans"/>
              </a:rPr>
              <a:t>Requirements:</a:t>
            </a:r>
            <a:endParaRPr b="0" lang="en-IN" sz="37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071360" y="1571760"/>
            <a:ext cx="6723360" cy="32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b5394"/>
                </a:solidFill>
                <a:uFillTx/>
                <a:latin typeface="Constantia"/>
                <a:ea typeface="DejaVu Sans"/>
              </a:rPr>
              <a:t> </a:t>
            </a:r>
            <a:r>
              <a:rPr b="1" lang="en-US" sz="1600" spc="-1" strike="noStrike" u="sng">
                <a:solidFill>
                  <a:srgbClr val="0b5394"/>
                </a:solidFill>
                <a:uFillTx/>
                <a:latin typeface="Constantia"/>
                <a:ea typeface="DejaVu Sans"/>
              </a:rPr>
              <a:t>SYSTEM   SOFTWARE :-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 u="sng">
                <a:solidFill>
                  <a:srgbClr val="0b5394"/>
                </a:solidFill>
                <a:uFillTx/>
                <a:latin typeface="Constantia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onstantia"/>
                <a:ea typeface="DejaVu Sans"/>
              </a:rPr>
              <a:t>.</a:t>
            </a: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Operating System (Windows 10, Linux)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b5394"/>
                </a:solidFill>
                <a:uFillTx/>
                <a:latin typeface="Constantia"/>
                <a:ea typeface="DejaVu Sans"/>
              </a:rPr>
              <a:t>APPLICATION SOFTWARE :-</a:t>
            </a:r>
            <a:endParaRPr b="0" lang="en-IN" sz="16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. HTML ( front-end )</a:t>
            </a:r>
            <a:endParaRPr b="0" lang="en-IN" sz="11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. CSS</a:t>
            </a:r>
            <a:endParaRPr b="0" lang="en-IN" sz="11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. JavaScript (back-end )</a:t>
            </a:r>
            <a:endParaRPr b="0" lang="en-IN" sz="11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. BootStrap</a:t>
            </a:r>
            <a:endParaRPr b="0" lang="en-IN" sz="11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MySQL (back-end )</a:t>
            </a:r>
            <a:endParaRPr b="0" lang="en-IN" sz="11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php</a:t>
            </a:r>
            <a:endParaRPr b="0" lang="en-IN" sz="11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Github</a:t>
            </a:r>
            <a:endParaRPr b="0" lang="en-IN" sz="1100" spc="-1" strike="noStrike">
              <a:latin typeface="Arial"/>
            </a:endParaRPr>
          </a:p>
          <a:p>
            <a:pPr lvl="2" marL="9144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Xampp server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 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b5394"/>
                </a:solidFill>
                <a:latin typeface="Constantia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b5394"/>
                </a:solidFill>
                <a:latin typeface="Constantia"/>
                <a:ea typeface="DejaVu Sans"/>
              </a:rPr>
              <a:t>Web Browser :-</a:t>
            </a:r>
            <a:endParaRPr b="0" lang="en-IN" sz="16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tantia"/>
                <a:ea typeface="DejaVu Sans"/>
              </a:rPr>
              <a:t>Google Chrome , Firefox , Safari , Mozilla , Internet Explorer</a:t>
            </a:r>
            <a:endParaRPr b="0" lang="en-IN" sz="11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83"/>
              </a:spcBef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92080" y="427320"/>
            <a:ext cx="5870520" cy="9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970000"/>
                </a:solidFill>
                <a:latin typeface="Georgia"/>
                <a:ea typeface="DejaVu Sans"/>
              </a:rPr>
              <a:t>2. Hardware</a:t>
            </a:r>
            <a:r>
              <a:rPr b="1" lang="en-US" sz="3200" spc="-97" strike="noStrike">
                <a:solidFill>
                  <a:srgbClr val="970000"/>
                </a:solidFill>
                <a:latin typeface="Georgia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970000"/>
                </a:solidFill>
                <a:latin typeface="Georgia"/>
                <a:ea typeface="DejaVu Sans"/>
              </a:rPr>
              <a:t>Requirements: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2080" y="2018880"/>
            <a:ext cx="6615720" cy="25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>
            <a:spAutoFit/>
          </a:bodyPr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20 Gb Ofharddisk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Processor I3 (7</a:t>
            </a:r>
            <a:r>
              <a:rPr b="0" lang="en-US" sz="1600" spc="-1" strike="noStrike" baseline="30000">
                <a:solidFill>
                  <a:srgbClr val="002060"/>
                </a:solidFill>
                <a:latin typeface="Constantia"/>
                <a:ea typeface="DejaVu Sans"/>
              </a:rPr>
              <a:t>th</a:t>
            </a: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 Gen)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1024 X 768display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Internet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Minimum Marshmallow Version 7.0 ( For Android )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Pentium IV Or Higher, (Piv-300ghz Recommended)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Hard-disk 250GB Or More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RAM 4GB Or More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2060"/>
                </a:solidFill>
                <a:latin typeface="Constantia"/>
                <a:ea typeface="DejaVu Sans"/>
              </a:rPr>
              <a:t>Processor I3 (7th Gen)</a:t>
            </a:r>
            <a:endParaRPr b="0" lang="en-IN" sz="1600" spc="-1" strike="noStrike">
              <a:latin typeface="Arial"/>
            </a:endParaRPr>
          </a:p>
          <a:p>
            <a:pPr marL="524520" indent="-413280">
              <a:lnSpc>
                <a:spcPct val="100000"/>
              </a:lnSpc>
              <a:spcBef>
                <a:spcPts val="383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111440" y="224280"/>
            <a:ext cx="1845360" cy="105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Application>LibreOffice/6.4.4.2$Linux_X86_64 LibreOffice_project/40$Build-2</Application>
  <Words>260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2020-12-07T03:35:07Z</dcterms:created>
  <dc:creator/>
  <dc:description/>
  <dc:language>en-IN</dc:language>
  <cp:lastModifiedBy/>
  <dcterms:modified xsi:type="dcterms:W3CDTF">2020-12-10T14:42:56Z</dcterms:modified>
  <cp:revision>17</cp:revision>
  <dc:subject/>
  <dc:title>WELCOME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2020-11-24T00:00:00Z</vt:filetime>
  </property>
  <property fmtid="{D5CDD505-2E9C-101B-9397-08002B2CF9AE}" pid="4" name="Creator">
    <vt:lpwstr>PDFium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2020-12-07T00:00:00Z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(16:9)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20</vt:i4>
  </property>
</Properties>
</file>