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By Services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Rate by Internet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Rate by State(Top 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2a2676a-3046-4df9-bb00-0ce231ff5e8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f5b9ef5b00042c1" /><Relationship Type="http://schemas.openxmlformats.org/officeDocument/2006/relationships/slideLayout" Target="/ppt/slideLayouts/slideLayout8.xml" Id="R59684ad96809414b" /><Relationship Type="http://schemas.openxmlformats.org/officeDocument/2006/relationships/hyperlink" Target="https://app.powerbi.com/groups/me/reports/f2a2676a-3046-4df9-bb00-0ce231ff5e8d/?pbi_source=PowerPoint" TargetMode="External" Id="RelId0" /><Relationship Type="http://schemas.openxmlformats.org/officeDocument/2006/relationships/image" Target="/ppt/media/image4.png" Id="imgId16121758"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24450b26dcc64174" /><Relationship Type="http://schemas.openxmlformats.org/officeDocument/2006/relationships/slideLayout" Target="/ppt/slideLayouts/slideLayout8.xml" Id="R9fd323f04ef344d0" /><Relationship Type="http://schemas.openxmlformats.org/officeDocument/2006/relationships/hyperlink" Target="https://app.powerbi.com/groups/me/reports/f2a2676a-3046-4df9-bb00-0ce231ff5e8d/?pbi_source=PowerPoint" TargetMode="External" Id="RelId1" /><Relationship Type="http://schemas.openxmlformats.org/officeDocument/2006/relationships/image" Target="/ppt/media/image5.png" Id="imgId16121759"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0b0afaaed68c41b4" /><Relationship Type="http://schemas.openxmlformats.org/officeDocument/2006/relationships/slideLayout" Target="/ppt/slideLayouts/slideLayout8.xml" Id="Rf9829289717041be" /><Relationship Type="http://schemas.openxmlformats.org/officeDocument/2006/relationships/hyperlink" Target="https://app.powerbi.com/groups/me/reports/f2a2676a-3046-4df9-bb00-0ce231ff5e8d/?pbi_source=PowerPoint" TargetMode="External" Id="RelId2" /><Relationship Type="http://schemas.openxmlformats.org/officeDocument/2006/relationships/image" Target="/ppt/media/image6.png" Id="imgId1612176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Churn_Analysis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10/2/2024 5:28:11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8/29/2024 6:54:49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licer ,slicer ,Churn By Services ,Churn Rate by Internet Type ,clusteredBarChart ,Churn Rate by State(Top 5) ,lineStackedColumnComboChart ,clusteredBarChart ,clusteredBarChart ,lineStackedColumnComboChart ,donutChart ,Chu ,card ,card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612175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Summary</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ableE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6121759"/>
          <a:stretch xmlns:a="http://schemas.openxmlformats.org/drawingml/2006/main">
            <a:fillRect/>
          </a:stretch>
        </p:blipFill>
        <p:spPr>
          <a:xfrm xmlns:a="http://schemas.openxmlformats.org/drawingml/2006/main">
            <a:off x="4572000" y="2190750"/>
            <a:ext cx="3048000" cy="24765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Churn Reason</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ableEx ,card ,card ,card ,clusteredColumnChart ,clusteredColumnChart.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612176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Churn Prediction</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