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94" r:id="rId3"/>
    <p:sldId id="268" r:id="rId4"/>
    <p:sldId id="269" r:id="rId5"/>
    <p:sldId id="293" r:id="rId6"/>
    <p:sldId id="292" r:id="rId7"/>
    <p:sldId id="271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3" r:id="rId19"/>
    <p:sldId id="291" r:id="rId20"/>
    <p:sldId id="284" r:id="rId21"/>
    <p:sldId id="287" r:id="rId22"/>
    <p:sldId id="295" r:id="rId23"/>
    <p:sldId id="289" r:id="rId24"/>
    <p:sldId id="29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3" autoAdjust="0"/>
    <p:restoredTop sz="65009" autoAdjust="0"/>
  </p:normalViewPr>
  <p:slideViewPr>
    <p:cSldViewPr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2B068E-5CDC-7D46-9805-2BF64405746B}" type="doc">
      <dgm:prSet loTypeId="urn:microsoft.com/office/officeart/2005/8/layout/vProcess5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1BB0EB4-CE68-A049-991F-C404B8A8B078}">
      <dgm:prSet phldrT="[Text]"/>
      <dgm:spPr/>
      <dgm:t>
        <a:bodyPr/>
        <a:lstStyle/>
        <a:p>
          <a:r>
            <a:rPr lang="en-US" smtClean="0">
              <a:ln/>
              <a:solidFill>
                <a:schemeClr val="tx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a:rPr>
            <a:t>MapActivty	</a:t>
          </a:r>
          <a:endParaRPr lang="en-US" dirty="0">
            <a:ln/>
            <a:solidFill>
              <a:schemeClr val="tx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a:endParaRPr>
        </a:p>
      </dgm:t>
    </dgm:pt>
    <dgm:pt modelId="{E01B14AB-175E-B047-A65E-B24786D98E5A}" type="parTrans" cxnId="{F320F8FC-5863-9645-9434-6EF6639A67E6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a:endParaRPr>
        </a:p>
      </dgm:t>
    </dgm:pt>
    <dgm:pt modelId="{6EE8BC95-702F-DE4E-9520-371E2193FE88}" type="sibTrans" cxnId="{F320F8FC-5863-9645-9434-6EF6639A67E6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a:endParaRPr>
        </a:p>
      </dgm:t>
    </dgm:pt>
    <dgm:pt modelId="{AD07E940-B93F-324C-B44A-957AC7788A05}">
      <dgm:prSet phldrT="[Text]"/>
      <dgm:spPr/>
      <dgm:t>
        <a:bodyPr/>
        <a:lstStyle/>
        <a:p>
          <a:r>
            <a:rPr lang="en-US" smtClean="0">
              <a:ln/>
              <a:solidFill>
                <a:schemeClr val="tx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a:rPr>
            <a:t>MapView</a:t>
          </a:r>
          <a:endParaRPr lang="en-US" dirty="0">
            <a:ln/>
            <a:solidFill>
              <a:schemeClr val="tx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a:endParaRPr>
        </a:p>
      </dgm:t>
    </dgm:pt>
    <dgm:pt modelId="{E892346D-67C0-0841-B2EC-8738BF8BC7E3}" type="parTrans" cxnId="{2E5A8EA6-F6D9-CD4E-9992-38B6DBD559A9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a:endParaRPr>
        </a:p>
      </dgm:t>
    </dgm:pt>
    <dgm:pt modelId="{E706E73B-F9DF-B141-9190-5574CCB0AF68}" type="sibTrans" cxnId="{2E5A8EA6-F6D9-CD4E-9992-38B6DBD559A9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a:endParaRPr>
        </a:p>
      </dgm:t>
    </dgm:pt>
    <dgm:pt modelId="{57869654-C05F-934E-B2E5-EEEFFBC0EE16}">
      <dgm:prSet phldrT="[Text]"/>
      <dgm:spPr/>
      <dgm:t>
        <a:bodyPr/>
        <a:lstStyle/>
        <a:p>
          <a:r>
            <a:rPr lang="en-US" smtClean="0">
              <a:ln/>
              <a:solidFill>
                <a:schemeClr val="tx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a:rPr>
            <a:t>List&lt;Overlay&gt;</a:t>
          </a:r>
          <a:endParaRPr lang="en-US" dirty="0">
            <a:ln/>
            <a:solidFill>
              <a:schemeClr val="tx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a:endParaRPr>
        </a:p>
      </dgm:t>
    </dgm:pt>
    <dgm:pt modelId="{CAB462FF-3D01-BD4E-A935-1A2B17B99ECE}" type="parTrans" cxnId="{03C29ED8-4D54-D348-A911-4E85AE396E92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a:endParaRPr>
        </a:p>
      </dgm:t>
    </dgm:pt>
    <dgm:pt modelId="{41F66EE5-A351-274A-8B77-8A4003F15E35}" type="sibTrans" cxnId="{03C29ED8-4D54-D348-A911-4E85AE396E92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a:endParaRPr>
        </a:p>
      </dgm:t>
    </dgm:pt>
    <dgm:pt modelId="{765DA70F-2C6D-5541-BB79-7BFDF1C7B853}">
      <dgm:prSet/>
      <dgm:spPr/>
      <dgm:t>
        <a:bodyPr/>
        <a:lstStyle/>
        <a:p>
          <a:r>
            <a:rPr lang="en-US" smtClean="0">
              <a:ln/>
              <a:solidFill>
                <a:schemeClr val="tx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a:rPr>
            <a:t>MapController</a:t>
          </a:r>
          <a:endParaRPr lang="en-US" dirty="0">
            <a:ln/>
            <a:solidFill>
              <a:schemeClr val="tx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a:endParaRPr>
        </a:p>
      </dgm:t>
    </dgm:pt>
    <dgm:pt modelId="{9F8D2D80-6639-CF4D-931D-77A3F172D8F5}" type="parTrans" cxnId="{01B6FA31-E107-0946-916F-E1559739924D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a:endParaRPr>
        </a:p>
      </dgm:t>
    </dgm:pt>
    <dgm:pt modelId="{EA2AD9CB-F3E7-A340-930E-5CADEA1EEFA1}" type="sibTrans" cxnId="{01B6FA31-E107-0946-916F-E1559739924D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a:endParaRPr>
        </a:p>
      </dgm:t>
    </dgm:pt>
    <dgm:pt modelId="{B13B7A19-7FEC-EC48-B517-4EC570CDA763}">
      <dgm:prSet/>
      <dgm:spPr/>
      <dgm:t>
        <a:bodyPr/>
        <a:lstStyle/>
        <a:p>
          <a:r>
            <a:rPr lang="en-US" smtClean="0">
              <a:ln/>
              <a:solidFill>
                <a:schemeClr val="tx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a:rPr>
            <a:t>Overlay1 (Geopoint1)</a:t>
          </a:r>
          <a:endParaRPr lang="en-US" dirty="0">
            <a:ln/>
            <a:solidFill>
              <a:schemeClr val="tx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a:endParaRPr>
        </a:p>
      </dgm:t>
    </dgm:pt>
    <dgm:pt modelId="{CA50EF14-FCF6-2441-9787-6D7D04862AA9}" type="parTrans" cxnId="{FAF781AC-63DE-AD4E-A191-25E86FBD806A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a:endParaRPr>
        </a:p>
      </dgm:t>
    </dgm:pt>
    <dgm:pt modelId="{890963B7-C2AF-D447-83EE-3D8E1B80CB80}" type="sibTrans" cxnId="{FAF781AC-63DE-AD4E-A191-25E86FBD806A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a:endParaRPr>
        </a:p>
      </dgm:t>
    </dgm:pt>
    <dgm:pt modelId="{673CCA91-7D33-BF47-905D-D532364EEBE8}">
      <dgm:prSet/>
      <dgm:spPr/>
      <dgm:t>
        <a:bodyPr/>
        <a:lstStyle/>
        <a:p>
          <a:r>
            <a:rPr lang="en-US" smtClean="0">
              <a:ln/>
              <a:solidFill>
                <a:schemeClr val="tx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a:rPr>
            <a:t>Overlay2 (Geopoint2)</a:t>
          </a:r>
          <a:endParaRPr lang="en-US" dirty="0">
            <a:ln/>
            <a:solidFill>
              <a:schemeClr val="tx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a:endParaRPr>
        </a:p>
      </dgm:t>
    </dgm:pt>
    <dgm:pt modelId="{8ED5C000-C1AE-3447-BE62-E607564C2296}" type="parTrans" cxnId="{8BD21D98-F258-004D-A048-BF3B7FBB4F6A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a:endParaRPr>
        </a:p>
      </dgm:t>
    </dgm:pt>
    <dgm:pt modelId="{6D964577-62C9-A144-86B8-0564B81C60E0}" type="sibTrans" cxnId="{8BD21D98-F258-004D-A048-BF3B7FBB4F6A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a:endParaRPr>
        </a:p>
      </dgm:t>
    </dgm:pt>
    <dgm:pt modelId="{536F81B4-06F8-8C43-BCEB-3968FB5671F2}" type="pres">
      <dgm:prSet presAssocID="{842B068E-5CDC-7D46-9805-2BF64405746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57E047-D7F3-8543-8271-386ACCBFDF52}" type="pres">
      <dgm:prSet presAssocID="{842B068E-5CDC-7D46-9805-2BF64405746B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81CDB538-31DE-4240-A04B-ECCCBF83E869}" type="pres">
      <dgm:prSet presAssocID="{842B068E-5CDC-7D46-9805-2BF64405746B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D00C9D-34A3-A749-A50E-F4FDC2252798}" type="pres">
      <dgm:prSet presAssocID="{842B068E-5CDC-7D46-9805-2BF64405746B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72196-B369-4B4B-BC9E-B2F634284502}" type="pres">
      <dgm:prSet presAssocID="{842B068E-5CDC-7D46-9805-2BF64405746B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03A572-6D75-F94C-BD75-2DE029F5F4F0}" type="pres">
      <dgm:prSet presAssocID="{842B068E-5CDC-7D46-9805-2BF64405746B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259DC-98D0-3C40-88B2-EE8B3AEB4E4B}" type="pres">
      <dgm:prSet presAssocID="{842B068E-5CDC-7D46-9805-2BF64405746B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F02F4-34F8-F348-9334-0D13CE1B39C9}" type="pres">
      <dgm:prSet presAssocID="{842B068E-5CDC-7D46-9805-2BF64405746B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875624-2B96-9B48-8185-175B70A9E8D6}" type="pres">
      <dgm:prSet presAssocID="{842B068E-5CDC-7D46-9805-2BF64405746B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45B10-A303-6C4F-BA7D-8466AC96BA53}" type="pres">
      <dgm:prSet presAssocID="{842B068E-5CDC-7D46-9805-2BF64405746B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5A8EA6-F6D9-CD4E-9992-38B6DBD559A9}" srcId="{842B068E-5CDC-7D46-9805-2BF64405746B}" destId="{AD07E940-B93F-324C-B44A-957AC7788A05}" srcOrd="1" destOrd="0" parTransId="{E892346D-67C0-0841-B2EC-8738BF8BC7E3}" sibTransId="{E706E73B-F9DF-B141-9190-5574CCB0AF68}"/>
    <dgm:cxn modelId="{3B4F52ED-31A2-431E-A7ED-53D1615A21BF}" type="presOf" srcId="{AD07E940-B93F-324C-B44A-957AC7788A05}" destId="{40875624-2B96-9B48-8185-175B70A9E8D6}" srcOrd="1" destOrd="0" presId="urn:microsoft.com/office/officeart/2005/8/layout/vProcess5"/>
    <dgm:cxn modelId="{F320F8FC-5863-9645-9434-6EF6639A67E6}" srcId="{842B068E-5CDC-7D46-9805-2BF64405746B}" destId="{D1BB0EB4-CE68-A049-991F-C404B8A8B078}" srcOrd="0" destOrd="0" parTransId="{E01B14AB-175E-B047-A65E-B24786D98E5A}" sibTransId="{6EE8BC95-702F-DE4E-9520-371E2193FE88}"/>
    <dgm:cxn modelId="{03C29ED8-4D54-D348-A911-4E85AE396E92}" srcId="{842B068E-5CDC-7D46-9805-2BF64405746B}" destId="{57869654-C05F-934E-B2E5-EEEFFBC0EE16}" srcOrd="2" destOrd="0" parTransId="{CAB462FF-3D01-BD4E-A935-1A2B17B99ECE}" sibTransId="{41F66EE5-A351-274A-8B77-8A4003F15E35}"/>
    <dgm:cxn modelId="{FC03CA33-314E-4D74-8B75-6631AADFB744}" type="presOf" srcId="{765DA70F-2C6D-5541-BB79-7BFDF1C7B853}" destId="{A3D00C9D-34A3-A749-A50E-F4FDC2252798}" srcOrd="0" destOrd="1" presId="urn:microsoft.com/office/officeart/2005/8/layout/vProcess5"/>
    <dgm:cxn modelId="{01B6FA31-E107-0946-916F-E1559739924D}" srcId="{AD07E940-B93F-324C-B44A-957AC7788A05}" destId="{765DA70F-2C6D-5541-BB79-7BFDF1C7B853}" srcOrd="0" destOrd="0" parTransId="{9F8D2D80-6639-CF4D-931D-77A3F172D8F5}" sibTransId="{EA2AD9CB-F3E7-A340-930E-5CADEA1EEFA1}"/>
    <dgm:cxn modelId="{179CA8FD-8EF6-456E-B2A6-6E5C0A486C91}" type="presOf" srcId="{AD07E940-B93F-324C-B44A-957AC7788A05}" destId="{A3D00C9D-34A3-A749-A50E-F4FDC2252798}" srcOrd="0" destOrd="0" presId="urn:microsoft.com/office/officeart/2005/8/layout/vProcess5"/>
    <dgm:cxn modelId="{F2EABD67-2C1E-4BB5-B833-0074E82FA4AE}" type="presOf" srcId="{842B068E-5CDC-7D46-9805-2BF64405746B}" destId="{536F81B4-06F8-8C43-BCEB-3968FB5671F2}" srcOrd="0" destOrd="0" presId="urn:microsoft.com/office/officeart/2005/8/layout/vProcess5"/>
    <dgm:cxn modelId="{A904CF05-EA62-48FC-BED7-27DBCA19C714}" type="presOf" srcId="{D1BB0EB4-CE68-A049-991F-C404B8A8B078}" destId="{DE3F02F4-34F8-F348-9334-0D13CE1B39C9}" srcOrd="1" destOrd="0" presId="urn:microsoft.com/office/officeart/2005/8/layout/vProcess5"/>
    <dgm:cxn modelId="{FBA07E2F-7B5D-4D74-8141-24B905DFCF88}" type="presOf" srcId="{B13B7A19-7FEC-EC48-B517-4EC570CDA763}" destId="{2D272196-B369-4B4B-BC9E-B2F634284502}" srcOrd="0" destOrd="1" presId="urn:microsoft.com/office/officeart/2005/8/layout/vProcess5"/>
    <dgm:cxn modelId="{FAF781AC-63DE-AD4E-A191-25E86FBD806A}" srcId="{57869654-C05F-934E-B2E5-EEEFFBC0EE16}" destId="{B13B7A19-7FEC-EC48-B517-4EC570CDA763}" srcOrd="0" destOrd="0" parTransId="{CA50EF14-FCF6-2441-9787-6D7D04862AA9}" sibTransId="{890963B7-C2AF-D447-83EE-3D8E1B80CB80}"/>
    <dgm:cxn modelId="{05DB1F4A-6ABF-4C18-8E29-8C7413BF2302}" type="presOf" srcId="{E706E73B-F9DF-B141-9190-5574CCB0AF68}" destId="{45F259DC-98D0-3C40-88B2-EE8B3AEB4E4B}" srcOrd="0" destOrd="0" presId="urn:microsoft.com/office/officeart/2005/8/layout/vProcess5"/>
    <dgm:cxn modelId="{CC6894FD-3907-4E8A-B427-DE158BCC2F9D}" type="presOf" srcId="{B13B7A19-7FEC-EC48-B517-4EC570CDA763}" destId="{82B45B10-A303-6C4F-BA7D-8466AC96BA53}" srcOrd="1" destOrd="1" presId="urn:microsoft.com/office/officeart/2005/8/layout/vProcess5"/>
    <dgm:cxn modelId="{5A8CC03E-D5B0-4274-92F1-8F820320E48E}" type="presOf" srcId="{D1BB0EB4-CE68-A049-991F-C404B8A8B078}" destId="{81CDB538-31DE-4240-A04B-ECCCBF83E869}" srcOrd="0" destOrd="0" presId="urn:microsoft.com/office/officeart/2005/8/layout/vProcess5"/>
    <dgm:cxn modelId="{AC245B1F-8BFA-429F-BC05-BDBE06B5CDE1}" type="presOf" srcId="{57869654-C05F-934E-B2E5-EEEFFBC0EE16}" destId="{82B45B10-A303-6C4F-BA7D-8466AC96BA53}" srcOrd="1" destOrd="0" presId="urn:microsoft.com/office/officeart/2005/8/layout/vProcess5"/>
    <dgm:cxn modelId="{8BD21D98-F258-004D-A048-BF3B7FBB4F6A}" srcId="{57869654-C05F-934E-B2E5-EEEFFBC0EE16}" destId="{673CCA91-7D33-BF47-905D-D532364EEBE8}" srcOrd="1" destOrd="0" parTransId="{8ED5C000-C1AE-3447-BE62-E607564C2296}" sibTransId="{6D964577-62C9-A144-86B8-0564B81C60E0}"/>
    <dgm:cxn modelId="{C0D0A7D7-23F6-42CA-BEE0-45BACB2CD987}" type="presOf" srcId="{57869654-C05F-934E-B2E5-EEEFFBC0EE16}" destId="{2D272196-B369-4B4B-BC9E-B2F634284502}" srcOrd="0" destOrd="0" presId="urn:microsoft.com/office/officeart/2005/8/layout/vProcess5"/>
    <dgm:cxn modelId="{FF4123D3-66A8-4BED-B18F-89B0A6F0E132}" type="presOf" srcId="{6EE8BC95-702F-DE4E-9520-371E2193FE88}" destId="{8C03A572-6D75-F94C-BD75-2DE029F5F4F0}" srcOrd="0" destOrd="0" presId="urn:microsoft.com/office/officeart/2005/8/layout/vProcess5"/>
    <dgm:cxn modelId="{F612068E-8BDE-4CDA-8E2D-B712CB2EFF89}" type="presOf" srcId="{673CCA91-7D33-BF47-905D-D532364EEBE8}" destId="{2D272196-B369-4B4B-BC9E-B2F634284502}" srcOrd="0" destOrd="2" presId="urn:microsoft.com/office/officeart/2005/8/layout/vProcess5"/>
    <dgm:cxn modelId="{BC3AB278-DDAB-4979-9118-EAD4CAE239BC}" type="presOf" srcId="{765DA70F-2C6D-5541-BB79-7BFDF1C7B853}" destId="{40875624-2B96-9B48-8185-175B70A9E8D6}" srcOrd="1" destOrd="1" presId="urn:microsoft.com/office/officeart/2005/8/layout/vProcess5"/>
    <dgm:cxn modelId="{94A524FA-23D8-4BE3-88E1-45C3C7D584A4}" type="presOf" srcId="{673CCA91-7D33-BF47-905D-D532364EEBE8}" destId="{82B45B10-A303-6C4F-BA7D-8466AC96BA53}" srcOrd="1" destOrd="2" presId="urn:microsoft.com/office/officeart/2005/8/layout/vProcess5"/>
    <dgm:cxn modelId="{AD503BF3-84B6-406E-96EB-B2FF0EA6E725}" type="presParOf" srcId="{536F81B4-06F8-8C43-BCEB-3968FB5671F2}" destId="{5B57E047-D7F3-8543-8271-386ACCBFDF52}" srcOrd="0" destOrd="0" presId="urn:microsoft.com/office/officeart/2005/8/layout/vProcess5"/>
    <dgm:cxn modelId="{005643A8-A573-4195-BFFE-F0DF14AB92BD}" type="presParOf" srcId="{536F81B4-06F8-8C43-BCEB-3968FB5671F2}" destId="{81CDB538-31DE-4240-A04B-ECCCBF83E869}" srcOrd="1" destOrd="0" presId="urn:microsoft.com/office/officeart/2005/8/layout/vProcess5"/>
    <dgm:cxn modelId="{2AD5FF4B-FE2C-4622-ADB9-35C053AD26CD}" type="presParOf" srcId="{536F81B4-06F8-8C43-BCEB-3968FB5671F2}" destId="{A3D00C9D-34A3-A749-A50E-F4FDC2252798}" srcOrd="2" destOrd="0" presId="urn:microsoft.com/office/officeart/2005/8/layout/vProcess5"/>
    <dgm:cxn modelId="{02F24CC5-363E-4527-8D3A-7FE9F89A0910}" type="presParOf" srcId="{536F81B4-06F8-8C43-BCEB-3968FB5671F2}" destId="{2D272196-B369-4B4B-BC9E-B2F634284502}" srcOrd="3" destOrd="0" presId="urn:microsoft.com/office/officeart/2005/8/layout/vProcess5"/>
    <dgm:cxn modelId="{F4D5C844-5D13-4698-8AE8-9ECE0FA0EED5}" type="presParOf" srcId="{536F81B4-06F8-8C43-BCEB-3968FB5671F2}" destId="{8C03A572-6D75-F94C-BD75-2DE029F5F4F0}" srcOrd="4" destOrd="0" presId="urn:microsoft.com/office/officeart/2005/8/layout/vProcess5"/>
    <dgm:cxn modelId="{0F3D2D45-0D3B-4C3F-8086-F60530A3B1BF}" type="presParOf" srcId="{536F81B4-06F8-8C43-BCEB-3968FB5671F2}" destId="{45F259DC-98D0-3C40-88B2-EE8B3AEB4E4B}" srcOrd="5" destOrd="0" presId="urn:microsoft.com/office/officeart/2005/8/layout/vProcess5"/>
    <dgm:cxn modelId="{3D65D153-4137-4F7D-9075-089D894EC7D5}" type="presParOf" srcId="{536F81B4-06F8-8C43-BCEB-3968FB5671F2}" destId="{DE3F02F4-34F8-F348-9334-0D13CE1B39C9}" srcOrd="6" destOrd="0" presId="urn:microsoft.com/office/officeart/2005/8/layout/vProcess5"/>
    <dgm:cxn modelId="{10B4A723-CC9C-4223-846E-14363CF59254}" type="presParOf" srcId="{536F81B4-06F8-8C43-BCEB-3968FB5671F2}" destId="{40875624-2B96-9B48-8185-175B70A9E8D6}" srcOrd="7" destOrd="0" presId="urn:microsoft.com/office/officeart/2005/8/layout/vProcess5"/>
    <dgm:cxn modelId="{5F3500DA-C42C-4270-8BB3-241CFEBBFCB3}" type="presParOf" srcId="{536F81B4-06F8-8C43-BCEB-3968FB5671F2}" destId="{82B45B10-A303-6C4F-BA7D-8466AC96BA5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7B8331-9AD2-432A-A987-15AC9C0F359A}" type="doc">
      <dgm:prSet loTypeId="urn:microsoft.com/office/officeart/2005/8/layout/architecture+Icon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B87A9E9-6228-40F4-B43B-6D93C400EDF3}">
      <dgm:prSet phldrT="[Text]"/>
      <dgm:spPr/>
      <dgm:t>
        <a:bodyPr/>
        <a:lstStyle/>
        <a:p>
          <a:r>
            <a:rPr lang="en-US" dirty="0" smtClean="0"/>
            <a:t>Required</a:t>
          </a:r>
          <a:endParaRPr lang="en-US" dirty="0"/>
        </a:p>
      </dgm:t>
    </dgm:pt>
    <dgm:pt modelId="{B4F758C4-227D-44E5-A390-FB42C6A07DD0}" type="parTrans" cxnId="{373FC596-2F29-448E-90E9-AF58ED76F4A0}">
      <dgm:prSet/>
      <dgm:spPr/>
      <dgm:t>
        <a:bodyPr/>
        <a:lstStyle/>
        <a:p>
          <a:endParaRPr lang="en-US"/>
        </a:p>
      </dgm:t>
    </dgm:pt>
    <dgm:pt modelId="{CB7FAE2E-82D3-4528-83F9-8E50EAC2C694}" type="sibTrans" cxnId="{373FC596-2F29-448E-90E9-AF58ED76F4A0}">
      <dgm:prSet/>
      <dgm:spPr/>
      <dgm:t>
        <a:bodyPr/>
        <a:lstStyle/>
        <a:p>
          <a:endParaRPr lang="en-US"/>
        </a:p>
      </dgm:t>
    </dgm:pt>
    <dgm:pt modelId="{088346BF-07F7-4009-8E28-C5A95FD33CC2}">
      <dgm:prSet phldrT="[Text]"/>
      <dgm:spPr/>
      <dgm:t>
        <a:bodyPr/>
        <a:lstStyle/>
        <a:p>
          <a:r>
            <a:rPr lang="en-US" dirty="0" smtClean="0"/>
            <a:t>optional</a:t>
          </a:r>
          <a:endParaRPr lang="en-US" dirty="0"/>
        </a:p>
      </dgm:t>
    </dgm:pt>
    <dgm:pt modelId="{9455AB9F-0099-4442-ACAD-E34DE52E661A}" type="parTrans" cxnId="{A3911EFF-2B55-4026-BCE7-A34932F526FB}">
      <dgm:prSet/>
      <dgm:spPr/>
      <dgm:t>
        <a:bodyPr/>
        <a:lstStyle/>
        <a:p>
          <a:endParaRPr lang="en-US"/>
        </a:p>
      </dgm:t>
    </dgm:pt>
    <dgm:pt modelId="{7A0DDB13-A866-40DB-82D5-9D8E1F9FF7FE}" type="sibTrans" cxnId="{A3911EFF-2B55-4026-BCE7-A34932F526FB}">
      <dgm:prSet/>
      <dgm:spPr/>
      <dgm:t>
        <a:bodyPr/>
        <a:lstStyle/>
        <a:p>
          <a:endParaRPr lang="en-US"/>
        </a:p>
      </dgm:t>
    </dgm:pt>
    <dgm:pt modelId="{C3D0ECC7-36BB-4710-8552-DB5B304D0734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Keyword</a:t>
          </a:r>
          <a:endParaRPr lang="en-US" b="1" dirty="0">
            <a:solidFill>
              <a:schemeClr val="tx1"/>
            </a:solidFill>
          </a:endParaRPr>
        </a:p>
      </dgm:t>
    </dgm:pt>
    <dgm:pt modelId="{0400B69F-BD56-4F85-B278-C754BC10E6E9}" type="parTrans" cxnId="{31254CA2-B552-41F6-8509-351AB54CF65B}">
      <dgm:prSet/>
      <dgm:spPr/>
      <dgm:t>
        <a:bodyPr/>
        <a:lstStyle/>
        <a:p>
          <a:endParaRPr lang="en-US"/>
        </a:p>
      </dgm:t>
    </dgm:pt>
    <dgm:pt modelId="{C194B797-63E6-42BF-9950-C09B3444FC92}" type="sibTrans" cxnId="{31254CA2-B552-41F6-8509-351AB54CF65B}">
      <dgm:prSet/>
      <dgm:spPr/>
      <dgm:t>
        <a:bodyPr/>
        <a:lstStyle/>
        <a:p>
          <a:endParaRPr lang="en-US"/>
        </a:p>
      </dgm:t>
    </dgm:pt>
    <dgm:pt modelId="{FBFF1492-7018-4DD7-B205-ECF54CE49B0D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Location</a:t>
          </a:r>
          <a:endParaRPr lang="en-US" b="1" dirty="0">
            <a:solidFill>
              <a:schemeClr val="tx1"/>
            </a:solidFill>
          </a:endParaRPr>
        </a:p>
      </dgm:t>
    </dgm:pt>
    <dgm:pt modelId="{46C685F7-713C-4E1E-8C01-E1C293B626DF}" type="sibTrans" cxnId="{E700A121-D23A-4BE3-BC15-61B101815F4C}">
      <dgm:prSet/>
      <dgm:spPr/>
      <dgm:t>
        <a:bodyPr/>
        <a:lstStyle/>
        <a:p>
          <a:endParaRPr lang="en-US"/>
        </a:p>
      </dgm:t>
    </dgm:pt>
    <dgm:pt modelId="{E17BE6AC-06D3-4217-81B4-6A9883164A81}" type="parTrans" cxnId="{E700A121-D23A-4BE3-BC15-61B101815F4C}">
      <dgm:prSet/>
      <dgm:spPr/>
      <dgm:t>
        <a:bodyPr/>
        <a:lstStyle/>
        <a:p>
          <a:endParaRPr lang="en-US"/>
        </a:p>
      </dgm:t>
    </dgm:pt>
    <dgm:pt modelId="{B597CD40-1D7B-4DBF-BD3B-853088189B17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key</a:t>
          </a:r>
          <a:endParaRPr lang="en-US" b="1" dirty="0">
            <a:solidFill>
              <a:schemeClr val="tx1"/>
            </a:solidFill>
          </a:endParaRPr>
        </a:p>
      </dgm:t>
    </dgm:pt>
    <dgm:pt modelId="{DC869DF2-8748-4738-96BB-9115D8C82962}" type="sibTrans" cxnId="{3D827F1D-49AE-44A7-8F9E-007C8C722889}">
      <dgm:prSet/>
      <dgm:spPr/>
      <dgm:t>
        <a:bodyPr/>
        <a:lstStyle/>
        <a:p>
          <a:endParaRPr lang="en-US"/>
        </a:p>
      </dgm:t>
    </dgm:pt>
    <dgm:pt modelId="{ACCFDDA0-4562-46E6-A1BB-6C17F8EE854E}" type="parTrans" cxnId="{3D827F1D-49AE-44A7-8F9E-007C8C722889}">
      <dgm:prSet/>
      <dgm:spPr/>
      <dgm:t>
        <a:bodyPr/>
        <a:lstStyle/>
        <a:p>
          <a:endParaRPr lang="en-US"/>
        </a:p>
      </dgm:t>
    </dgm:pt>
    <dgm:pt modelId="{3A751AA8-4A20-4240-9725-B908AC960D6B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Radius</a:t>
          </a:r>
          <a:endParaRPr lang="en-US" b="1" dirty="0">
            <a:solidFill>
              <a:schemeClr val="tx1"/>
            </a:solidFill>
          </a:endParaRPr>
        </a:p>
      </dgm:t>
    </dgm:pt>
    <dgm:pt modelId="{E2239AE7-626F-448E-BC72-FB09A4342054}" type="parTrans" cxnId="{3281DBF9-AD15-4BEB-8DE4-2E7EE4FE7F36}">
      <dgm:prSet/>
      <dgm:spPr/>
      <dgm:t>
        <a:bodyPr/>
        <a:lstStyle/>
        <a:p>
          <a:endParaRPr lang="en-US"/>
        </a:p>
      </dgm:t>
    </dgm:pt>
    <dgm:pt modelId="{4CEEF413-1A09-4817-B941-A25A7B1D5E4E}" type="sibTrans" cxnId="{3281DBF9-AD15-4BEB-8DE4-2E7EE4FE7F36}">
      <dgm:prSet/>
      <dgm:spPr/>
      <dgm:t>
        <a:bodyPr/>
        <a:lstStyle/>
        <a:p>
          <a:endParaRPr lang="en-US"/>
        </a:p>
      </dgm:t>
    </dgm:pt>
    <dgm:pt modelId="{E818AFD7-1776-4915-BE69-BDF9C4EBC210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sensor</a:t>
          </a:r>
          <a:endParaRPr lang="en-US" b="1" dirty="0">
            <a:solidFill>
              <a:schemeClr val="tx1"/>
            </a:solidFill>
          </a:endParaRPr>
        </a:p>
      </dgm:t>
    </dgm:pt>
    <dgm:pt modelId="{0E0F68DA-31F1-4154-BC9D-48A31E23A2C6}" type="parTrans" cxnId="{91CDD985-F007-4F4A-BC9A-8C7E69E41A26}">
      <dgm:prSet/>
      <dgm:spPr/>
      <dgm:t>
        <a:bodyPr/>
        <a:lstStyle/>
        <a:p>
          <a:endParaRPr lang="en-US"/>
        </a:p>
      </dgm:t>
    </dgm:pt>
    <dgm:pt modelId="{5B35EEB8-1CFB-4983-A30C-AF93035F2608}" type="sibTrans" cxnId="{91CDD985-F007-4F4A-BC9A-8C7E69E41A26}">
      <dgm:prSet/>
      <dgm:spPr/>
      <dgm:t>
        <a:bodyPr/>
        <a:lstStyle/>
        <a:p>
          <a:endParaRPr lang="en-US"/>
        </a:p>
      </dgm:t>
    </dgm:pt>
    <dgm:pt modelId="{F59EFF4C-AC83-469A-84CF-ED1E4D9EF66C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Language</a:t>
          </a:r>
          <a:endParaRPr lang="en-US" b="1" dirty="0">
            <a:solidFill>
              <a:schemeClr val="tx1"/>
            </a:solidFill>
          </a:endParaRPr>
        </a:p>
      </dgm:t>
    </dgm:pt>
    <dgm:pt modelId="{81CAC660-5D75-44E6-A7C6-7D7E7C61F751}" type="parTrans" cxnId="{4E4E012C-E2BF-4CA7-B63F-B70E99384B59}">
      <dgm:prSet/>
      <dgm:spPr/>
      <dgm:t>
        <a:bodyPr/>
        <a:lstStyle/>
        <a:p>
          <a:endParaRPr lang="en-US"/>
        </a:p>
      </dgm:t>
    </dgm:pt>
    <dgm:pt modelId="{F69DD3A5-739B-4AAE-A19A-3E3118AE549B}" type="sibTrans" cxnId="{4E4E012C-E2BF-4CA7-B63F-B70E99384B59}">
      <dgm:prSet/>
      <dgm:spPr/>
      <dgm:t>
        <a:bodyPr/>
        <a:lstStyle/>
        <a:p>
          <a:endParaRPr lang="en-US"/>
        </a:p>
      </dgm:t>
    </dgm:pt>
    <dgm:pt modelId="{599BA390-B08A-439E-A56C-4845CD60BCC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Type</a:t>
          </a:r>
          <a:endParaRPr lang="en-US" b="1" dirty="0">
            <a:solidFill>
              <a:schemeClr val="tx1"/>
            </a:solidFill>
          </a:endParaRPr>
        </a:p>
      </dgm:t>
    </dgm:pt>
    <dgm:pt modelId="{F0EB64CC-A21B-44EA-A3ED-49198586D95A}" type="parTrans" cxnId="{718C10BB-2E93-4531-99A7-5DBEBAFB5101}">
      <dgm:prSet/>
      <dgm:spPr/>
      <dgm:t>
        <a:bodyPr/>
        <a:lstStyle/>
        <a:p>
          <a:endParaRPr lang="en-US"/>
        </a:p>
      </dgm:t>
    </dgm:pt>
    <dgm:pt modelId="{562B1FEC-28FF-4EEC-A90F-48C5D47D2CD0}" type="sibTrans" cxnId="{718C10BB-2E93-4531-99A7-5DBEBAFB5101}">
      <dgm:prSet/>
      <dgm:spPr/>
      <dgm:t>
        <a:bodyPr/>
        <a:lstStyle/>
        <a:p>
          <a:endParaRPr lang="en-US"/>
        </a:p>
      </dgm:t>
    </dgm:pt>
    <dgm:pt modelId="{538F052E-1BA6-4C36-947C-D99681F119F0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rank by</a:t>
          </a:r>
          <a:endParaRPr lang="en-US" b="1" dirty="0">
            <a:solidFill>
              <a:schemeClr val="tx1"/>
            </a:solidFill>
          </a:endParaRPr>
        </a:p>
      </dgm:t>
    </dgm:pt>
    <dgm:pt modelId="{525D9489-9896-42F8-9804-3BEB33BAB61B}" type="parTrans" cxnId="{921B4EB7-4275-4EC0-978D-A4E55742FFBA}">
      <dgm:prSet/>
      <dgm:spPr/>
      <dgm:t>
        <a:bodyPr/>
        <a:lstStyle/>
        <a:p>
          <a:endParaRPr lang="en-US"/>
        </a:p>
      </dgm:t>
    </dgm:pt>
    <dgm:pt modelId="{D36F330F-7667-4551-B73B-1C9C15E3EC75}" type="sibTrans" cxnId="{921B4EB7-4275-4EC0-978D-A4E55742FFBA}">
      <dgm:prSet/>
      <dgm:spPr/>
      <dgm:t>
        <a:bodyPr/>
        <a:lstStyle/>
        <a:p>
          <a:endParaRPr lang="en-US"/>
        </a:p>
      </dgm:t>
    </dgm:pt>
    <dgm:pt modelId="{4DD34C5E-C870-474C-B8FA-6BAF1025A70A}" type="pres">
      <dgm:prSet presAssocID="{E47B8331-9AD2-432A-A987-15AC9C0F359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8073EC-566A-4A17-AE81-4C1D1297D216}" type="pres">
      <dgm:prSet presAssocID="{0B87A9E9-6228-40F4-B43B-6D93C400EDF3}" presName="vertOne" presStyleCnt="0"/>
      <dgm:spPr/>
    </dgm:pt>
    <dgm:pt modelId="{56795C3F-E67C-4F44-94A8-947730C603F2}" type="pres">
      <dgm:prSet presAssocID="{0B87A9E9-6228-40F4-B43B-6D93C400EDF3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12DEC6-FFDD-4424-91B7-F7652E20564C}" type="pres">
      <dgm:prSet presAssocID="{0B87A9E9-6228-40F4-B43B-6D93C400EDF3}" presName="parTransOne" presStyleCnt="0"/>
      <dgm:spPr/>
    </dgm:pt>
    <dgm:pt modelId="{3598E5B6-1494-411F-A02E-E6D0259CD231}" type="pres">
      <dgm:prSet presAssocID="{0B87A9E9-6228-40F4-B43B-6D93C400EDF3}" presName="horzOne" presStyleCnt="0"/>
      <dgm:spPr/>
    </dgm:pt>
    <dgm:pt modelId="{E0F59D8F-E2BC-4BCD-AF9A-2DE255C2968A}" type="pres">
      <dgm:prSet presAssocID="{B597CD40-1D7B-4DBF-BD3B-853088189B17}" presName="vertTwo" presStyleCnt="0"/>
      <dgm:spPr/>
    </dgm:pt>
    <dgm:pt modelId="{54042CF7-FFB1-4861-BEC5-B44C7C5DF14C}" type="pres">
      <dgm:prSet presAssocID="{B597CD40-1D7B-4DBF-BD3B-853088189B17}" presName="txTwo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15640B-E04C-4D7F-9EA3-4ACD5D29BB9E}" type="pres">
      <dgm:prSet presAssocID="{B597CD40-1D7B-4DBF-BD3B-853088189B17}" presName="horzTwo" presStyleCnt="0"/>
      <dgm:spPr/>
    </dgm:pt>
    <dgm:pt modelId="{CD8AE10F-5266-43BF-92A8-9566DC809F9C}" type="pres">
      <dgm:prSet presAssocID="{DC869DF2-8748-4738-96BB-9115D8C82962}" presName="sibSpaceTwo" presStyleCnt="0"/>
      <dgm:spPr/>
    </dgm:pt>
    <dgm:pt modelId="{A64F3FF0-27FF-4DE3-A7F2-60ED36578263}" type="pres">
      <dgm:prSet presAssocID="{FBFF1492-7018-4DD7-B205-ECF54CE49B0D}" presName="vertTwo" presStyleCnt="0"/>
      <dgm:spPr/>
    </dgm:pt>
    <dgm:pt modelId="{66A49928-6DBC-4031-BCEC-D1563DEEC65A}" type="pres">
      <dgm:prSet presAssocID="{FBFF1492-7018-4DD7-B205-ECF54CE49B0D}" presName="txTwo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64839C-A0CB-400A-91B6-E9DEC0E65174}" type="pres">
      <dgm:prSet presAssocID="{FBFF1492-7018-4DD7-B205-ECF54CE49B0D}" presName="horzTwo" presStyleCnt="0"/>
      <dgm:spPr/>
    </dgm:pt>
    <dgm:pt modelId="{44EC9131-2F68-474C-B680-A27BED06CE16}" type="pres">
      <dgm:prSet presAssocID="{46C685F7-713C-4E1E-8C01-E1C293B626DF}" presName="sibSpaceTwo" presStyleCnt="0"/>
      <dgm:spPr/>
    </dgm:pt>
    <dgm:pt modelId="{DA12F855-C303-4F17-B2B3-B55C46F4B056}" type="pres">
      <dgm:prSet presAssocID="{3A751AA8-4A20-4240-9725-B908AC960D6B}" presName="vertTwo" presStyleCnt="0"/>
      <dgm:spPr/>
    </dgm:pt>
    <dgm:pt modelId="{C6D8F0F3-E212-494B-889C-49F69FB9C9C5}" type="pres">
      <dgm:prSet presAssocID="{3A751AA8-4A20-4240-9725-B908AC960D6B}" presName="txTwo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95CD44-B3D1-45E9-9368-B2FBFAF29D32}" type="pres">
      <dgm:prSet presAssocID="{3A751AA8-4A20-4240-9725-B908AC960D6B}" presName="horzTwo" presStyleCnt="0"/>
      <dgm:spPr/>
    </dgm:pt>
    <dgm:pt modelId="{BA9C3E5B-4F81-4E84-97CD-E691F766ACA2}" type="pres">
      <dgm:prSet presAssocID="{4CEEF413-1A09-4817-B941-A25A7B1D5E4E}" presName="sibSpaceTwo" presStyleCnt="0"/>
      <dgm:spPr/>
    </dgm:pt>
    <dgm:pt modelId="{A9807093-885B-4CB7-9CE3-3F267235B8A2}" type="pres">
      <dgm:prSet presAssocID="{E818AFD7-1776-4915-BE69-BDF9C4EBC210}" presName="vertTwo" presStyleCnt="0"/>
      <dgm:spPr/>
    </dgm:pt>
    <dgm:pt modelId="{C0911B4F-0DAB-44EE-A618-FC1204E96F2A}" type="pres">
      <dgm:prSet presAssocID="{E818AFD7-1776-4915-BE69-BDF9C4EBC210}" presName="txTwo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C175BA-D185-4C45-875E-94180ECC3909}" type="pres">
      <dgm:prSet presAssocID="{E818AFD7-1776-4915-BE69-BDF9C4EBC210}" presName="horzTwo" presStyleCnt="0"/>
      <dgm:spPr/>
    </dgm:pt>
    <dgm:pt modelId="{AB38C1FF-ECEA-40E3-ADC8-69254851752C}" type="pres">
      <dgm:prSet presAssocID="{CB7FAE2E-82D3-4528-83F9-8E50EAC2C694}" presName="sibSpaceOne" presStyleCnt="0"/>
      <dgm:spPr/>
    </dgm:pt>
    <dgm:pt modelId="{16ACC897-9821-44F2-A800-C963EC7441BF}" type="pres">
      <dgm:prSet presAssocID="{088346BF-07F7-4009-8E28-C5A95FD33CC2}" presName="vertOne" presStyleCnt="0"/>
      <dgm:spPr/>
    </dgm:pt>
    <dgm:pt modelId="{83451851-BF30-4F1E-8CB9-9E1BAE0D3579}" type="pres">
      <dgm:prSet presAssocID="{088346BF-07F7-4009-8E28-C5A95FD33CC2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E2716A-E6AB-479E-A836-8FB003A51391}" type="pres">
      <dgm:prSet presAssocID="{088346BF-07F7-4009-8E28-C5A95FD33CC2}" presName="parTransOne" presStyleCnt="0"/>
      <dgm:spPr/>
    </dgm:pt>
    <dgm:pt modelId="{3BBA92F0-4B24-47CF-80FD-B4DEDB800396}" type="pres">
      <dgm:prSet presAssocID="{088346BF-07F7-4009-8E28-C5A95FD33CC2}" presName="horzOne" presStyleCnt="0"/>
      <dgm:spPr/>
    </dgm:pt>
    <dgm:pt modelId="{10508B1D-5478-4488-AC63-9B3100893B9E}" type="pres">
      <dgm:prSet presAssocID="{C3D0ECC7-36BB-4710-8552-DB5B304D0734}" presName="vertTwo" presStyleCnt="0"/>
      <dgm:spPr/>
    </dgm:pt>
    <dgm:pt modelId="{1050EAA0-F0A8-4A83-985A-A32AA135E8D9}" type="pres">
      <dgm:prSet presAssocID="{C3D0ECC7-36BB-4710-8552-DB5B304D0734}" presName="txTwo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0F9D7C-16D3-4063-A376-C8F82FA1216E}" type="pres">
      <dgm:prSet presAssocID="{C3D0ECC7-36BB-4710-8552-DB5B304D0734}" presName="horzTwo" presStyleCnt="0"/>
      <dgm:spPr/>
    </dgm:pt>
    <dgm:pt modelId="{E1632F68-A858-45C4-85EC-BD2908872A21}" type="pres">
      <dgm:prSet presAssocID="{C194B797-63E6-42BF-9950-C09B3444FC92}" presName="sibSpaceTwo" presStyleCnt="0"/>
      <dgm:spPr/>
    </dgm:pt>
    <dgm:pt modelId="{F971D0C9-37AC-41E2-9D0B-2284EE4746A8}" type="pres">
      <dgm:prSet presAssocID="{F59EFF4C-AC83-469A-84CF-ED1E4D9EF66C}" presName="vertTwo" presStyleCnt="0"/>
      <dgm:spPr/>
    </dgm:pt>
    <dgm:pt modelId="{63BABF41-7170-49ED-AB1A-478126C27DCA}" type="pres">
      <dgm:prSet presAssocID="{F59EFF4C-AC83-469A-84CF-ED1E4D9EF66C}" presName="txTwo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F4B737-1970-4CED-AA81-00FC2398B495}" type="pres">
      <dgm:prSet presAssocID="{F59EFF4C-AC83-469A-84CF-ED1E4D9EF66C}" presName="horzTwo" presStyleCnt="0"/>
      <dgm:spPr/>
    </dgm:pt>
    <dgm:pt modelId="{45BC3050-2F16-47B5-926A-011F7D43BA20}" type="pres">
      <dgm:prSet presAssocID="{F69DD3A5-739B-4AAE-A19A-3E3118AE549B}" presName="sibSpaceTwo" presStyleCnt="0"/>
      <dgm:spPr/>
    </dgm:pt>
    <dgm:pt modelId="{07AD74BD-2AB7-4C26-B7EB-FC3683759571}" type="pres">
      <dgm:prSet presAssocID="{599BA390-B08A-439E-A56C-4845CD60BCC8}" presName="vertTwo" presStyleCnt="0"/>
      <dgm:spPr/>
    </dgm:pt>
    <dgm:pt modelId="{29741432-A83B-4C5E-88C1-D8817FC77796}" type="pres">
      <dgm:prSet presAssocID="{599BA390-B08A-439E-A56C-4845CD60BCC8}" presName="txTwo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9034BF-B00E-43FB-A4A2-B6C0938E84EA}" type="pres">
      <dgm:prSet presAssocID="{599BA390-B08A-439E-A56C-4845CD60BCC8}" presName="horzTwo" presStyleCnt="0"/>
      <dgm:spPr/>
    </dgm:pt>
    <dgm:pt modelId="{0E46D7B4-5480-49E3-B653-4A9EDDA442EA}" type="pres">
      <dgm:prSet presAssocID="{562B1FEC-28FF-4EEC-A90F-48C5D47D2CD0}" presName="sibSpaceTwo" presStyleCnt="0"/>
      <dgm:spPr/>
    </dgm:pt>
    <dgm:pt modelId="{FD1A1D97-6DD3-4F14-B12D-EDEF5A8CC3F8}" type="pres">
      <dgm:prSet presAssocID="{538F052E-1BA6-4C36-947C-D99681F119F0}" presName="vertTwo" presStyleCnt="0"/>
      <dgm:spPr/>
    </dgm:pt>
    <dgm:pt modelId="{40AEBF38-FD71-4ECB-B263-17F664447461}" type="pres">
      <dgm:prSet presAssocID="{538F052E-1BA6-4C36-947C-D99681F119F0}" presName="txTwo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4D43B7-5F94-4B12-8B00-9A3C337274C6}" type="pres">
      <dgm:prSet presAssocID="{538F052E-1BA6-4C36-947C-D99681F119F0}" presName="horzTwo" presStyleCnt="0"/>
      <dgm:spPr/>
    </dgm:pt>
  </dgm:ptLst>
  <dgm:cxnLst>
    <dgm:cxn modelId="{373FC596-2F29-448E-90E9-AF58ED76F4A0}" srcId="{E47B8331-9AD2-432A-A987-15AC9C0F359A}" destId="{0B87A9E9-6228-40F4-B43B-6D93C400EDF3}" srcOrd="0" destOrd="0" parTransId="{B4F758C4-227D-44E5-A390-FB42C6A07DD0}" sibTransId="{CB7FAE2E-82D3-4528-83F9-8E50EAC2C694}"/>
    <dgm:cxn modelId="{A3911EFF-2B55-4026-BCE7-A34932F526FB}" srcId="{E47B8331-9AD2-432A-A987-15AC9C0F359A}" destId="{088346BF-07F7-4009-8E28-C5A95FD33CC2}" srcOrd="1" destOrd="0" parTransId="{9455AB9F-0099-4442-ACAD-E34DE52E661A}" sibTransId="{7A0DDB13-A866-40DB-82D5-9D8E1F9FF7FE}"/>
    <dgm:cxn modelId="{95B7E96E-EB32-4A16-A63C-DC9A0040AC50}" type="presOf" srcId="{599BA390-B08A-439E-A56C-4845CD60BCC8}" destId="{29741432-A83B-4C5E-88C1-D8817FC77796}" srcOrd="0" destOrd="0" presId="urn:microsoft.com/office/officeart/2005/8/layout/architecture+Icon"/>
    <dgm:cxn modelId="{921B4EB7-4275-4EC0-978D-A4E55742FFBA}" srcId="{088346BF-07F7-4009-8E28-C5A95FD33CC2}" destId="{538F052E-1BA6-4C36-947C-D99681F119F0}" srcOrd="3" destOrd="0" parTransId="{525D9489-9896-42F8-9804-3BEB33BAB61B}" sibTransId="{D36F330F-7667-4551-B73B-1C9C15E3EC75}"/>
    <dgm:cxn modelId="{4E4E012C-E2BF-4CA7-B63F-B70E99384B59}" srcId="{088346BF-07F7-4009-8E28-C5A95FD33CC2}" destId="{F59EFF4C-AC83-469A-84CF-ED1E4D9EF66C}" srcOrd="1" destOrd="0" parTransId="{81CAC660-5D75-44E6-A7C6-7D7E7C61F751}" sibTransId="{F69DD3A5-739B-4AAE-A19A-3E3118AE549B}"/>
    <dgm:cxn modelId="{FB54E85B-4C24-4ED6-9D20-4D75DC3179B5}" type="presOf" srcId="{E818AFD7-1776-4915-BE69-BDF9C4EBC210}" destId="{C0911B4F-0DAB-44EE-A618-FC1204E96F2A}" srcOrd="0" destOrd="0" presId="urn:microsoft.com/office/officeart/2005/8/layout/architecture+Icon"/>
    <dgm:cxn modelId="{91CDD985-F007-4F4A-BC9A-8C7E69E41A26}" srcId="{0B87A9E9-6228-40F4-B43B-6D93C400EDF3}" destId="{E818AFD7-1776-4915-BE69-BDF9C4EBC210}" srcOrd="3" destOrd="0" parTransId="{0E0F68DA-31F1-4154-BC9D-48A31E23A2C6}" sibTransId="{5B35EEB8-1CFB-4983-A30C-AF93035F2608}"/>
    <dgm:cxn modelId="{3281DBF9-AD15-4BEB-8DE4-2E7EE4FE7F36}" srcId="{0B87A9E9-6228-40F4-B43B-6D93C400EDF3}" destId="{3A751AA8-4A20-4240-9725-B908AC960D6B}" srcOrd="2" destOrd="0" parTransId="{E2239AE7-626F-448E-BC72-FB09A4342054}" sibTransId="{4CEEF413-1A09-4817-B941-A25A7B1D5E4E}"/>
    <dgm:cxn modelId="{71191E8E-9645-413E-9CC5-6CC243DA8011}" type="presOf" srcId="{088346BF-07F7-4009-8E28-C5A95FD33CC2}" destId="{83451851-BF30-4F1E-8CB9-9E1BAE0D3579}" srcOrd="0" destOrd="0" presId="urn:microsoft.com/office/officeart/2005/8/layout/architecture+Icon"/>
    <dgm:cxn modelId="{718C10BB-2E93-4531-99A7-5DBEBAFB5101}" srcId="{088346BF-07F7-4009-8E28-C5A95FD33CC2}" destId="{599BA390-B08A-439E-A56C-4845CD60BCC8}" srcOrd="2" destOrd="0" parTransId="{F0EB64CC-A21B-44EA-A3ED-49198586D95A}" sibTransId="{562B1FEC-28FF-4EEC-A90F-48C5D47D2CD0}"/>
    <dgm:cxn modelId="{BAC3BC6E-897A-460C-8918-B6D3D9E7718F}" type="presOf" srcId="{C3D0ECC7-36BB-4710-8552-DB5B304D0734}" destId="{1050EAA0-F0A8-4A83-985A-A32AA135E8D9}" srcOrd="0" destOrd="0" presId="urn:microsoft.com/office/officeart/2005/8/layout/architecture+Icon"/>
    <dgm:cxn modelId="{874BE407-D1B2-4E01-8654-F2DCEC55C4D6}" type="presOf" srcId="{B597CD40-1D7B-4DBF-BD3B-853088189B17}" destId="{54042CF7-FFB1-4861-BEC5-B44C7C5DF14C}" srcOrd="0" destOrd="0" presId="urn:microsoft.com/office/officeart/2005/8/layout/architecture+Icon"/>
    <dgm:cxn modelId="{3D827F1D-49AE-44A7-8F9E-007C8C722889}" srcId="{0B87A9E9-6228-40F4-B43B-6D93C400EDF3}" destId="{B597CD40-1D7B-4DBF-BD3B-853088189B17}" srcOrd="0" destOrd="0" parTransId="{ACCFDDA0-4562-46E6-A1BB-6C17F8EE854E}" sibTransId="{DC869DF2-8748-4738-96BB-9115D8C82962}"/>
    <dgm:cxn modelId="{3C662E69-03F8-428D-B77A-7A2A38E8A8D9}" type="presOf" srcId="{3A751AA8-4A20-4240-9725-B908AC960D6B}" destId="{C6D8F0F3-E212-494B-889C-49F69FB9C9C5}" srcOrd="0" destOrd="0" presId="urn:microsoft.com/office/officeart/2005/8/layout/architecture+Icon"/>
    <dgm:cxn modelId="{E700A121-D23A-4BE3-BC15-61B101815F4C}" srcId="{0B87A9E9-6228-40F4-B43B-6D93C400EDF3}" destId="{FBFF1492-7018-4DD7-B205-ECF54CE49B0D}" srcOrd="1" destOrd="0" parTransId="{E17BE6AC-06D3-4217-81B4-6A9883164A81}" sibTransId="{46C685F7-713C-4E1E-8C01-E1C293B626DF}"/>
    <dgm:cxn modelId="{5AC7B597-72A2-4F8F-A8AC-91666CF542C8}" type="presOf" srcId="{E47B8331-9AD2-432A-A987-15AC9C0F359A}" destId="{4DD34C5E-C870-474C-B8FA-6BAF1025A70A}" srcOrd="0" destOrd="0" presId="urn:microsoft.com/office/officeart/2005/8/layout/architecture+Icon"/>
    <dgm:cxn modelId="{9807569F-FC91-4AAF-9A64-2E5566F5D37E}" type="presOf" srcId="{538F052E-1BA6-4C36-947C-D99681F119F0}" destId="{40AEBF38-FD71-4ECB-B263-17F664447461}" srcOrd="0" destOrd="0" presId="urn:microsoft.com/office/officeart/2005/8/layout/architecture+Icon"/>
    <dgm:cxn modelId="{B3BA3574-2B00-43F9-A605-18B561AA3B58}" type="presOf" srcId="{F59EFF4C-AC83-469A-84CF-ED1E4D9EF66C}" destId="{63BABF41-7170-49ED-AB1A-478126C27DCA}" srcOrd="0" destOrd="0" presId="urn:microsoft.com/office/officeart/2005/8/layout/architecture+Icon"/>
    <dgm:cxn modelId="{1213F7C5-B97D-44EC-A88F-8597B6444B9C}" type="presOf" srcId="{FBFF1492-7018-4DD7-B205-ECF54CE49B0D}" destId="{66A49928-6DBC-4031-BCEC-D1563DEEC65A}" srcOrd="0" destOrd="0" presId="urn:microsoft.com/office/officeart/2005/8/layout/architecture+Icon"/>
    <dgm:cxn modelId="{31254CA2-B552-41F6-8509-351AB54CF65B}" srcId="{088346BF-07F7-4009-8E28-C5A95FD33CC2}" destId="{C3D0ECC7-36BB-4710-8552-DB5B304D0734}" srcOrd="0" destOrd="0" parTransId="{0400B69F-BD56-4F85-B278-C754BC10E6E9}" sibTransId="{C194B797-63E6-42BF-9950-C09B3444FC92}"/>
    <dgm:cxn modelId="{1E4FAE35-E818-43CB-A730-B76FB99D91E4}" type="presOf" srcId="{0B87A9E9-6228-40F4-B43B-6D93C400EDF3}" destId="{56795C3F-E67C-4F44-94A8-947730C603F2}" srcOrd="0" destOrd="0" presId="urn:microsoft.com/office/officeart/2005/8/layout/architecture+Icon"/>
    <dgm:cxn modelId="{51564BBB-3377-4464-A579-1A3AB9A1849E}" type="presParOf" srcId="{4DD34C5E-C870-474C-B8FA-6BAF1025A70A}" destId="{CC8073EC-566A-4A17-AE81-4C1D1297D216}" srcOrd="0" destOrd="0" presId="urn:microsoft.com/office/officeart/2005/8/layout/architecture+Icon"/>
    <dgm:cxn modelId="{AA8C0535-BBD7-4997-A925-4822AD0FF1B7}" type="presParOf" srcId="{CC8073EC-566A-4A17-AE81-4C1D1297D216}" destId="{56795C3F-E67C-4F44-94A8-947730C603F2}" srcOrd="0" destOrd="0" presId="urn:microsoft.com/office/officeart/2005/8/layout/architecture+Icon"/>
    <dgm:cxn modelId="{04BE3DC3-4B1D-4092-ABBD-4F86EC07296F}" type="presParOf" srcId="{CC8073EC-566A-4A17-AE81-4C1D1297D216}" destId="{EB12DEC6-FFDD-4424-91B7-F7652E20564C}" srcOrd="1" destOrd="0" presId="urn:microsoft.com/office/officeart/2005/8/layout/architecture+Icon"/>
    <dgm:cxn modelId="{3372C868-761D-4B93-A593-72F82369BD12}" type="presParOf" srcId="{CC8073EC-566A-4A17-AE81-4C1D1297D216}" destId="{3598E5B6-1494-411F-A02E-E6D0259CD231}" srcOrd="2" destOrd="0" presId="urn:microsoft.com/office/officeart/2005/8/layout/architecture+Icon"/>
    <dgm:cxn modelId="{BC949D87-CD35-4826-84CC-9701625A4627}" type="presParOf" srcId="{3598E5B6-1494-411F-A02E-E6D0259CD231}" destId="{E0F59D8F-E2BC-4BCD-AF9A-2DE255C2968A}" srcOrd="0" destOrd="0" presId="urn:microsoft.com/office/officeart/2005/8/layout/architecture+Icon"/>
    <dgm:cxn modelId="{0448BA4B-8D0E-41E8-B5E8-D693E2CA8284}" type="presParOf" srcId="{E0F59D8F-E2BC-4BCD-AF9A-2DE255C2968A}" destId="{54042CF7-FFB1-4861-BEC5-B44C7C5DF14C}" srcOrd="0" destOrd="0" presId="urn:microsoft.com/office/officeart/2005/8/layout/architecture+Icon"/>
    <dgm:cxn modelId="{9E763F5F-FCA5-4361-BFB5-21780F82BB4F}" type="presParOf" srcId="{E0F59D8F-E2BC-4BCD-AF9A-2DE255C2968A}" destId="{3B15640B-E04C-4D7F-9EA3-4ACD5D29BB9E}" srcOrd="1" destOrd="0" presId="urn:microsoft.com/office/officeart/2005/8/layout/architecture+Icon"/>
    <dgm:cxn modelId="{7FC8B5BE-8DD4-4860-9611-D4BBE03AC6B8}" type="presParOf" srcId="{3598E5B6-1494-411F-A02E-E6D0259CD231}" destId="{CD8AE10F-5266-43BF-92A8-9566DC809F9C}" srcOrd="1" destOrd="0" presId="urn:microsoft.com/office/officeart/2005/8/layout/architecture+Icon"/>
    <dgm:cxn modelId="{183AD061-5A40-4FD9-BC42-3693263CA75F}" type="presParOf" srcId="{3598E5B6-1494-411F-A02E-E6D0259CD231}" destId="{A64F3FF0-27FF-4DE3-A7F2-60ED36578263}" srcOrd="2" destOrd="0" presId="urn:microsoft.com/office/officeart/2005/8/layout/architecture+Icon"/>
    <dgm:cxn modelId="{986C5B8E-7305-4BC8-B3CA-D44025846151}" type="presParOf" srcId="{A64F3FF0-27FF-4DE3-A7F2-60ED36578263}" destId="{66A49928-6DBC-4031-BCEC-D1563DEEC65A}" srcOrd="0" destOrd="0" presId="urn:microsoft.com/office/officeart/2005/8/layout/architecture+Icon"/>
    <dgm:cxn modelId="{26622DFC-2DD6-4E83-906A-2D61B11FD1B1}" type="presParOf" srcId="{A64F3FF0-27FF-4DE3-A7F2-60ED36578263}" destId="{5B64839C-A0CB-400A-91B6-E9DEC0E65174}" srcOrd="1" destOrd="0" presId="urn:microsoft.com/office/officeart/2005/8/layout/architecture+Icon"/>
    <dgm:cxn modelId="{E2F121F5-563F-4453-8072-3A5D34753ED3}" type="presParOf" srcId="{3598E5B6-1494-411F-A02E-E6D0259CD231}" destId="{44EC9131-2F68-474C-B680-A27BED06CE16}" srcOrd="3" destOrd="0" presId="urn:microsoft.com/office/officeart/2005/8/layout/architecture+Icon"/>
    <dgm:cxn modelId="{9AD77A73-1BA8-4C60-AD9B-137158C7ACA9}" type="presParOf" srcId="{3598E5B6-1494-411F-A02E-E6D0259CD231}" destId="{DA12F855-C303-4F17-B2B3-B55C46F4B056}" srcOrd="4" destOrd="0" presId="urn:microsoft.com/office/officeart/2005/8/layout/architecture+Icon"/>
    <dgm:cxn modelId="{08E5A04F-C649-4CA9-BCFA-D42385D52F7E}" type="presParOf" srcId="{DA12F855-C303-4F17-B2B3-B55C46F4B056}" destId="{C6D8F0F3-E212-494B-889C-49F69FB9C9C5}" srcOrd="0" destOrd="0" presId="urn:microsoft.com/office/officeart/2005/8/layout/architecture+Icon"/>
    <dgm:cxn modelId="{FD614AF9-02FA-4005-B297-932726E292A0}" type="presParOf" srcId="{DA12F855-C303-4F17-B2B3-B55C46F4B056}" destId="{4095CD44-B3D1-45E9-9368-B2FBFAF29D32}" srcOrd="1" destOrd="0" presId="urn:microsoft.com/office/officeart/2005/8/layout/architecture+Icon"/>
    <dgm:cxn modelId="{E84900B5-2756-458C-9093-455C6C3E9599}" type="presParOf" srcId="{3598E5B6-1494-411F-A02E-E6D0259CD231}" destId="{BA9C3E5B-4F81-4E84-97CD-E691F766ACA2}" srcOrd="5" destOrd="0" presId="urn:microsoft.com/office/officeart/2005/8/layout/architecture+Icon"/>
    <dgm:cxn modelId="{95754443-C43C-4453-A919-103C3943E317}" type="presParOf" srcId="{3598E5B6-1494-411F-A02E-E6D0259CD231}" destId="{A9807093-885B-4CB7-9CE3-3F267235B8A2}" srcOrd="6" destOrd="0" presId="urn:microsoft.com/office/officeart/2005/8/layout/architecture+Icon"/>
    <dgm:cxn modelId="{650EC840-5E81-4462-B153-E56D8906D7FB}" type="presParOf" srcId="{A9807093-885B-4CB7-9CE3-3F267235B8A2}" destId="{C0911B4F-0DAB-44EE-A618-FC1204E96F2A}" srcOrd="0" destOrd="0" presId="urn:microsoft.com/office/officeart/2005/8/layout/architecture+Icon"/>
    <dgm:cxn modelId="{EFF28432-15E6-47F7-9DC6-5F47CC6E536D}" type="presParOf" srcId="{A9807093-885B-4CB7-9CE3-3F267235B8A2}" destId="{B5C175BA-D185-4C45-875E-94180ECC3909}" srcOrd="1" destOrd="0" presId="urn:microsoft.com/office/officeart/2005/8/layout/architecture+Icon"/>
    <dgm:cxn modelId="{29C9FEBF-7E79-47B7-92CB-22D36A740340}" type="presParOf" srcId="{4DD34C5E-C870-474C-B8FA-6BAF1025A70A}" destId="{AB38C1FF-ECEA-40E3-ADC8-69254851752C}" srcOrd="1" destOrd="0" presId="urn:microsoft.com/office/officeart/2005/8/layout/architecture+Icon"/>
    <dgm:cxn modelId="{40E57563-D473-471A-9478-3F96F25C88AE}" type="presParOf" srcId="{4DD34C5E-C870-474C-B8FA-6BAF1025A70A}" destId="{16ACC897-9821-44F2-A800-C963EC7441BF}" srcOrd="2" destOrd="0" presId="urn:microsoft.com/office/officeart/2005/8/layout/architecture+Icon"/>
    <dgm:cxn modelId="{032E29CF-B997-4D21-B142-01ECD33B14A4}" type="presParOf" srcId="{16ACC897-9821-44F2-A800-C963EC7441BF}" destId="{83451851-BF30-4F1E-8CB9-9E1BAE0D3579}" srcOrd="0" destOrd="0" presId="urn:microsoft.com/office/officeart/2005/8/layout/architecture+Icon"/>
    <dgm:cxn modelId="{7FE1B055-069D-42D3-8E80-1DC210E5A887}" type="presParOf" srcId="{16ACC897-9821-44F2-A800-C963EC7441BF}" destId="{0EE2716A-E6AB-479E-A836-8FB003A51391}" srcOrd="1" destOrd="0" presId="urn:microsoft.com/office/officeart/2005/8/layout/architecture+Icon"/>
    <dgm:cxn modelId="{18C5295D-7A71-4735-99B4-BB10E8C25A4B}" type="presParOf" srcId="{16ACC897-9821-44F2-A800-C963EC7441BF}" destId="{3BBA92F0-4B24-47CF-80FD-B4DEDB800396}" srcOrd="2" destOrd="0" presId="urn:microsoft.com/office/officeart/2005/8/layout/architecture+Icon"/>
    <dgm:cxn modelId="{945E460A-2E71-4A02-B9F6-430AEF84260D}" type="presParOf" srcId="{3BBA92F0-4B24-47CF-80FD-B4DEDB800396}" destId="{10508B1D-5478-4488-AC63-9B3100893B9E}" srcOrd="0" destOrd="0" presId="urn:microsoft.com/office/officeart/2005/8/layout/architecture+Icon"/>
    <dgm:cxn modelId="{A581BE8B-FECB-4FD4-9792-F297EB4091E8}" type="presParOf" srcId="{10508B1D-5478-4488-AC63-9B3100893B9E}" destId="{1050EAA0-F0A8-4A83-985A-A32AA135E8D9}" srcOrd="0" destOrd="0" presId="urn:microsoft.com/office/officeart/2005/8/layout/architecture+Icon"/>
    <dgm:cxn modelId="{363507FA-7BD2-4061-A8F2-665375BAFFB1}" type="presParOf" srcId="{10508B1D-5478-4488-AC63-9B3100893B9E}" destId="{E40F9D7C-16D3-4063-A376-C8F82FA1216E}" srcOrd="1" destOrd="0" presId="urn:microsoft.com/office/officeart/2005/8/layout/architecture+Icon"/>
    <dgm:cxn modelId="{3377B114-CA1D-4AD1-BC52-43067EB6BB60}" type="presParOf" srcId="{3BBA92F0-4B24-47CF-80FD-B4DEDB800396}" destId="{E1632F68-A858-45C4-85EC-BD2908872A21}" srcOrd="1" destOrd="0" presId="urn:microsoft.com/office/officeart/2005/8/layout/architecture+Icon"/>
    <dgm:cxn modelId="{91685F1E-F0EE-4EFA-8824-97901A026F23}" type="presParOf" srcId="{3BBA92F0-4B24-47CF-80FD-B4DEDB800396}" destId="{F971D0C9-37AC-41E2-9D0B-2284EE4746A8}" srcOrd="2" destOrd="0" presId="urn:microsoft.com/office/officeart/2005/8/layout/architecture+Icon"/>
    <dgm:cxn modelId="{20A43C10-C316-4904-BCE4-1AE4A9A1046E}" type="presParOf" srcId="{F971D0C9-37AC-41E2-9D0B-2284EE4746A8}" destId="{63BABF41-7170-49ED-AB1A-478126C27DCA}" srcOrd="0" destOrd="0" presId="urn:microsoft.com/office/officeart/2005/8/layout/architecture+Icon"/>
    <dgm:cxn modelId="{04A67C8B-04F2-4C10-91C3-A1C4ACD63F41}" type="presParOf" srcId="{F971D0C9-37AC-41E2-9D0B-2284EE4746A8}" destId="{3EF4B737-1970-4CED-AA81-00FC2398B495}" srcOrd="1" destOrd="0" presId="urn:microsoft.com/office/officeart/2005/8/layout/architecture+Icon"/>
    <dgm:cxn modelId="{1DB02986-829C-45B2-A6C8-88871B71E243}" type="presParOf" srcId="{3BBA92F0-4B24-47CF-80FD-B4DEDB800396}" destId="{45BC3050-2F16-47B5-926A-011F7D43BA20}" srcOrd="3" destOrd="0" presId="urn:microsoft.com/office/officeart/2005/8/layout/architecture+Icon"/>
    <dgm:cxn modelId="{CC44FC2E-191D-4295-BC6C-FB0CDAA68F5E}" type="presParOf" srcId="{3BBA92F0-4B24-47CF-80FD-B4DEDB800396}" destId="{07AD74BD-2AB7-4C26-B7EB-FC3683759571}" srcOrd="4" destOrd="0" presId="urn:microsoft.com/office/officeart/2005/8/layout/architecture+Icon"/>
    <dgm:cxn modelId="{29156204-12C7-4492-9566-B3498681C8DA}" type="presParOf" srcId="{07AD74BD-2AB7-4C26-B7EB-FC3683759571}" destId="{29741432-A83B-4C5E-88C1-D8817FC77796}" srcOrd="0" destOrd="0" presId="urn:microsoft.com/office/officeart/2005/8/layout/architecture+Icon"/>
    <dgm:cxn modelId="{DECD3F92-F800-49D8-BC89-01D57A448DF5}" type="presParOf" srcId="{07AD74BD-2AB7-4C26-B7EB-FC3683759571}" destId="{619034BF-B00E-43FB-A4A2-B6C0938E84EA}" srcOrd="1" destOrd="0" presId="urn:microsoft.com/office/officeart/2005/8/layout/architecture+Icon"/>
    <dgm:cxn modelId="{D6278326-999A-4C71-BCE3-BB11E59517D9}" type="presParOf" srcId="{3BBA92F0-4B24-47CF-80FD-B4DEDB800396}" destId="{0E46D7B4-5480-49E3-B653-4A9EDDA442EA}" srcOrd="5" destOrd="0" presId="urn:microsoft.com/office/officeart/2005/8/layout/architecture+Icon"/>
    <dgm:cxn modelId="{088AC902-B4EC-427E-9D70-A7EEA5DA1D4A}" type="presParOf" srcId="{3BBA92F0-4B24-47CF-80FD-B4DEDB800396}" destId="{FD1A1D97-6DD3-4F14-B12D-EDEF5A8CC3F8}" srcOrd="6" destOrd="0" presId="urn:microsoft.com/office/officeart/2005/8/layout/architecture+Icon"/>
    <dgm:cxn modelId="{68B02289-01E8-44E1-AC61-59AD319B3132}" type="presParOf" srcId="{FD1A1D97-6DD3-4F14-B12D-EDEF5A8CC3F8}" destId="{40AEBF38-FD71-4ECB-B263-17F664447461}" srcOrd="0" destOrd="0" presId="urn:microsoft.com/office/officeart/2005/8/layout/architecture+Icon"/>
    <dgm:cxn modelId="{4AA38272-8DFA-47C4-A046-405AEC0B43E8}" type="presParOf" srcId="{FD1A1D97-6DD3-4F14-B12D-EDEF5A8CC3F8}" destId="{E74D43B7-5F94-4B12-8B00-9A3C337274C6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196A1F-A032-9547-9DBC-87A59F793559}" type="doc">
      <dgm:prSet loTypeId="urn:microsoft.com/office/officeart/2005/8/layout/hProcess3" loCatId="process" qsTypeId="urn:microsoft.com/office/officeart/2005/8/quickstyle/simple4" qsCatId="simple" csTypeId="urn:microsoft.com/office/officeart/2005/8/colors/colorful3" csCatId="colorful" phldr="1"/>
      <dgm:spPr/>
    </dgm:pt>
    <dgm:pt modelId="{A83070DF-E214-A74B-96FE-05693AD2C7CF}">
      <dgm:prSet phldrT="[Text]"/>
      <dgm:spPr/>
      <dgm:t>
        <a:bodyPr/>
        <a:lstStyle/>
        <a:p>
          <a:r>
            <a:rPr lang="en-US" b="1" dirty="0" smtClean="0"/>
            <a:t>Place API registration	</a:t>
          </a:r>
          <a:endParaRPr lang="en-US" b="1" dirty="0"/>
        </a:p>
      </dgm:t>
    </dgm:pt>
    <dgm:pt modelId="{A4430EDE-B268-1948-A13C-EED99973B2FA}" type="parTrans" cxnId="{530DEC19-62DA-384E-A20A-126649E3A9F4}">
      <dgm:prSet/>
      <dgm:spPr/>
      <dgm:t>
        <a:bodyPr/>
        <a:lstStyle/>
        <a:p>
          <a:endParaRPr lang="en-US"/>
        </a:p>
      </dgm:t>
    </dgm:pt>
    <dgm:pt modelId="{004CDC5F-CB7E-4349-AEE5-E19CC1B2F46D}" type="sibTrans" cxnId="{530DEC19-62DA-384E-A20A-126649E3A9F4}">
      <dgm:prSet/>
      <dgm:spPr/>
      <dgm:t>
        <a:bodyPr/>
        <a:lstStyle/>
        <a:p>
          <a:endParaRPr lang="en-US"/>
        </a:p>
      </dgm:t>
    </dgm:pt>
    <dgm:pt modelId="{F3236282-ECA2-1743-A237-431CC2227830}">
      <dgm:prSet phldrT="[Text]"/>
      <dgm:spPr/>
      <dgm:t>
        <a:bodyPr/>
        <a:lstStyle/>
        <a:p>
          <a:r>
            <a:rPr lang="en-US" b="1" dirty="0" smtClean="0"/>
            <a:t>Selecting action URL	</a:t>
          </a:r>
          <a:endParaRPr lang="en-US" b="1" dirty="0"/>
        </a:p>
      </dgm:t>
    </dgm:pt>
    <dgm:pt modelId="{878DF089-42AB-DF4A-BCA8-2F252D2EB30E}" type="parTrans" cxnId="{B0835B6A-6EA2-274D-A0C9-E460E7A56F8C}">
      <dgm:prSet/>
      <dgm:spPr/>
      <dgm:t>
        <a:bodyPr/>
        <a:lstStyle/>
        <a:p>
          <a:endParaRPr lang="en-US"/>
        </a:p>
      </dgm:t>
    </dgm:pt>
    <dgm:pt modelId="{B478897F-A01D-E54E-9C41-0014EA4CD36C}" type="sibTrans" cxnId="{B0835B6A-6EA2-274D-A0C9-E460E7A56F8C}">
      <dgm:prSet/>
      <dgm:spPr/>
      <dgm:t>
        <a:bodyPr/>
        <a:lstStyle/>
        <a:p>
          <a:endParaRPr lang="en-US"/>
        </a:p>
      </dgm:t>
    </dgm:pt>
    <dgm:pt modelId="{3F839B73-F6EE-F54A-8684-661179A2AB07}">
      <dgm:prSet phldrT="[Text]"/>
      <dgm:spPr/>
      <dgm:t>
        <a:bodyPr/>
        <a:lstStyle/>
        <a:p>
          <a:r>
            <a:rPr lang="en-US" b="1" dirty="0" smtClean="0"/>
            <a:t>Add Parameters</a:t>
          </a:r>
          <a:endParaRPr lang="en-US" b="1" dirty="0"/>
        </a:p>
      </dgm:t>
    </dgm:pt>
    <dgm:pt modelId="{0B05BA0A-1503-DD44-A53B-91D404904FE2}" type="parTrans" cxnId="{EA58E5CA-2893-2343-BBC2-573BCC1BF2A9}">
      <dgm:prSet/>
      <dgm:spPr/>
      <dgm:t>
        <a:bodyPr/>
        <a:lstStyle/>
        <a:p>
          <a:endParaRPr lang="en-US"/>
        </a:p>
      </dgm:t>
    </dgm:pt>
    <dgm:pt modelId="{ECD84792-CC96-B548-856C-7CAC94F7228C}" type="sibTrans" cxnId="{EA58E5CA-2893-2343-BBC2-573BCC1BF2A9}">
      <dgm:prSet/>
      <dgm:spPr/>
      <dgm:t>
        <a:bodyPr/>
        <a:lstStyle/>
        <a:p>
          <a:endParaRPr lang="en-US"/>
        </a:p>
      </dgm:t>
    </dgm:pt>
    <dgm:pt modelId="{B5FAB42C-0301-DB4E-95C7-2815D193C42B}">
      <dgm:prSet phldrT="[Text]"/>
      <dgm:spPr/>
      <dgm:t>
        <a:bodyPr/>
        <a:lstStyle/>
        <a:p>
          <a:r>
            <a:rPr lang="en-US" b="1" dirty="0" smtClean="0"/>
            <a:t>Call URL &amp; show Data</a:t>
          </a:r>
        </a:p>
      </dgm:t>
    </dgm:pt>
    <dgm:pt modelId="{0F0AFCDE-DC0B-8449-98AD-7074E1FC3B8B}" type="parTrans" cxnId="{4477DE15-F346-2040-9A2C-08CDDDC0BE77}">
      <dgm:prSet/>
      <dgm:spPr/>
      <dgm:t>
        <a:bodyPr/>
        <a:lstStyle/>
        <a:p>
          <a:endParaRPr lang="en-US"/>
        </a:p>
      </dgm:t>
    </dgm:pt>
    <dgm:pt modelId="{7AAD1DA0-FF86-6F47-BE3A-8A65CD637C32}" type="sibTrans" cxnId="{4477DE15-F346-2040-9A2C-08CDDDC0BE77}">
      <dgm:prSet/>
      <dgm:spPr/>
      <dgm:t>
        <a:bodyPr/>
        <a:lstStyle/>
        <a:p>
          <a:endParaRPr lang="en-US"/>
        </a:p>
      </dgm:t>
    </dgm:pt>
    <dgm:pt modelId="{7188ACBD-344D-7E44-BDA8-5A5A1DC06605}" type="pres">
      <dgm:prSet presAssocID="{26196A1F-A032-9547-9DBC-87A59F793559}" presName="Name0" presStyleCnt="0">
        <dgm:presLayoutVars>
          <dgm:dir/>
          <dgm:animLvl val="lvl"/>
          <dgm:resizeHandles val="exact"/>
        </dgm:presLayoutVars>
      </dgm:prSet>
      <dgm:spPr/>
    </dgm:pt>
    <dgm:pt modelId="{CDA8ECF0-7A06-DD48-96A7-56C75A51495F}" type="pres">
      <dgm:prSet presAssocID="{26196A1F-A032-9547-9DBC-87A59F793559}" presName="dummy" presStyleCnt="0"/>
      <dgm:spPr/>
    </dgm:pt>
    <dgm:pt modelId="{BA871BF1-24AD-D74E-9393-2D5E5833FDFB}" type="pres">
      <dgm:prSet presAssocID="{26196A1F-A032-9547-9DBC-87A59F793559}" presName="linH" presStyleCnt="0"/>
      <dgm:spPr/>
    </dgm:pt>
    <dgm:pt modelId="{46B57E6D-2E65-D347-BBAB-FB4201C9EB9C}" type="pres">
      <dgm:prSet presAssocID="{26196A1F-A032-9547-9DBC-87A59F793559}" presName="padding1" presStyleCnt="0"/>
      <dgm:spPr/>
    </dgm:pt>
    <dgm:pt modelId="{C6ACC573-B5EB-7243-8706-6D361AEC3ADD}" type="pres">
      <dgm:prSet presAssocID="{A83070DF-E214-A74B-96FE-05693AD2C7CF}" presName="linV" presStyleCnt="0"/>
      <dgm:spPr/>
    </dgm:pt>
    <dgm:pt modelId="{A40E8B92-0774-9F4B-967B-BEB28BBFF091}" type="pres">
      <dgm:prSet presAssocID="{A83070DF-E214-A74B-96FE-05693AD2C7CF}" presName="spVertical1" presStyleCnt="0"/>
      <dgm:spPr/>
    </dgm:pt>
    <dgm:pt modelId="{4E673493-7D7F-8344-B8D3-C952D1B8F675}" type="pres">
      <dgm:prSet presAssocID="{A83070DF-E214-A74B-96FE-05693AD2C7CF}" presName="parTx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DB55C9-BA3F-624D-9EE8-68E7DD62CC1B}" type="pres">
      <dgm:prSet presAssocID="{A83070DF-E214-A74B-96FE-05693AD2C7CF}" presName="spVertical2" presStyleCnt="0"/>
      <dgm:spPr/>
    </dgm:pt>
    <dgm:pt modelId="{801C63C7-A6D7-8946-907C-4BF671855AAB}" type="pres">
      <dgm:prSet presAssocID="{A83070DF-E214-A74B-96FE-05693AD2C7CF}" presName="spVertical3" presStyleCnt="0"/>
      <dgm:spPr/>
    </dgm:pt>
    <dgm:pt modelId="{ADBBFA4E-2AD7-AC41-A851-DD791070BD55}" type="pres">
      <dgm:prSet presAssocID="{004CDC5F-CB7E-4349-AEE5-E19CC1B2F46D}" presName="space" presStyleCnt="0"/>
      <dgm:spPr/>
    </dgm:pt>
    <dgm:pt modelId="{5446CF91-9272-0A43-85B6-10176B3FC633}" type="pres">
      <dgm:prSet presAssocID="{F3236282-ECA2-1743-A237-431CC2227830}" presName="linV" presStyleCnt="0"/>
      <dgm:spPr/>
    </dgm:pt>
    <dgm:pt modelId="{C0543A45-49FB-724F-9930-02672DB3FF47}" type="pres">
      <dgm:prSet presAssocID="{F3236282-ECA2-1743-A237-431CC2227830}" presName="spVertical1" presStyleCnt="0"/>
      <dgm:spPr/>
    </dgm:pt>
    <dgm:pt modelId="{0AC9AF3E-398D-5E44-AA3E-D956204AC56D}" type="pres">
      <dgm:prSet presAssocID="{F3236282-ECA2-1743-A237-431CC2227830}" presName="parTx" presStyleLbl="revTx" presStyleIdx="1" presStyleCnt="4" custScaleX="1028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0CA4C-03C5-B14E-8F2C-2FDC7D17B603}" type="pres">
      <dgm:prSet presAssocID="{F3236282-ECA2-1743-A237-431CC2227830}" presName="spVertical2" presStyleCnt="0"/>
      <dgm:spPr/>
    </dgm:pt>
    <dgm:pt modelId="{8E62FBDA-D127-4E46-99FA-AF83FA0B10C9}" type="pres">
      <dgm:prSet presAssocID="{F3236282-ECA2-1743-A237-431CC2227830}" presName="spVertical3" presStyleCnt="0"/>
      <dgm:spPr/>
    </dgm:pt>
    <dgm:pt modelId="{8C672B4F-8D8A-5047-800F-C40E329300D4}" type="pres">
      <dgm:prSet presAssocID="{B478897F-A01D-E54E-9C41-0014EA4CD36C}" presName="space" presStyleCnt="0"/>
      <dgm:spPr/>
    </dgm:pt>
    <dgm:pt modelId="{C99D012D-141B-9743-94C3-9821E4A41D3D}" type="pres">
      <dgm:prSet presAssocID="{3F839B73-F6EE-F54A-8684-661179A2AB07}" presName="linV" presStyleCnt="0"/>
      <dgm:spPr/>
    </dgm:pt>
    <dgm:pt modelId="{824EB54E-63E8-F648-BADF-31EEDE646E58}" type="pres">
      <dgm:prSet presAssocID="{3F839B73-F6EE-F54A-8684-661179A2AB07}" presName="spVertical1" presStyleCnt="0"/>
      <dgm:spPr/>
    </dgm:pt>
    <dgm:pt modelId="{117E35C5-7C0E-9042-9D7B-5A64ED232E58}" type="pres">
      <dgm:prSet presAssocID="{3F839B73-F6EE-F54A-8684-661179A2AB07}" presName="parTx" presStyleLbl="revTx" presStyleIdx="2" presStyleCnt="4" custLinFactNeighborX="1257" custLinFactNeighborY="-197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602D3-DC53-5743-8548-60B007FE5B5F}" type="pres">
      <dgm:prSet presAssocID="{3F839B73-F6EE-F54A-8684-661179A2AB07}" presName="spVertical2" presStyleCnt="0"/>
      <dgm:spPr/>
    </dgm:pt>
    <dgm:pt modelId="{587B999D-BF9A-ED4D-974D-9E7F3B720F61}" type="pres">
      <dgm:prSet presAssocID="{3F839B73-F6EE-F54A-8684-661179A2AB07}" presName="spVertical3" presStyleCnt="0"/>
      <dgm:spPr/>
    </dgm:pt>
    <dgm:pt modelId="{8CCF1F40-FA6F-CB47-88BD-40ECC485CD46}" type="pres">
      <dgm:prSet presAssocID="{ECD84792-CC96-B548-856C-7CAC94F7228C}" presName="space" presStyleCnt="0"/>
      <dgm:spPr/>
    </dgm:pt>
    <dgm:pt modelId="{97ECDA97-FDD8-7948-8F30-592AB2FD88CE}" type="pres">
      <dgm:prSet presAssocID="{B5FAB42C-0301-DB4E-95C7-2815D193C42B}" presName="linV" presStyleCnt="0"/>
      <dgm:spPr/>
    </dgm:pt>
    <dgm:pt modelId="{76C54CE2-0D11-5E49-9B40-CC7AB68D4D4B}" type="pres">
      <dgm:prSet presAssocID="{B5FAB42C-0301-DB4E-95C7-2815D193C42B}" presName="spVertical1" presStyleCnt="0"/>
      <dgm:spPr/>
    </dgm:pt>
    <dgm:pt modelId="{32C030A4-F9B9-644B-B696-8DF6F46E6BE2}" type="pres">
      <dgm:prSet presAssocID="{B5FAB42C-0301-DB4E-95C7-2815D193C42B}" presName="parTx" presStyleLbl="revTx" presStyleIdx="3" presStyleCnt="4" custLinFactNeighborX="-707" custLinFactNeighborY="-197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9E66B-A701-4749-A9E6-FCFA08817671}" type="pres">
      <dgm:prSet presAssocID="{B5FAB42C-0301-DB4E-95C7-2815D193C42B}" presName="spVertical2" presStyleCnt="0"/>
      <dgm:spPr/>
    </dgm:pt>
    <dgm:pt modelId="{15889B01-5D34-E44F-A3B5-8A4740E4A336}" type="pres">
      <dgm:prSet presAssocID="{B5FAB42C-0301-DB4E-95C7-2815D193C42B}" presName="spVertical3" presStyleCnt="0"/>
      <dgm:spPr/>
    </dgm:pt>
    <dgm:pt modelId="{ED9DBE9D-0BF3-C54A-86CB-8541601C4EE1}" type="pres">
      <dgm:prSet presAssocID="{26196A1F-A032-9547-9DBC-87A59F793559}" presName="padding2" presStyleCnt="0"/>
      <dgm:spPr/>
    </dgm:pt>
    <dgm:pt modelId="{14FA4B5A-8355-214E-B30C-D2406AE1F2DC}" type="pres">
      <dgm:prSet presAssocID="{26196A1F-A032-9547-9DBC-87A59F793559}" presName="negArrow" presStyleCnt="0"/>
      <dgm:spPr/>
    </dgm:pt>
    <dgm:pt modelId="{4A15BB2D-4C2E-E74C-A494-21A9A1F31815}" type="pres">
      <dgm:prSet presAssocID="{26196A1F-A032-9547-9DBC-87A59F793559}" presName="backgroundArrow" presStyleLbl="node1" presStyleIdx="0" presStyleCnt="1" custLinFactNeighborX="-950" custLinFactNeighborY="3241"/>
      <dgm:spPr/>
    </dgm:pt>
  </dgm:ptLst>
  <dgm:cxnLst>
    <dgm:cxn modelId="{530DEC19-62DA-384E-A20A-126649E3A9F4}" srcId="{26196A1F-A032-9547-9DBC-87A59F793559}" destId="{A83070DF-E214-A74B-96FE-05693AD2C7CF}" srcOrd="0" destOrd="0" parTransId="{A4430EDE-B268-1948-A13C-EED99973B2FA}" sibTransId="{004CDC5F-CB7E-4349-AEE5-E19CC1B2F46D}"/>
    <dgm:cxn modelId="{3BE8D5F9-48FB-47B6-8022-17E15EE8A34E}" type="presOf" srcId="{B5FAB42C-0301-DB4E-95C7-2815D193C42B}" destId="{32C030A4-F9B9-644B-B696-8DF6F46E6BE2}" srcOrd="0" destOrd="0" presId="urn:microsoft.com/office/officeart/2005/8/layout/hProcess3"/>
    <dgm:cxn modelId="{21B1A9DC-71D7-4AB0-ACB4-156CF48E36CA}" type="presOf" srcId="{3F839B73-F6EE-F54A-8684-661179A2AB07}" destId="{117E35C5-7C0E-9042-9D7B-5A64ED232E58}" srcOrd="0" destOrd="0" presId="urn:microsoft.com/office/officeart/2005/8/layout/hProcess3"/>
    <dgm:cxn modelId="{4477DE15-F346-2040-9A2C-08CDDDC0BE77}" srcId="{26196A1F-A032-9547-9DBC-87A59F793559}" destId="{B5FAB42C-0301-DB4E-95C7-2815D193C42B}" srcOrd="3" destOrd="0" parTransId="{0F0AFCDE-DC0B-8449-98AD-7074E1FC3B8B}" sibTransId="{7AAD1DA0-FF86-6F47-BE3A-8A65CD637C32}"/>
    <dgm:cxn modelId="{B0835B6A-6EA2-274D-A0C9-E460E7A56F8C}" srcId="{26196A1F-A032-9547-9DBC-87A59F793559}" destId="{F3236282-ECA2-1743-A237-431CC2227830}" srcOrd="1" destOrd="0" parTransId="{878DF089-42AB-DF4A-BCA8-2F252D2EB30E}" sibTransId="{B478897F-A01D-E54E-9C41-0014EA4CD36C}"/>
    <dgm:cxn modelId="{5A2171C6-AE23-42E5-A065-E94207A9998E}" type="presOf" srcId="{A83070DF-E214-A74B-96FE-05693AD2C7CF}" destId="{4E673493-7D7F-8344-B8D3-C952D1B8F675}" srcOrd="0" destOrd="0" presId="urn:microsoft.com/office/officeart/2005/8/layout/hProcess3"/>
    <dgm:cxn modelId="{EA58E5CA-2893-2343-BBC2-573BCC1BF2A9}" srcId="{26196A1F-A032-9547-9DBC-87A59F793559}" destId="{3F839B73-F6EE-F54A-8684-661179A2AB07}" srcOrd="2" destOrd="0" parTransId="{0B05BA0A-1503-DD44-A53B-91D404904FE2}" sibTransId="{ECD84792-CC96-B548-856C-7CAC94F7228C}"/>
    <dgm:cxn modelId="{FC4F2887-4C9A-4079-ADB7-49AF9AB206A5}" type="presOf" srcId="{F3236282-ECA2-1743-A237-431CC2227830}" destId="{0AC9AF3E-398D-5E44-AA3E-D956204AC56D}" srcOrd="0" destOrd="0" presId="urn:microsoft.com/office/officeart/2005/8/layout/hProcess3"/>
    <dgm:cxn modelId="{7668BAA6-9E78-42EC-B13E-BBAC59BC6CD5}" type="presOf" srcId="{26196A1F-A032-9547-9DBC-87A59F793559}" destId="{7188ACBD-344D-7E44-BDA8-5A5A1DC06605}" srcOrd="0" destOrd="0" presId="urn:microsoft.com/office/officeart/2005/8/layout/hProcess3"/>
    <dgm:cxn modelId="{9D2C942D-DEF6-46B0-8099-64FFD449042A}" type="presParOf" srcId="{7188ACBD-344D-7E44-BDA8-5A5A1DC06605}" destId="{CDA8ECF0-7A06-DD48-96A7-56C75A51495F}" srcOrd="0" destOrd="0" presId="urn:microsoft.com/office/officeart/2005/8/layout/hProcess3"/>
    <dgm:cxn modelId="{B0FD5A04-5D01-4021-9FC5-A3E6BE1D031C}" type="presParOf" srcId="{7188ACBD-344D-7E44-BDA8-5A5A1DC06605}" destId="{BA871BF1-24AD-D74E-9393-2D5E5833FDFB}" srcOrd="1" destOrd="0" presId="urn:microsoft.com/office/officeart/2005/8/layout/hProcess3"/>
    <dgm:cxn modelId="{A3730495-01ED-4932-B97B-8E873E10B282}" type="presParOf" srcId="{BA871BF1-24AD-D74E-9393-2D5E5833FDFB}" destId="{46B57E6D-2E65-D347-BBAB-FB4201C9EB9C}" srcOrd="0" destOrd="0" presId="urn:microsoft.com/office/officeart/2005/8/layout/hProcess3"/>
    <dgm:cxn modelId="{CA405F29-4527-44FD-AE10-CFF89C600727}" type="presParOf" srcId="{BA871BF1-24AD-D74E-9393-2D5E5833FDFB}" destId="{C6ACC573-B5EB-7243-8706-6D361AEC3ADD}" srcOrd="1" destOrd="0" presId="urn:microsoft.com/office/officeart/2005/8/layout/hProcess3"/>
    <dgm:cxn modelId="{65F85722-EAAC-4666-9903-74C1BD0706D2}" type="presParOf" srcId="{C6ACC573-B5EB-7243-8706-6D361AEC3ADD}" destId="{A40E8B92-0774-9F4B-967B-BEB28BBFF091}" srcOrd="0" destOrd="0" presId="urn:microsoft.com/office/officeart/2005/8/layout/hProcess3"/>
    <dgm:cxn modelId="{D738EE28-DA7B-4190-BBFC-2D35C0129980}" type="presParOf" srcId="{C6ACC573-B5EB-7243-8706-6D361AEC3ADD}" destId="{4E673493-7D7F-8344-B8D3-C952D1B8F675}" srcOrd="1" destOrd="0" presId="urn:microsoft.com/office/officeart/2005/8/layout/hProcess3"/>
    <dgm:cxn modelId="{F0BE4930-E6C9-4B37-BD2E-F179C44D3C6A}" type="presParOf" srcId="{C6ACC573-B5EB-7243-8706-6D361AEC3ADD}" destId="{A7DB55C9-BA3F-624D-9EE8-68E7DD62CC1B}" srcOrd="2" destOrd="0" presId="urn:microsoft.com/office/officeart/2005/8/layout/hProcess3"/>
    <dgm:cxn modelId="{0BBF1121-4E54-4AAE-8352-F3EC840E9928}" type="presParOf" srcId="{C6ACC573-B5EB-7243-8706-6D361AEC3ADD}" destId="{801C63C7-A6D7-8946-907C-4BF671855AAB}" srcOrd="3" destOrd="0" presId="urn:microsoft.com/office/officeart/2005/8/layout/hProcess3"/>
    <dgm:cxn modelId="{5A660719-BA50-4DD9-937A-A9C1BFAD6FF1}" type="presParOf" srcId="{BA871BF1-24AD-D74E-9393-2D5E5833FDFB}" destId="{ADBBFA4E-2AD7-AC41-A851-DD791070BD55}" srcOrd="2" destOrd="0" presId="urn:microsoft.com/office/officeart/2005/8/layout/hProcess3"/>
    <dgm:cxn modelId="{E0746D8A-9B91-41CE-83B7-539F0C3A00BF}" type="presParOf" srcId="{BA871BF1-24AD-D74E-9393-2D5E5833FDFB}" destId="{5446CF91-9272-0A43-85B6-10176B3FC633}" srcOrd="3" destOrd="0" presId="urn:microsoft.com/office/officeart/2005/8/layout/hProcess3"/>
    <dgm:cxn modelId="{61450A83-1C3D-4423-88ED-5B864C50E052}" type="presParOf" srcId="{5446CF91-9272-0A43-85B6-10176B3FC633}" destId="{C0543A45-49FB-724F-9930-02672DB3FF47}" srcOrd="0" destOrd="0" presId="urn:microsoft.com/office/officeart/2005/8/layout/hProcess3"/>
    <dgm:cxn modelId="{00F2E766-B933-4079-9A8F-43BD67FFEF4D}" type="presParOf" srcId="{5446CF91-9272-0A43-85B6-10176B3FC633}" destId="{0AC9AF3E-398D-5E44-AA3E-D956204AC56D}" srcOrd="1" destOrd="0" presId="urn:microsoft.com/office/officeart/2005/8/layout/hProcess3"/>
    <dgm:cxn modelId="{ACE37816-0C0A-4FF0-9502-E97C6E6338DC}" type="presParOf" srcId="{5446CF91-9272-0A43-85B6-10176B3FC633}" destId="{E670CA4C-03C5-B14E-8F2C-2FDC7D17B603}" srcOrd="2" destOrd="0" presId="urn:microsoft.com/office/officeart/2005/8/layout/hProcess3"/>
    <dgm:cxn modelId="{DD8A1EEB-9747-4739-8C2E-DC30A08C2824}" type="presParOf" srcId="{5446CF91-9272-0A43-85B6-10176B3FC633}" destId="{8E62FBDA-D127-4E46-99FA-AF83FA0B10C9}" srcOrd="3" destOrd="0" presId="urn:microsoft.com/office/officeart/2005/8/layout/hProcess3"/>
    <dgm:cxn modelId="{B3DD18E9-547A-42AD-ADB5-2A1C996DB651}" type="presParOf" srcId="{BA871BF1-24AD-D74E-9393-2D5E5833FDFB}" destId="{8C672B4F-8D8A-5047-800F-C40E329300D4}" srcOrd="4" destOrd="0" presId="urn:microsoft.com/office/officeart/2005/8/layout/hProcess3"/>
    <dgm:cxn modelId="{7DD3CA3B-351B-4ABA-AF20-BC68DD5634BB}" type="presParOf" srcId="{BA871BF1-24AD-D74E-9393-2D5E5833FDFB}" destId="{C99D012D-141B-9743-94C3-9821E4A41D3D}" srcOrd="5" destOrd="0" presId="urn:microsoft.com/office/officeart/2005/8/layout/hProcess3"/>
    <dgm:cxn modelId="{28195E1A-C3E7-4559-9451-036C4EE8D64D}" type="presParOf" srcId="{C99D012D-141B-9743-94C3-9821E4A41D3D}" destId="{824EB54E-63E8-F648-BADF-31EEDE646E58}" srcOrd="0" destOrd="0" presId="urn:microsoft.com/office/officeart/2005/8/layout/hProcess3"/>
    <dgm:cxn modelId="{791B1746-66FD-49A6-8CFF-DDB185AE2011}" type="presParOf" srcId="{C99D012D-141B-9743-94C3-9821E4A41D3D}" destId="{117E35C5-7C0E-9042-9D7B-5A64ED232E58}" srcOrd="1" destOrd="0" presId="urn:microsoft.com/office/officeart/2005/8/layout/hProcess3"/>
    <dgm:cxn modelId="{ACD15A95-A57B-4747-B282-DCCC13702A36}" type="presParOf" srcId="{C99D012D-141B-9743-94C3-9821E4A41D3D}" destId="{343602D3-DC53-5743-8548-60B007FE5B5F}" srcOrd="2" destOrd="0" presId="urn:microsoft.com/office/officeart/2005/8/layout/hProcess3"/>
    <dgm:cxn modelId="{A685D4D5-FE3E-4AA3-8C2C-748FA7352A44}" type="presParOf" srcId="{C99D012D-141B-9743-94C3-9821E4A41D3D}" destId="{587B999D-BF9A-ED4D-974D-9E7F3B720F61}" srcOrd="3" destOrd="0" presId="urn:microsoft.com/office/officeart/2005/8/layout/hProcess3"/>
    <dgm:cxn modelId="{E72B5EB3-4091-42E5-878F-61834BD8DB31}" type="presParOf" srcId="{BA871BF1-24AD-D74E-9393-2D5E5833FDFB}" destId="{8CCF1F40-FA6F-CB47-88BD-40ECC485CD46}" srcOrd="6" destOrd="0" presId="urn:microsoft.com/office/officeart/2005/8/layout/hProcess3"/>
    <dgm:cxn modelId="{61081225-E5CE-4BF5-99F2-2ABF52035700}" type="presParOf" srcId="{BA871BF1-24AD-D74E-9393-2D5E5833FDFB}" destId="{97ECDA97-FDD8-7948-8F30-592AB2FD88CE}" srcOrd="7" destOrd="0" presId="urn:microsoft.com/office/officeart/2005/8/layout/hProcess3"/>
    <dgm:cxn modelId="{94BD0850-E109-4057-AA2D-AE32BBD19525}" type="presParOf" srcId="{97ECDA97-FDD8-7948-8F30-592AB2FD88CE}" destId="{76C54CE2-0D11-5E49-9B40-CC7AB68D4D4B}" srcOrd="0" destOrd="0" presId="urn:microsoft.com/office/officeart/2005/8/layout/hProcess3"/>
    <dgm:cxn modelId="{42B1D464-30B6-4581-AE22-C0A8E97AC6A0}" type="presParOf" srcId="{97ECDA97-FDD8-7948-8F30-592AB2FD88CE}" destId="{32C030A4-F9B9-644B-B696-8DF6F46E6BE2}" srcOrd="1" destOrd="0" presId="urn:microsoft.com/office/officeart/2005/8/layout/hProcess3"/>
    <dgm:cxn modelId="{9F9607B3-8827-4C3A-B6D1-45D936E4FAD4}" type="presParOf" srcId="{97ECDA97-FDD8-7948-8F30-592AB2FD88CE}" destId="{AD39E66B-A701-4749-A9E6-FCFA08817671}" srcOrd="2" destOrd="0" presId="urn:microsoft.com/office/officeart/2005/8/layout/hProcess3"/>
    <dgm:cxn modelId="{A1956CC5-2890-49AF-A7E0-075D60B03F4D}" type="presParOf" srcId="{97ECDA97-FDD8-7948-8F30-592AB2FD88CE}" destId="{15889B01-5D34-E44F-A3B5-8A4740E4A336}" srcOrd="3" destOrd="0" presId="urn:microsoft.com/office/officeart/2005/8/layout/hProcess3"/>
    <dgm:cxn modelId="{D9304034-FBAE-4AC3-8CF9-11B0C83A4D89}" type="presParOf" srcId="{BA871BF1-24AD-D74E-9393-2D5E5833FDFB}" destId="{ED9DBE9D-0BF3-C54A-86CB-8541601C4EE1}" srcOrd="8" destOrd="0" presId="urn:microsoft.com/office/officeart/2005/8/layout/hProcess3"/>
    <dgm:cxn modelId="{79A524A8-8B02-4508-887D-DC509B3CE017}" type="presParOf" srcId="{BA871BF1-24AD-D74E-9393-2D5E5833FDFB}" destId="{14FA4B5A-8355-214E-B30C-D2406AE1F2DC}" srcOrd="9" destOrd="0" presId="urn:microsoft.com/office/officeart/2005/8/layout/hProcess3"/>
    <dgm:cxn modelId="{CE74FD6A-FE8F-4032-BB0C-F1FDE9A6571A}" type="presParOf" srcId="{BA871BF1-24AD-D74E-9393-2D5E5833FDFB}" destId="{4A15BB2D-4C2E-E74C-A494-21A9A1F31815}" srcOrd="10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DB538-31DE-4240-A04B-ECCCBF83E869}">
      <dsp:nvSpPr>
        <dsp:cNvPr id="0" name=""/>
        <dsp:cNvSpPr/>
      </dsp:nvSpPr>
      <dsp:spPr>
        <a:xfrm>
          <a:off x="0" y="0"/>
          <a:ext cx="6995160" cy="1316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3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3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n/>
              <a:solidFill>
                <a:schemeClr val="tx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a:rPr>
            <a:t>MapActivty	</a:t>
          </a:r>
          <a:endParaRPr lang="en-US" sz="2400" kern="1200" dirty="0">
            <a:ln/>
            <a:solidFill>
              <a:schemeClr val="tx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a:endParaRPr>
        </a:p>
      </dsp:txBody>
      <dsp:txXfrm>
        <a:off x="38566" y="38566"/>
        <a:ext cx="5574298" cy="1239604"/>
      </dsp:txXfrm>
    </dsp:sp>
    <dsp:sp modelId="{A3D00C9D-34A3-A749-A50E-F4FDC2252798}">
      <dsp:nvSpPr>
        <dsp:cNvPr id="0" name=""/>
        <dsp:cNvSpPr/>
      </dsp:nvSpPr>
      <dsp:spPr>
        <a:xfrm>
          <a:off x="617219" y="1536191"/>
          <a:ext cx="6995160" cy="1316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568678"/>
                <a:satOff val="-2344"/>
                <a:lumOff val="-491"/>
                <a:alphaOff val="0"/>
                <a:tint val="98000"/>
                <a:shade val="25000"/>
                <a:satMod val="250000"/>
              </a:schemeClr>
            </a:gs>
            <a:gs pos="68000">
              <a:schemeClr val="accent3">
                <a:hueOff val="-568678"/>
                <a:satOff val="-2344"/>
                <a:lumOff val="-491"/>
                <a:alphaOff val="0"/>
                <a:tint val="86000"/>
                <a:satMod val="115000"/>
              </a:schemeClr>
            </a:gs>
            <a:gs pos="100000">
              <a:schemeClr val="accent3">
                <a:hueOff val="-568678"/>
                <a:satOff val="-2344"/>
                <a:lumOff val="-491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3">
              <a:hueOff val="-568678"/>
              <a:satOff val="-2344"/>
              <a:lumOff val="-491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n/>
              <a:solidFill>
                <a:schemeClr val="tx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a:rPr>
            <a:t>MapView</a:t>
          </a:r>
          <a:endParaRPr lang="en-US" sz="2400" kern="1200" dirty="0">
            <a:ln/>
            <a:solidFill>
              <a:schemeClr val="tx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>
              <a:ln/>
              <a:solidFill>
                <a:schemeClr val="tx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a:rPr>
            <a:t>MapController</a:t>
          </a:r>
          <a:endParaRPr lang="en-US" sz="1900" kern="1200" dirty="0">
            <a:ln/>
            <a:solidFill>
              <a:schemeClr val="tx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a:endParaRPr>
        </a:p>
      </dsp:txBody>
      <dsp:txXfrm>
        <a:off x="655785" y="1574757"/>
        <a:ext cx="5444929" cy="1239604"/>
      </dsp:txXfrm>
    </dsp:sp>
    <dsp:sp modelId="{2D272196-B369-4B4B-BC9E-B2F634284502}">
      <dsp:nvSpPr>
        <dsp:cNvPr id="0" name=""/>
        <dsp:cNvSpPr/>
      </dsp:nvSpPr>
      <dsp:spPr>
        <a:xfrm>
          <a:off x="1234439" y="3072383"/>
          <a:ext cx="6995160" cy="1316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137357"/>
                <a:satOff val="-4689"/>
                <a:lumOff val="-983"/>
                <a:alphaOff val="0"/>
                <a:tint val="98000"/>
                <a:shade val="25000"/>
                <a:satMod val="250000"/>
              </a:schemeClr>
            </a:gs>
            <a:gs pos="68000">
              <a:schemeClr val="accent3">
                <a:hueOff val="-1137357"/>
                <a:satOff val="-4689"/>
                <a:lumOff val="-983"/>
                <a:alphaOff val="0"/>
                <a:tint val="86000"/>
                <a:satMod val="115000"/>
              </a:schemeClr>
            </a:gs>
            <a:gs pos="100000">
              <a:schemeClr val="accent3">
                <a:hueOff val="-1137357"/>
                <a:satOff val="-4689"/>
                <a:lumOff val="-983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3">
              <a:hueOff val="-1137357"/>
              <a:satOff val="-4689"/>
              <a:lumOff val="-983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n/>
              <a:solidFill>
                <a:schemeClr val="tx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a:rPr>
            <a:t>List&lt;Overlay&gt;</a:t>
          </a:r>
          <a:endParaRPr lang="en-US" sz="2400" kern="1200" dirty="0">
            <a:ln/>
            <a:solidFill>
              <a:schemeClr val="tx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>
              <a:ln/>
              <a:solidFill>
                <a:schemeClr val="tx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a:rPr>
            <a:t>Overlay1 (Geopoint1)</a:t>
          </a:r>
          <a:endParaRPr lang="en-US" sz="1900" kern="1200" dirty="0">
            <a:ln/>
            <a:solidFill>
              <a:schemeClr val="tx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>
              <a:ln/>
              <a:solidFill>
                <a:schemeClr val="tx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a:rPr>
            <a:t>Overlay2 (Geopoint2)</a:t>
          </a:r>
          <a:endParaRPr lang="en-US" sz="1900" kern="1200" dirty="0">
            <a:ln/>
            <a:solidFill>
              <a:schemeClr val="tx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a:endParaRPr>
        </a:p>
      </dsp:txBody>
      <dsp:txXfrm>
        <a:off x="1273005" y="3110949"/>
        <a:ext cx="5444929" cy="1239604"/>
      </dsp:txXfrm>
    </dsp:sp>
    <dsp:sp modelId="{8C03A572-6D75-F94C-BD75-2DE029F5F4F0}">
      <dsp:nvSpPr>
        <dsp:cNvPr id="0" name=""/>
        <dsp:cNvSpPr/>
      </dsp:nvSpPr>
      <dsp:spPr>
        <a:xfrm>
          <a:off x="6139281" y="998524"/>
          <a:ext cx="855878" cy="85587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3">
              <a:tint val="40000"/>
              <a:alpha val="9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>
            <a:ln>
              <a:solidFill>
                <a:schemeClr val="tx1"/>
              </a:solidFill>
            </a:ln>
            <a:solidFill>
              <a:schemeClr val="tx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a:endParaRPr>
        </a:p>
      </dsp:txBody>
      <dsp:txXfrm>
        <a:off x="6331854" y="998524"/>
        <a:ext cx="470732" cy="644048"/>
      </dsp:txXfrm>
    </dsp:sp>
    <dsp:sp modelId="{45F259DC-98D0-3C40-88B2-EE8B3AEB4E4B}">
      <dsp:nvSpPr>
        <dsp:cNvPr id="0" name=""/>
        <dsp:cNvSpPr/>
      </dsp:nvSpPr>
      <dsp:spPr>
        <a:xfrm>
          <a:off x="6756501" y="2525938"/>
          <a:ext cx="855878" cy="85587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932353"/>
            <a:satOff val="-7827"/>
            <a:lumOff val="-648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-1932353"/>
              <a:satOff val="-7827"/>
              <a:lumOff val="-648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3">
              <a:tint val="40000"/>
              <a:alpha val="90000"/>
              <a:hueOff val="-1932353"/>
              <a:satOff val="-7827"/>
              <a:lumOff val="-648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>
            <a:ln>
              <a:solidFill>
                <a:schemeClr val="tx1"/>
              </a:solidFill>
            </a:ln>
            <a:solidFill>
              <a:schemeClr val="tx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a:endParaRPr>
        </a:p>
      </dsp:txBody>
      <dsp:txXfrm>
        <a:off x="6949074" y="2525938"/>
        <a:ext cx="470732" cy="6440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95C3F-E67C-4F44-94A8-947730C603F2}">
      <dsp:nvSpPr>
        <dsp:cNvPr id="0" name=""/>
        <dsp:cNvSpPr/>
      </dsp:nvSpPr>
      <dsp:spPr>
        <a:xfrm>
          <a:off x="2649" y="1203105"/>
          <a:ext cx="3776291" cy="10056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Required</a:t>
          </a:r>
          <a:endParaRPr lang="en-US" sz="4300" kern="1200" dirty="0"/>
        </a:p>
      </dsp:txBody>
      <dsp:txXfrm>
        <a:off x="32103" y="1232559"/>
        <a:ext cx="3717383" cy="946723"/>
      </dsp:txXfrm>
    </dsp:sp>
    <dsp:sp modelId="{54042CF7-FFB1-4861-BEC5-B44C7C5DF14C}">
      <dsp:nvSpPr>
        <dsp:cNvPr id="0" name=""/>
        <dsp:cNvSpPr/>
      </dsp:nvSpPr>
      <dsp:spPr>
        <a:xfrm>
          <a:off x="2649" y="1063"/>
          <a:ext cx="888121" cy="10056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key</a:t>
          </a:r>
          <a:endParaRPr lang="en-US" sz="1200" b="1" kern="1200" dirty="0">
            <a:solidFill>
              <a:schemeClr val="tx1"/>
            </a:solidFill>
          </a:endParaRPr>
        </a:p>
      </dsp:txBody>
      <dsp:txXfrm>
        <a:off x="28661" y="27075"/>
        <a:ext cx="836097" cy="953607"/>
      </dsp:txXfrm>
    </dsp:sp>
    <dsp:sp modelId="{66A49928-6DBC-4031-BCEC-D1563DEEC65A}">
      <dsp:nvSpPr>
        <dsp:cNvPr id="0" name=""/>
        <dsp:cNvSpPr/>
      </dsp:nvSpPr>
      <dsp:spPr>
        <a:xfrm>
          <a:off x="965372" y="1063"/>
          <a:ext cx="888121" cy="10056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Location</a:t>
          </a:r>
          <a:endParaRPr lang="en-US" sz="1200" b="1" kern="1200" dirty="0">
            <a:solidFill>
              <a:schemeClr val="tx1"/>
            </a:solidFill>
          </a:endParaRPr>
        </a:p>
      </dsp:txBody>
      <dsp:txXfrm>
        <a:off x="991384" y="27075"/>
        <a:ext cx="836097" cy="953607"/>
      </dsp:txXfrm>
    </dsp:sp>
    <dsp:sp modelId="{C6D8F0F3-E212-494B-889C-49F69FB9C9C5}">
      <dsp:nvSpPr>
        <dsp:cNvPr id="0" name=""/>
        <dsp:cNvSpPr/>
      </dsp:nvSpPr>
      <dsp:spPr>
        <a:xfrm>
          <a:off x="1928096" y="1063"/>
          <a:ext cx="888121" cy="10056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Radius</a:t>
          </a:r>
          <a:endParaRPr lang="en-US" sz="1200" b="1" kern="1200" dirty="0">
            <a:solidFill>
              <a:schemeClr val="tx1"/>
            </a:solidFill>
          </a:endParaRPr>
        </a:p>
      </dsp:txBody>
      <dsp:txXfrm>
        <a:off x="1954108" y="27075"/>
        <a:ext cx="836097" cy="953607"/>
      </dsp:txXfrm>
    </dsp:sp>
    <dsp:sp modelId="{C0911B4F-0DAB-44EE-A618-FC1204E96F2A}">
      <dsp:nvSpPr>
        <dsp:cNvPr id="0" name=""/>
        <dsp:cNvSpPr/>
      </dsp:nvSpPr>
      <dsp:spPr>
        <a:xfrm>
          <a:off x="2890819" y="1063"/>
          <a:ext cx="888121" cy="10056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sensor</a:t>
          </a:r>
          <a:endParaRPr lang="en-US" sz="1200" b="1" kern="1200" dirty="0">
            <a:solidFill>
              <a:schemeClr val="tx1"/>
            </a:solidFill>
          </a:endParaRPr>
        </a:p>
      </dsp:txBody>
      <dsp:txXfrm>
        <a:off x="2916831" y="27075"/>
        <a:ext cx="836097" cy="953607"/>
      </dsp:txXfrm>
    </dsp:sp>
    <dsp:sp modelId="{83451851-BF30-4F1E-8CB9-9E1BAE0D3579}">
      <dsp:nvSpPr>
        <dsp:cNvPr id="0" name=""/>
        <dsp:cNvSpPr/>
      </dsp:nvSpPr>
      <dsp:spPr>
        <a:xfrm>
          <a:off x="3928145" y="1203105"/>
          <a:ext cx="3776291" cy="10056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optional</a:t>
          </a:r>
          <a:endParaRPr lang="en-US" sz="4300" kern="1200" dirty="0"/>
        </a:p>
      </dsp:txBody>
      <dsp:txXfrm>
        <a:off x="3957599" y="1232559"/>
        <a:ext cx="3717383" cy="946723"/>
      </dsp:txXfrm>
    </dsp:sp>
    <dsp:sp modelId="{1050EAA0-F0A8-4A83-985A-A32AA135E8D9}">
      <dsp:nvSpPr>
        <dsp:cNvPr id="0" name=""/>
        <dsp:cNvSpPr/>
      </dsp:nvSpPr>
      <dsp:spPr>
        <a:xfrm>
          <a:off x="3928145" y="1063"/>
          <a:ext cx="888121" cy="10056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Keyword</a:t>
          </a:r>
          <a:endParaRPr lang="en-US" sz="1200" b="1" kern="1200" dirty="0">
            <a:solidFill>
              <a:schemeClr val="tx1"/>
            </a:solidFill>
          </a:endParaRPr>
        </a:p>
      </dsp:txBody>
      <dsp:txXfrm>
        <a:off x="3954157" y="27075"/>
        <a:ext cx="836097" cy="953607"/>
      </dsp:txXfrm>
    </dsp:sp>
    <dsp:sp modelId="{63BABF41-7170-49ED-AB1A-478126C27DCA}">
      <dsp:nvSpPr>
        <dsp:cNvPr id="0" name=""/>
        <dsp:cNvSpPr/>
      </dsp:nvSpPr>
      <dsp:spPr>
        <a:xfrm>
          <a:off x="4890868" y="1063"/>
          <a:ext cx="888121" cy="10056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Language</a:t>
          </a:r>
          <a:endParaRPr lang="en-US" sz="1200" b="1" kern="1200" dirty="0">
            <a:solidFill>
              <a:schemeClr val="tx1"/>
            </a:solidFill>
          </a:endParaRPr>
        </a:p>
      </dsp:txBody>
      <dsp:txXfrm>
        <a:off x="4916880" y="27075"/>
        <a:ext cx="836097" cy="953607"/>
      </dsp:txXfrm>
    </dsp:sp>
    <dsp:sp modelId="{29741432-A83B-4C5E-88C1-D8817FC77796}">
      <dsp:nvSpPr>
        <dsp:cNvPr id="0" name=""/>
        <dsp:cNvSpPr/>
      </dsp:nvSpPr>
      <dsp:spPr>
        <a:xfrm>
          <a:off x="5853592" y="1063"/>
          <a:ext cx="888121" cy="10056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Type</a:t>
          </a:r>
          <a:endParaRPr lang="en-US" sz="1200" b="1" kern="1200" dirty="0">
            <a:solidFill>
              <a:schemeClr val="tx1"/>
            </a:solidFill>
          </a:endParaRPr>
        </a:p>
      </dsp:txBody>
      <dsp:txXfrm>
        <a:off x="5879604" y="27075"/>
        <a:ext cx="836097" cy="953607"/>
      </dsp:txXfrm>
    </dsp:sp>
    <dsp:sp modelId="{40AEBF38-FD71-4ECB-B263-17F664447461}">
      <dsp:nvSpPr>
        <dsp:cNvPr id="0" name=""/>
        <dsp:cNvSpPr/>
      </dsp:nvSpPr>
      <dsp:spPr>
        <a:xfrm>
          <a:off x="6816315" y="1063"/>
          <a:ext cx="888121" cy="10056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rank by</a:t>
          </a:r>
          <a:endParaRPr lang="en-US" sz="1200" b="1" kern="1200" dirty="0">
            <a:solidFill>
              <a:schemeClr val="tx1"/>
            </a:solidFill>
          </a:endParaRPr>
        </a:p>
      </dsp:txBody>
      <dsp:txXfrm>
        <a:off x="6842327" y="27075"/>
        <a:ext cx="836097" cy="9536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5BB2D-4C2E-E74C-A494-21A9A1F31815}">
      <dsp:nvSpPr>
        <dsp:cNvPr id="0" name=""/>
        <dsp:cNvSpPr/>
      </dsp:nvSpPr>
      <dsp:spPr>
        <a:xfrm>
          <a:off x="0" y="1616689"/>
          <a:ext cx="8023860" cy="2490666"/>
        </a:xfrm>
        <a:prstGeom prst="rightArrow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3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3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C030A4-F9B9-644B-B696-8DF6F46E6BE2}">
      <dsp:nvSpPr>
        <dsp:cNvPr id="0" name=""/>
        <dsp:cNvSpPr/>
      </dsp:nvSpPr>
      <dsp:spPr>
        <a:xfrm>
          <a:off x="5791194" y="2035849"/>
          <a:ext cx="1420238" cy="1245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Call URL &amp; show Data</a:t>
          </a:r>
        </a:p>
      </dsp:txBody>
      <dsp:txXfrm>
        <a:off x="5791194" y="2035849"/>
        <a:ext cx="1420238" cy="1245333"/>
      </dsp:txXfrm>
    </dsp:sp>
    <dsp:sp modelId="{117E35C5-7C0E-9042-9D7B-5A64ED232E58}">
      <dsp:nvSpPr>
        <dsp:cNvPr id="0" name=""/>
        <dsp:cNvSpPr/>
      </dsp:nvSpPr>
      <dsp:spPr>
        <a:xfrm>
          <a:off x="4114800" y="2035849"/>
          <a:ext cx="1420238" cy="1245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Add Parameters</a:t>
          </a:r>
          <a:endParaRPr lang="en-US" sz="2000" b="1" kern="1200" dirty="0"/>
        </a:p>
      </dsp:txBody>
      <dsp:txXfrm>
        <a:off x="4114800" y="2035849"/>
        <a:ext cx="1420238" cy="1245333"/>
      </dsp:txXfrm>
    </dsp:sp>
    <dsp:sp modelId="{0AC9AF3E-398D-5E44-AA3E-D956204AC56D}">
      <dsp:nvSpPr>
        <dsp:cNvPr id="0" name=""/>
        <dsp:cNvSpPr/>
      </dsp:nvSpPr>
      <dsp:spPr>
        <a:xfrm>
          <a:off x="2351730" y="2158633"/>
          <a:ext cx="1461170" cy="1245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Selecting action URL	</a:t>
          </a:r>
          <a:endParaRPr lang="en-US" sz="2000" b="1" kern="1200" dirty="0"/>
        </a:p>
      </dsp:txBody>
      <dsp:txXfrm>
        <a:off x="2351730" y="2158633"/>
        <a:ext cx="1461170" cy="1245333"/>
      </dsp:txXfrm>
    </dsp:sp>
    <dsp:sp modelId="{4E673493-7D7F-8344-B8D3-C952D1B8F675}">
      <dsp:nvSpPr>
        <dsp:cNvPr id="0" name=""/>
        <dsp:cNvSpPr/>
      </dsp:nvSpPr>
      <dsp:spPr>
        <a:xfrm>
          <a:off x="647443" y="2158633"/>
          <a:ext cx="1420238" cy="1245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Place API registration	</a:t>
          </a:r>
          <a:endParaRPr lang="en-US" sz="2000" b="1" kern="1200" dirty="0"/>
        </a:p>
      </dsp:txBody>
      <dsp:txXfrm>
        <a:off x="647443" y="2158633"/>
        <a:ext cx="1420238" cy="1245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9F7B4-8173-40B0-8F8C-8FB17DF39CC3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D22DB-3BC2-4D2C-A663-0F020E20B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1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D22DB-3BC2-4D2C-A663-0F020E20B5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19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sz="1200"/>
              <a:t>24/06/09</a:t>
            </a:r>
          </a:p>
        </p:txBody>
      </p:sp>
      <p:sp>
        <p:nvSpPr>
          <p:cNvPr id="51203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6B4B66C-E629-4663-B1D0-D54AF12B331D}" type="slidenum">
              <a:rPr lang="en-GB" sz="1200"/>
              <a:pPr eaLnBrk="1" hangingPunct="1"/>
              <a:t>14</a:t>
            </a:fld>
            <a:endParaRPr lang="en-GB" sz="1200"/>
          </a:p>
        </p:txBody>
      </p:sp>
      <p:sp>
        <p:nvSpPr>
          <p:cNvPr id="51204" name="Text Box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_tradnl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sz="1200"/>
              <a:t>24/06/09</a:t>
            </a:r>
          </a:p>
        </p:txBody>
      </p:sp>
      <p:sp>
        <p:nvSpPr>
          <p:cNvPr id="53251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9FE22D1A-7250-4188-9CAC-ECC85D0B5EE0}" type="slidenum">
              <a:rPr lang="en-GB" sz="1200"/>
              <a:pPr eaLnBrk="1" hangingPunct="1"/>
              <a:t>15</a:t>
            </a:fld>
            <a:endParaRPr lang="en-GB" sz="1200"/>
          </a:p>
        </p:txBody>
      </p:sp>
      <p:sp>
        <p:nvSpPr>
          <p:cNvPr id="53252" name="Text Box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_tradnl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schedule Events, add and remove Places, or weight Place rankings from user activity with Place Bumps.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D22DB-3BC2-4D2C-A663-0F020E20B5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08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36C1EB3-D341-481F-9664-F117706F9424}" type="slidenum">
              <a:rPr lang="en-US" sz="1200"/>
              <a:pPr eaLnBrk="1" hangingPunct="1"/>
              <a:t>20</a:t>
            </a:fld>
            <a:endParaRPr 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191927C-EDF4-48DC-BED2-63255471F16A}" type="slidenum">
              <a:rPr lang="en-US" sz="1200"/>
              <a:pPr eaLnBrk="1" hangingPunct="1"/>
              <a:t>21</a:t>
            </a:fld>
            <a:endParaRPr 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D22DB-3BC2-4D2C-A663-0F020E20B5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9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First I am going to show you how to integrate Google Maps on your Application, then I’ll continue with Location on Android and Finally I will give you the link with the code and you can ask me questions about this session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5420E18-53BF-4FD6-B666-AB444C1C1AA4}" type="slidenum">
              <a:rPr lang="en-US" sz="1200"/>
              <a:pPr eaLnBrk="1" hangingPunct="1"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9FDFE901-7AA7-4B64-B1BE-B95000EAEA9D}" type="slidenum">
              <a:rPr lang="en-US" sz="1200"/>
              <a:pPr eaLnBrk="1" hangingPunct="1"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9FDFE901-7AA7-4B64-B1BE-B95000EAEA9D}" type="slidenum">
              <a:rPr lang="en-US" sz="1200"/>
              <a:pPr eaLnBrk="1" hangingPunct="1"/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9FDFE901-7AA7-4B64-B1BE-B95000EAEA9D}" type="slidenum">
              <a:rPr lang="en-US" sz="1200"/>
              <a:pPr eaLnBrk="1" hangingPunct="1"/>
              <a:t>6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6A857D4-3099-4D5F-BEBD-6DE682B153F0}" type="slidenum">
              <a:rPr lang="en-US" sz="1200"/>
              <a:pPr eaLnBrk="1" hangingPunct="1"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9BE98AB5-439C-4415-B1D1-6F211CFA0E44}" type="slidenum">
              <a:rPr lang="en-US" sz="1200"/>
              <a:pPr eaLnBrk="1" hangingPunct="1"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1F49E8B-D9E8-49A8-A3EC-94F3601C15C2}" type="slidenum">
              <a:rPr lang="en-US" sz="1200"/>
              <a:pPr eaLnBrk="1" hangingPunct="1"/>
              <a:t>11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sz="1200"/>
              <a:t>24/06/09</a:t>
            </a:r>
          </a:p>
        </p:txBody>
      </p:sp>
      <p:sp>
        <p:nvSpPr>
          <p:cNvPr id="49155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F9467E0-5CB4-4421-813E-45DF0E9E6F6A}" type="slidenum">
              <a:rPr lang="en-GB" sz="1200"/>
              <a:pPr eaLnBrk="1" hangingPunct="1"/>
              <a:t>13</a:t>
            </a:fld>
            <a:endParaRPr lang="en-GB" sz="1200"/>
          </a:p>
        </p:txBody>
      </p:sp>
      <p:sp>
        <p:nvSpPr>
          <p:cNvPr id="49156" name="Text Box 1"/>
          <p:cNvSpPr txBox="1">
            <a:spLocks noChangeArrowheads="1"/>
          </p:cNvSpPr>
          <p:nvPr/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GB" sz="1200">
                <a:solidFill>
                  <a:srgbClr val="000000"/>
                </a:solidFill>
                <a:latin typeface="Calibri" charset="0"/>
              </a:rPr>
              <a:t>24/06/09</a:t>
            </a:r>
          </a:p>
        </p:txBody>
      </p:sp>
      <p:sp>
        <p:nvSpPr>
          <p:cNvPr id="49157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5375BF69-0B7D-4279-B46B-AAE3DAB8AF6C}" type="slidenum">
              <a:rPr lang="en-GB" sz="1200">
                <a:solidFill>
                  <a:srgbClr val="000000"/>
                </a:solidFill>
                <a:latin typeface="Calibri" charset="0"/>
              </a:rPr>
              <a:pPr algn="r" eaLnBrk="1" hangingPunct="1"/>
              <a:t>13</a:t>
            </a:fld>
            <a:endParaRPr lang="en-GB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9158" name="Text Box 3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endParaRPr lang="es-ES_tradnl"/>
          </a:p>
        </p:txBody>
      </p:sp>
      <p:sp>
        <p:nvSpPr>
          <p:cNvPr id="49159" name="Text Box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_tradnl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1C08-C824-4CED-9EDE-869D68EC77D5}" type="datetime1">
              <a:rPr lang="en-US" smtClean="0"/>
              <a:t>10/11/12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8E93-3675-400C-8481-B4DFBDF54DD5}" type="datetime1">
              <a:rPr lang="en-US" smtClean="0"/>
              <a:t>10/11/12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504B-DDFF-49E6-84C6-743BE0BCA669}" type="datetime1">
              <a:rPr lang="en-US" smtClean="0"/>
              <a:t>10/11/12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DE21-5FFA-4CC0-BF5B-C5AD339FC1A1}" type="datetime1">
              <a:rPr lang="en-US" smtClean="0"/>
              <a:t>10/11/12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6600-14C1-41D3-BCE5-75FE10AC97AD}" type="datetime1">
              <a:rPr lang="en-US" smtClean="0"/>
              <a:t>10/11/12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462D-8C23-4C54-B519-606FB77EA293}" type="datetime1">
              <a:rPr lang="en-US" smtClean="0"/>
              <a:t>10/11/12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7384-F433-4C89-828C-5AAA43F4D65A}" type="datetime1">
              <a:rPr lang="en-US" smtClean="0"/>
              <a:t>10/11/12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9E3B-594E-477D-9724-8372AF474957}" type="datetime1">
              <a:rPr lang="en-US" smtClean="0"/>
              <a:t>10/11/12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6BAD-2C2E-4219-A501-EAF75FA414A3}" type="datetime1">
              <a:rPr lang="en-US" smtClean="0"/>
              <a:t>10/11/12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0A2D-C335-4ADB-8209-38A650AD1960}" type="datetime1">
              <a:rPr lang="en-US" smtClean="0"/>
              <a:t>10/11/12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1CED-2C8A-43E3-B636-DFBFC09AD714}" type="datetime1">
              <a:rPr lang="en-US" smtClean="0"/>
              <a:t>10/11/12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F46697-582F-44F6-8491-41BE5D5A038B}" type="datetime1">
              <a:rPr lang="en-US" smtClean="0"/>
              <a:t>10/11/12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- © Rohit Lagu * Pune Google User Group*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Pune-GDG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url.com/androidkeyapi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url.com/placesAP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placesAPI" TargetMode="External"/><Relationship Id="rId4" Type="http://schemas.openxmlformats.org/officeDocument/2006/relationships/image" Target="../media/image13.png"/><Relationship Id="rId5" Type="http://schemas.openxmlformats.org/officeDocument/2006/relationships/diagramData" Target="../diagrams/data2.xml"/><Relationship Id="rId6" Type="http://schemas.openxmlformats.org/officeDocument/2006/relationships/diagramLayout" Target="../diagrams/layout2.xml"/><Relationship Id="rId7" Type="http://schemas.openxmlformats.org/officeDocument/2006/relationships/diagramQuickStyle" Target="../diagrams/quickStyle2.xml"/><Relationship Id="rId8" Type="http://schemas.openxmlformats.org/officeDocument/2006/relationships/diagramColors" Target="../diagrams/colors2.xml"/><Relationship Id="rId9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mableweb.com/api/google-maps/mashups" TargetMode="External"/><Relationship Id="rId4" Type="http://schemas.openxmlformats.org/officeDocument/2006/relationships/hyperlink" Target="http://www.programmableweb.com/api/google-maps" TargetMode="External"/><Relationship Id="rId5" Type="http://schemas.openxmlformats.org/officeDocument/2006/relationships/hyperlink" Target="http://www.pcworld.com/article/246540/even_satellites_google_maps_cant_see_anything_in_north_korea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gadget.com/2011/03/14/google-vp-lays-down-mobile-stats-boasts-150-million-maps-users/" TargetMode="External"/><Relationship Id="rId4" Type="http://schemas.openxmlformats.org/officeDocument/2006/relationships/hyperlink" Target="http://trends.builtwith.com/mapping/Google-Map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Android Maps &amp; Location APIs</a:t>
            </a:r>
            <a:endParaRPr lang="en-US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867464"/>
          </a:xfrm>
        </p:spPr>
        <p:txBody>
          <a:bodyPr>
            <a:normAutofit/>
          </a:bodyPr>
          <a:lstStyle/>
          <a:p>
            <a:endParaRPr lang="en-US" b="1" dirty="0" smtClean="0">
              <a:hlinkClick r:id="rId3" tooltip="Pune Google Developer Group (GDG - formerly GTUG) - Pune, India"/>
            </a:endParaRPr>
          </a:p>
          <a:p>
            <a:r>
              <a:rPr lang="en-US" b="1" dirty="0" smtClean="0">
                <a:hlinkClick r:id="rId3" tooltip="Pune Google Developer Group (GDG - formerly GTUG) - Pune, India"/>
              </a:rPr>
              <a:t>Pune </a:t>
            </a:r>
            <a:r>
              <a:rPr lang="en-US" b="1" dirty="0">
                <a:hlinkClick r:id="rId3" tooltip="Pune Google Developer Group (GDG - formerly GTUG) - Pune, India"/>
              </a:rPr>
              <a:t>Google Developer </a:t>
            </a:r>
            <a:r>
              <a:rPr lang="en-US" b="1" dirty="0" smtClean="0">
                <a:hlinkClick r:id="rId3" tooltip="Pune Google Developer Group (GDG - formerly GTUG) - Pune, India"/>
              </a:rPr>
              <a:t>Group</a:t>
            </a:r>
            <a:endParaRPr lang="en-US" b="1" dirty="0"/>
          </a:p>
          <a:p>
            <a:r>
              <a:rPr lang="en-US" dirty="0" smtClean="0"/>
              <a:t>COEP </a:t>
            </a:r>
            <a:r>
              <a:rPr lang="en-US" dirty="0" smtClean="0"/>
              <a:t>Pune</a:t>
            </a:r>
          </a:p>
          <a:p>
            <a:endParaRPr lang="en-US" dirty="0"/>
          </a:p>
          <a:p>
            <a:r>
              <a:rPr lang="en-US" dirty="0" smtClean="0"/>
              <a:t>-Rohit </a:t>
            </a:r>
            <a:r>
              <a:rPr lang="en-US" dirty="0" smtClean="0"/>
              <a:t>Lagu</a:t>
            </a:r>
          </a:p>
          <a:p>
            <a:r>
              <a:rPr lang="en-US" dirty="0" smtClean="0"/>
              <a:t>10/11/2012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2286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716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41148"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Prerequisites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366760" cy="4343400"/>
          </a:xfrm>
        </p:spPr>
        <p:txBody>
          <a:bodyPr lIns="82296" tIns="41148" rIns="82296" bIns="41148">
            <a:normAutofit/>
          </a:bodyPr>
          <a:lstStyle/>
          <a:p>
            <a:r>
              <a:rPr lang="en-US" dirty="0" smtClean="0"/>
              <a:t>Manifest Permissions:</a:t>
            </a:r>
          </a:p>
          <a:p>
            <a:pPr lvl="1"/>
            <a:r>
              <a:rPr lang="en-US" dirty="0" smtClean="0"/>
              <a:t>Add permission to use Google Maps external library</a:t>
            </a:r>
          </a:p>
          <a:p>
            <a:pPr lvl="1">
              <a:buFont typeface="Wingdings 2" charset="2"/>
              <a:buNone/>
            </a:pPr>
            <a:r>
              <a:rPr lang="en-US" dirty="0" smtClean="0"/>
              <a:t>&lt;uses-library </a:t>
            </a:r>
            <a:r>
              <a:rPr lang="en-US" dirty="0" err="1" smtClean="0"/>
              <a:t>android:name</a:t>
            </a:r>
            <a:r>
              <a:rPr lang="en-US" dirty="0" smtClean="0"/>
              <a:t>="</a:t>
            </a:r>
            <a:r>
              <a:rPr lang="en-US" dirty="0" err="1" smtClean="0"/>
              <a:t>com.google.android.maps</a:t>
            </a:r>
            <a:r>
              <a:rPr lang="en-US" dirty="0" smtClean="0"/>
              <a:t>" /&gt;</a:t>
            </a:r>
          </a:p>
          <a:p>
            <a:pPr lvl="1"/>
            <a:r>
              <a:rPr lang="en-US" dirty="0" smtClean="0"/>
              <a:t>Add permission to use Internet  </a:t>
            </a:r>
          </a:p>
          <a:p>
            <a:pPr lvl="1">
              <a:buFont typeface="Wingdings 2" charset="2"/>
              <a:buNone/>
            </a:pPr>
            <a:r>
              <a:rPr lang="en-US" dirty="0" smtClean="0"/>
              <a:t>&lt;uses-permission </a:t>
            </a:r>
            <a:r>
              <a:rPr lang="en-US" dirty="0" err="1" smtClean="0"/>
              <a:t>android:name</a:t>
            </a:r>
            <a:r>
              <a:rPr lang="en-US" dirty="0" smtClean="0"/>
              <a:t>="</a:t>
            </a:r>
            <a:r>
              <a:rPr lang="en-US" dirty="0" err="1" smtClean="0"/>
              <a:t>android.permission.INTERNET</a:t>
            </a:r>
            <a:r>
              <a:rPr lang="en-US" dirty="0" smtClean="0"/>
              <a:t>" /&gt;</a:t>
            </a:r>
          </a:p>
          <a:p>
            <a:r>
              <a:rPr lang="en-US" dirty="0" smtClean="0"/>
              <a:t>Google Maps API key for mobile:</a:t>
            </a:r>
          </a:p>
          <a:p>
            <a:pPr lvl="1"/>
            <a:r>
              <a:rPr lang="en-US" dirty="0" smtClean="0">
                <a:hlinkClick r:id="rId2"/>
              </a:rPr>
              <a:t>http://tinyurl.com/androidkeyapi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05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41148"/>
          <a:lstStyle/>
          <a:p>
            <a:pPr eaLnBrk="1" hangingPunct="1"/>
            <a:r>
              <a:rPr lang="en-GB" smtClean="0"/>
              <a:t>MapView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 lIns="82296" tIns="41148" rIns="82296" bIns="41148"/>
          <a:lstStyle/>
          <a:p>
            <a:pPr eaLnBrk="1" hangingPunct="1"/>
            <a:r>
              <a:rPr lang="en-US" smtClean="0"/>
              <a:t>XML Definition MapView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 typeface="Wingdings 2" charset="2"/>
              <a:buNone/>
            </a:pPr>
            <a:r>
              <a:rPr lang="en-US" smtClean="0"/>
              <a:t>  </a:t>
            </a:r>
          </a:p>
          <a:p>
            <a:pPr eaLnBrk="1" hangingPunct="1"/>
            <a:endParaRPr lang="en-US" smtClean="0"/>
          </a:p>
        </p:txBody>
      </p:sp>
      <p:pic>
        <p:nvPicPr>
          <p:cNvPr id="45061" name="Picture 5" descr="Captura de pantalla 2010-06-13 a las 15.39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2781300"/>
            <a:ext cx="56007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3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1"/>
          <p:cNvSpPr>
            <a:spLocks noGrp="1"/>
          </p:cNvSpPr>
          <p:nvPr>
            <p:ph type="title"/>
          </p:nvPr>
        </p:nvSpPr>
        <p:spPr/>
        <p:txBody>
          <a:bodyPr tIns="41148"/>
          <a:lstStyle/>
          <a:p>
            <a:pPr eaLnBrk="1" hangingPunct="1"/>
            <a:r>
              <a:rPr lang="en-US" dirty="0" err="1" smtClean="0"/>
              <a:t>MapActivity</a:t>
            </a:r>
            <a:endParaRPr lang="en-US" dirty="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idx="1"/>
          </p:nvPr>
        </p:nvSpPr>
        <p:spPr>
          <a:xfrm>
            <a:off x="467932" y="1752600"/>
            <a:ext cx="8229600" cy="4800600"/>
          </a:xfrm>
        </p:spPr>
        <p:txBody>
          <a:bodyPr lIns="82296" tIns="41148" rIns="82296" bIns="41148"/>
          <a:lstStyle/>
          <a:p>
            <a:pPr eaLnBrk="1" hangingPunct="1"/>
            <a:r>
              <a:rPr lang="en-US" dirty="0" smtClean="0"/>
              <a:t>Create </a:t>
            </a:r>
            <a:r>
              <a:rPr lang="en-US" dirty="0" err="1" smtClean="0"/>
              <a:t>MapActivity</a:t>
            </a:r>
            <a:r>
              <a:rPr lang="en-US" dirty="0" smtClean="0"/>
              <a:t> to show the </a:t>
            </a:r>
            <a:r>
              <a:rPr lang="en-US" dirty="0" err="1" smtClean="0"/>
              <a:t>MapView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68880"/>
            <a:ext cx="4514850" cy="235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072" y="2248115"/>
            <a:ext cx="2534603" cy="378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709161" y="3566160"/>
            <a:ext cx="931545" cy="741522"/>
          </a:xfrm>
          <a:prstGeom prst="notchedRightArrow">
            <a:avLst>
              <a:gd name="adj1" fmla="val 50000"/>
              <a:gd name="adj2" fmla="val 49971"/>
            </a:avLst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>
            <a:outerShdw dist="110430" dir="722555" algn="ctr" rotWithShape="0">
              <a:srgbClr val="808080">
                <a:alpha val="35036"/>
              </a:srgbClr>
            </a:outerShdw>
          </a:effectLst>
        </p:spPr>
        <p:txBody>
          <a:bodyPr wrap="none" lIns="82295" tIns="41148" rIns="82295" bIns="41148" anchor="ctr"/>
          <a:lstStyle/>
          <a:p>
            <a:pPr>
              <a:defRPr/>
            </a:pPr>
            <a:endParaRPr lang="es-ES_tradnl"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92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457200" y="190024"/>
            <a:ext cx="8229600" cy="131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8" tIns="45718" rIns="91438" bIns="45718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endParaRPr lang="es-ES_tradnl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7" y="3276124"/>
            <a:ext cx="50292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8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1" y="2743200"/>
            <a:ext cx="2337435" cy="350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5257801" y="3810477"/>
            <a:ext cx="1034415" cy="822960"/>
          </a:xfrm>
          <a:prstGeom prst="notchedRightArrow">
            <a:avLst>
              <a:gd name="adj1" fmla="val 50000"/>
              <a:gd name="adj2" fmla="val 49969"/>
            </a:avLst>
          </a:prstGeom>
          <a:gradFill rotWithShape="0">
            <a:gsLst>
              <a:gs pos="0">
                <a:srgbClr val="9BC1FF"/>
              </a:gs>
              <a:gs pos="100000">
                <a:srgbClr val="3F80CD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>
            <a:outerShdw dist="110430" dir="722555" algn="ctr" rotWithShape="0">
              <a:srgbClr val="808080">
                <a:alpha val="35036"/>
              </a:srgbClr>
            </a:outerShdw>
          </a:effectLst>
        </p:spPr>
        <p:txBody>
          <a:bodyPr wrap="none" lIns="91438" tIns="45718" rIns="91438" bIns="45718" anchor="ctr"/>
          <a:lstStyle/>
          <a:p>
            <a:pPr>
              <a:defRPr/>
            </a:pPr>
            <a:endParaRPr lang="es-ES_tradnl">
              <a:ea typeface="+mn-ea"/>
            </a:endParaRPr>
          </a:p>
        </p:txBody>
      </p:sp>
      <p:sp>
        <p:nvSpPr>
          <p:cNvPr id="48134" name="Title 13"/>
          <p:cNvSpPr>
            <a:spLocks noGrp="1"/>
          </p:cNvSpPr>
          <p:nvPr>
            <p:ph type="title"/>
          </p:nvPr>
        </p:nvSpPr>
        <p:spPr/>
        <p:txBody>
          <a:bodyPr tIns="41148"/>
          <a:lstStyle/>
          <a:p>
            <a:r>
              <a:rPr lang="en-US" smtClean="0"/>
              <a:t>MyLocationOverlay</a:t>
            </a:r>
          </a:p>
        </p:txBody>
      </p:sp>
      <p:sp>
        <p:nvSpPr>
          <p:cNvPr id="48135" name="Content Placeholder 15"/>
          <p:cNvSpPr>
            <a:spLocks noGrp="1"/>
          </p:cNvSpPr>
          <p:nvPr>
            <p:ph idx="1"/>
          </p:nvPr>
        </p:nvSpPr>
        <p:spPr>
          <a:xfrm>
            <a:off x="550783" y="1904524"/>
            <a:ext cx="8042434" cy="4343400"/>
          </a:xfrm>
        </p:spPr>
        <p:txBody>
          <a:bodyPr lIns="82296" tIns="41148" rIns="82296" bIns="41148"/>
          <a:lstStyle/>
          <a:p>
            <a:r>
              <a:rPr lang="en-US" dirty="0" smtClean="0"/>
              <a:t>This object create an overlay that shows your location.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849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8" tIns="45718" rIns="91438" bIns="45718"/>
          <a:lstStyle>
            <a:lvl1pPr marL="377825" indent="-377825" eaLnBrk="0" hangingPunct="0">
              <a:tabLst>
                <a:tab pos="503238" algn="l"/>
                <a:tab pos="1011238" algn="l"/>
                <a:tab pos="1519238" algn="l"/>
                <a:tab pos="2027238" algn="l"/>
                <a:tab pos="2535238" algn="l"/>
                <a:tab pos="3043238" algn="l"/>
                <a:tab pos="3551238" algn="l"/>
                <a:tab pos="4059238" algn="l"/>
                <a:tab pos="4567238" algn="l"/>
                <a:tab pos="5075238" algn="l"/>
                <a:tab pos="5583238" algn="l"/>
                <a:tab pos="6091238" algn="l"/>
                <a:tab pos="6599238" algn="l"/>
                <a:tab pos="7107238" algn="l"/>
                <a:tab pos="7615238" algn="l"/>
                <a:tab pos="8123238" algn="l"/>
                <a:tab pos="8631238" algn="l"/>
                <a:tab pos="9139238" algn="l"/>
                <a:tab pos="9647238" algn="l"/>
                <a:tab pos="10155238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tabLst>
                <a:tab pos="503238" algn="l"/>
                <a:tab pos="1011238" algn="l"/>
                <a:tab pos="1519238" algn="l"/>
                <a:tab pos="2027238" algn="l"/>
                <a:tab pos="2535238" algn="l"/>
                <a:tab pos="3043238" algn="l"/>
                <a:tab pos="3551238" algn="l"/>
                <a:tab pos="4059238" algn="l"/>
                <a:tab pos="4567238" algn="l"/>
                <a:tab pos="5075238" algn="l"/>
                <a:tab pos="5583238" algn="l"/>
                <a:tab pos="6091238" algn="l"/>
                <a:tab pos="6599238" algn="l"/>
                <a:tab pos="7107238" algn="l"/>
                <a:tab pos="7615238" algn="l"/>
                <a:tab pos="8123238" algn="l"/>
                <a:tab pos="8631238" algn="l"/>
                <a:tab pos="9139238" algn="l"/>
                <a:tab pos="9647238" algn="l"/>
                <a:tab pos="10155238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tabLst>
                <a:tab pos="503238" algn="l"/>
                <a:tab pos="1011238" algn="l"/>
                <a:tab pos="1519238" algn="l"/>
                <a:tab pos="2027238" algn="l"/>
                <a:tab pos="2535238" algn="l"/>
                <a:tab pos="3043238" algn="l"/>
                <a:tab pos="3551238" algn="l"/>
                <a:tab pos="4059238" algn="l"/>
                <a:tab pos="4567238" algn="l"/>
                <a:tab pos="5075238" algn="l"/>
                <a:tab pos="5583238" algn="l"/>
                <a:tab pos="6091238" algn="l"/>
                <a:tab pos="6599238" algn="l"/>
                <a:tab pos="7107238" algn="l"/>
                <a:tab pos="7615238" algn="l"/>
                <a:tab pos="8123238" algn="l"/>
                <a:tab pos="8631238" algn="l"/>
                <a:tab pos="9139238" algn="l"/>
                <a:tab pos="9647238" algn="l"/>
                <a:tab pos="10155238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tabLst>
                <a:tab pos="503238" algn="l"/>
                <a:tab pos="1011238" algn="l"/>
                <a:tab pos="1519238" algn="l"/>
                <a:tab pos="2027238" algn="l"/>
                <a:tab pos="2535238" algn="l"/>
                <a:tab pos="3043238" algn="l"/>
                <a:tab pos="3551238" algn="l"/>
                <a:tab pos="4059238" algn="l"/>
                <a:tab pos="4567238" algn="l"/>
                <a:tab pos="5075238" algn="l"/>
                <a:tab pos="5583238" algn="l"/>
                <a:tab pos="6091238" algn="l"/>
                <a:tab pos="6599238" algn="l"/>
                <a:tab pos="7107238" algn="l"/>
                <a:tab pos="7615238" algn="l"/>
                <a:tab pos="8123238" algn="l"/>
                <a:tab pos="8631238" algn="l"/>
                <a:tab pos="9139238" algn="l"/>
                <a:tab pos="9647238" algn="l"/>
                <a:tab pos="10155238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tabLst>
                <a:tab pos="503238" algn="l"/>
                <a:tab pos="1011238" algn="l"/>
                <a:tab pos="1519238" algn="l"/>
                <a:tab pos="2027238" algn="l"/>
                <a:tab pos="2535238" algn="l"/>
                <a:tab pos="3043238" algn="l"/>
                <a:tab pos="3551238" algn="l"/>
                <a:tab pos="4059238" algn="l"/>
                <a:tab pos="4567238" algn="l"/>
                <a:tab pos="5075238" algn="l"/>
                <a:tab pos="5583238" algn="l"/>
                <a:tab pos="6091238" algn="l"/>
                <a:tab pos="6599238" algn="l"/>
                <a:tab pos="7107238" algn="l"/>
                <a:tab pos="7615238" algn="l"/>
                <a:tab pos="8123238" algn="l"/>
                <a:tab pos="8631238" algn="l"/>
                <a:tab pos="9139238" algn="l"/>
                <a:tab pos="9647238" algn="l"/>
                <a:tab pos="10155238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3238" algn="l"/>
                <a:tab pos="1011238" algn="l"/>
                <a:tab pos="1519238" algn="l"/>
                <a:tab pos="2027238" algn="l"/>
                <a:tab pos="2535238" algn="l"/>
                <a:tab pos="3043238" algn="l"/>
                <a:tab pos="3551238" algn="l"/>
                <a:tab pos="4059238" algn="l"/>
                <a:tab pos="4567238" algn="l"/>
                <a:tab pos="5075238" algn="l"/>
                <a:tab pos="5583238" algn="l"/>
                <a:tab pos="6091238" algn="l"/>
                <a:tab pos="6599238" algn="l"/>
                <a:tab pos="7107238" algn="l"/>
                <a:tab pos="7615238" algn="l"/>
                <a:tab pos="8123238" algn="l"/>
                <a:tab pos="8631238" algn="l"/>
                <a:tab pos="9139238" algn="l"/>
                <a:tab pos="9647238" algn="l"/>
                <a:tab pos="10155238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3238" algn="l"/>
                <a:tab pos="1011238" algn="l"/>
                <a:tab pos="1519238" algn="l"/>
                <a:tab pos="2027238" algn="l"/>
                <a:tab pos="2535238" algn="l"/>
                <a:tab pos="3043238" algn="l"/>
                <a:tab pos="3551238" algn="l"/>
                <a:tab pos="4059238" algn="l"/>
                <a:tab pos="4567238" algn="l"/>
                <a:tab pos="5075238" algn="l"/>
                <a:tab pos="5583238" algn="l"/>
                <a:tab pos="6091238" algn="l"/>
                <a:tab pos="6599238" algn="l"/>
                <a:tab pos="7107238" algn="l"/>
                <a:tab pos="7615238" algn="l"/>
                <a:tab pos="8123238" algn="l"/>
                <a:tab pos="8631238" algn="l"/>
                <a:tab pos="9139238" algn="l"/>
                <a:tab pos="9647238" algn="l"/>
                <a:tab pos="10155238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3238" algn="l"/>
                <a:tab pos="1011238" algn="l"/>
                <a:tab pos="1519238" algn="l"/>
                <a:tab pos="2027238" algn="l"/>
                <a:tab pos="2535238" algn="l"/>
                <a:tab pos="3043238" algn="l"/>
                <a:tab pos="3551238" algn="l"/>
                <a:tab pos="4059238" algn="l"/>
                <a:tab pos="4567238" algn="l"/>
                <a:tab pos="5075238" algn="l"/>
                <a:tab pos="5583238" algn="l"/>
                <a:tab pos="6091238" algn="l"/>
                <a:tab pos="6599238" algn="l"/>
                <a:tab pos="7107238" algn="l"/>
                <a:tab pos="7615238" algn="l"/>
                <a:tab pos="8123238" algn="l"/>
                <a:tab pos="8631238" algn="l"/>
                <a:tab pos="9139238" algn="l"/>
                <a:tab pos="9647238" algn="l"/>
                <a:tab pos="10155238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3238" algn="l"/>
                <a:tab pos="1011238" algn="l"/>
                <a:tab pos="1519238" algn="l"/>
                <a:tab pos="2027238" algn="l"/>
                <a:tab pos="2535238" algn="l"/>
                <a:tab pos="3043238" algn="l"/>
                <a:tab pos="3551238" algn="l"/>
                <a:tab pos="4059238" algn="l"/>
                <a:tab pos="4567238" algn="l"/>
                <a:tab pos="5075238" algn="l"/>
                <a:tab pos="5583238" algn="l"/>
                <a:tab pos="6091238" algn="l"/>
                <a:tab pos="6599238" algn="l"/>
                <a:tab pos="7107238" algn="l"/>
                <a:tab pos="7615238" algn="l"/>
                <a:tab pos="8123238" algn="l"/>
                <a:tab pos="8631238" algn="l"/>
                <a:tab pos="9139238" algn="l"/>
                <a:tab pos="9647238" algn="l"/>
                <a:tab pos="10155238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799"/>
              </a:spcBef>
            </a:pPr>
            <a:endParaRPr lang="en-GB" sz="3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0179" name="Title 4"/>
          <p:cNvSpPr>
            <a:spLocks noGrp="1"/>
          </p:cNvSpPr>
          <p:nvPr>
            <p:ph type="title"/>
          </p:nvPr>
        </p:nvSpPr>
        <p:spPr/>
        <p:txBody>
          <a:bodyPr tIns="41148"/>
          <a:lstStyle/>
          <a:p>
            <a:r>
              <a:rPr lang="en-US" dirty="0" smtClean="0"/>
              <a:t>Custom Map Marker</a:t>
            </a:r>
          </a:p>
        </p:txBody>
      </p:sp>
      <p:sp>
        <p:nvSpPr>
          <p:cNvPr id="50180" name="Content Placeholder 5"/>
          <p:cNvSpPr>
            <a:spLocks noGrp="1"/>
          </p:cNvSpPr>
          <p:nvPr>
            <p:ph idx="1"/>
          </p:nvPr>
        </p:nvSpPr>
        <p:spPr/>
        <p:txBody>
          <a:bodyPr lIns="82296" tIns="41148" rIns="82296" bIns="41148"/>
          <a:lstStyle/>
          <a:p>
            <a:r>
              <a:rPr lang="en-US" smtClean="0"/>
              <a:t>Object that extends ItemizedOverlay</a:t>
            </a:r>
          </a:p>
          <a:p>
            <a:r>
              <a:rPr lang="en-US" smtClean="0"/>
              <a:t>Object is initialize with a Drawable our custom marker</a:t>
            </a:r>
          </a:p>
          <a:p>
            <a:pPr>
              <a:buFont typeface="Wingdings 2" charset="2"/>
              <a:buNone/>
            </a:pPr>
            <a:endParaRPr lang="en-US" smtClean="0"/>
          </a:p>
        </p:txBody>
      </p:sp>
      <p:pic>
        <p:nvPicPr>
          <p:cNvPr id="50181" name="Picture 7" descr="Captura de pantalla 2010-06-14 a las 09.58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740" y="3360420"/>
            <a:ext cx="6389370" cy="145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574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4" descr="Captura de pantalla 2010-06-14 a las 10.04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" y="3863340"/>
            <a:ext cx="8561070" cy="162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Title 5"/>
          <p:cNvSpPr>
            <a:spLocks noGrp="1"/>
          </p:cNvSpPr>
          <p:nvPr>
            <p:ph type="title"/>
          </p:nvPr>
        </p:nvSpPr>
        <p:spPr>
          <a:xfrm>
            <a:off x="449580" y="457200"/>
            <a:ext cx="8042434" cy="1337310"/>
          </a:xfrm>
        </p:spPr>
        <p:txBody>
          <a:bodyPr tIns="41148"/>
          <a:lstStyle/>
          <a:p>
            <a:r>
              <a:rPr lang="en-US" dirty="0" smtClean="0"/>
              <a:t>Custom Map Marker</a:t>
            </a:r>
          </a:p>
        </p:txBody>
      </p:sp>
      <p:sp>
        <p:nvSpPr>
          <p:cNvPr id="52228" name="Content Placeholder 6"/>
          <p:cNvSpPr>
            <a:spLocks noGrp="1"/>
          </p:cNvSpPr>
          <p:nvPr>
            <p:ph idx="1"/>
          </p:nvPr>
        </p:nvSpPr>
        <p:spPr>
          <a:xfrm>
            <a:off x="381000" y="1828800"/>
            <a:ext cx="8042434" cy="4343400"/>
          </a:xfrm>
        </p:spPr>
        <p:txBody>
          <a:bodyPr lIns="82296" tIns="41148" rIns="82296" bIns="41148"/>
          <a:lstStyle/>
          <a:p>
            <a:r>
              <a:rPr lang="en-US" dirty="0" smtClean="0"/>
              <a:t>Populate our custom marker </a:t>
            </a:r>
            <a:r>
              <a:rPr lang="en-US" dirty="0" err="1" smtClean="0"/>
              <a:t>ItemizedOverlay</a:t>
            </a:r>
            <a:r>
              <a:rPr lang="en-US" dirty="0" smtClean="0"/>
              <a:t> with </a:t>
            </a:r>
            <a:r>
              <a:rPr lang="en-US" dirty="0" err="1" smtClean="0"/>
              <a:t>OverlayItems</a:t>
            </a:r>
            <a:endParaRPr lang="en-US" dirty="0" smtClean="0"/>
          </a:p>
          <a:p>
            <a:r>
              <a:rPr lang="en-US" dirty="0" smtClean="0"/>
              <a:t>Finally, add our custom marker Overlay to </a:t>
            </a:r>
            <a:r>
              <a:rPr lang="en-US" dirty="0" err="1" smtClean="0"/>
              <a:t>MapView</a:t>
            </a:r>
            <a:r>
              <a:rPr lang="en-US" dirty="0" smtClean="0"/>
              <a:t> Overlays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011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3"/>
          <p:cNvSpPr>
            <a:spLocks noGrp="1"/>
          </p:cNvSpPr>
          <p:nvPr>
            <p:ph type="title"/>
          </p:nvPr>
        </p:nvSpPr>
        <p:spPr/>
        <p:txBody>
          <a:bodyPr tIns="41148"/>
          <a:lstStyle/>
          <a:p>
            <a:pPr eaLnBrk="1" hangingPunct="1"/>
            <a:r>
              <a:rPr lang="en-US" dirty="0" smtClean="0"/>
              <a:t>Hello Map</a:t>
            </a:r>
          </a:p>
        </p:txBody>
      </p:sp>
      <p:pic>
        <p:nvPicPr>
          <p:cNvPr id="54275" name="Content Placeholder 5" descr="Captura de pantalla 2010-01-25 a las 13.07.0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002" y="1935957"/>
            <a:ext cx="2919996" cy="438912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14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 tIns="41148"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280784"/>
              </p:ext>
            </p:extLst>
          </p:nvPr>
        </p:nvGraphicFramePr>
        <p:xfrm>
          <a:off x="457200" y="1935957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33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41148"/>
          <a:lstStyle/>
          <a:p>
            <a:pPr marL="21745357" indent="-21745357"/>
            <a:r>
              <a:rPr lang="en-US" dirty="0" smtClean="0"/>
              <a:t>Places API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idx="1"/>
          </p:nvPr>
        </p:nvSpPr>
        <p:spPr/>
        <p:txBody>
          <a:bodyPr lIns="82296" tIns="41148" rIns="82296" bIns="41148">
            <a:normAutofit/>
          </a:bodyPr>
          <a:lstStyle/>
          <a:p>
            <a:r>
              <a:rPr lang="en-US" b="1" dirty="0"/>
              <a:t>Place </a:t>
            </a:r>
            <a:r>
              <a:rPr lang="en-US" b="1" dirty="0" smtClean="0"/>
              <a:t>Searches: </a:t>
            </a:r>
            <a:r>
              <a:rPr lang="en-US" dirty="0"/>
              <a:t>L</a:t>
            </a:r>
            <a:r>
              <a:rPr lang="en-US" dirty="0" smtClean="0"/>
              <a:t>ist </a:t>
            </a:r>
            <a:r>
              <a:rPr lang="en-US" dirty="0"/>
              <a:t>of Places based on a user's location or search string.</a:t>
            </a:r>
          </a:p>
          <a:p>
            <a:r>
              <a:rPr lang="en-US" b="1" dirty="0"/>
              <a:t>Place </a:t>
            </a:r>
            <a:r>
              <a:rPr lang="en-US" b="1" dirty="0" smtClean="0"/>
              <a:t>Details: </a:t>
            </a:r>
            <a:r>
              <a:rPr lang="en-US" dirty="0" smtClean="0"/>
              <a:t> Detailed </a:t>
            </a:r>
            <a:r>
              <a:rPr lang="en-US" dirty="0"/>
              <a:t>information about a specific Place, including user reviews.</a:t>
            </a:r>
          </a:p>
          <a:p>
            <a:r>
              <a:rPr lang="en-US" b="1" dirty="0"/>
              <a:t>Place </a:t>
            </a:r>
            <a:r>
              <a:rPr lang="en-US" b="1" dirty="0" smtClean="0"/>
              <a:t>Actions: </a:t>
            </a:r>
            <a:r>
              <a:rPr lang="en-US" dirty="0" smtClean="0"/>
              <a:t> Sync data </a:t>
            </a:r>
            <a:r>
              <a:rPr lang="en-US" dirty="0"/>
              <a:t>in Google's Places Database with data from your application. </a:t>
            </a:r>
          </a:p>
          <a:p>
            <a:r>
              <a:rPr lang="en-US" b="1" dirty="0"/>
              <a:t>Places </a:t>
            </a:r>
            <a:r>
              <a:rPr lang="en-US" b="1" dirty="0" smtClean="0"/>
              <a:t>Autocomplete: </a:t>
            </a:r>
            <a:r>
              <a:rPr lang="en-US" dirty="0" smtClean="0"/>
              <a:t>Autocomplete </a:t>
            </a:r>
            <a:r>
              <a:rPr lang="en-US" dirty="0"/>
              <a:t>functionality for text-based geographic searches, by returning Places as you type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21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41148"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Prerequisites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366760" cy="4343400"/>
          </a:xfrm>
        </p:spPr>
        <p:txBody>
          <a:bodyPr lIns="82296" tIns="41148" rIns="82296" bIns="41148">
            <a:normAutofit/>
          </a:bodyPr>
          <a:lstStyle/>
          <a:p>
            <a:r>
              <a:rPr lang="en-US" dirty="0" smtClean="0"/>
              <a:t>Manifest Permissions:</a:t>
            </a:r>
          </a:p>
          <a:p>
            <a:pPr lvl="1"/>
            <a:r>
              <a:rPr lang="en-US" dirty="0" smtClean="0"/>
              <a:t>Add permission to use Internet  </a:t>
            </a:r>
          </a:p>
          <a:p>
            <a:pPr lvl="1">
              <a:buFont typeface="Wingdings 2" charset="2"/>
              <a:buNone/>
            </a:pPr>
            <a:r>
              <a:rPr lang="en-US" dirty="0" smtClean="0"/>
              <a:t>&lt;uses-permission </a:t>
            </a:r>
            <a:r>
              <a:rPr lang="en-US" dirty="0" err="1" smtClean="0"/>
              <a:t>android:name</a:t>
            </a:r>
            <a:r>
              <a:rPr lang="en-US" dirty="0" smtClean="0"/>
              <a:t>="</a:t>
            </a:r>
            <a:r>
              <a:rPr lang="en-US" dirty="0" err="1" smtClean="0"/>
              <a:t>android.permission.INTERNET</a:t>
            </a:r>
            <a:r>
              <a:rPr lang="en-US" dirty="0" smtClean="0"/>
              <a:t>" /&gt;</a:t>
            </a:r>
          </a:p>
          <a:p>
            <a:pPr lvl="1">
              <a:buFont typeface="Wingdings 2" charset="2"/>
              <a:buNone/>
            </a:pPr>
            <a:endParaRPr lang="en-US" dirty="0" smtClean="0"/>
          </a:p>
          <a:p>
            <a:r>
              <a:rPr lang="en-US" dirty="0" smtClean="0"/>
              <a:t>Google Maps API key for mobile:</a:t>
            </a:r>
          </a:p>
          <a:p>
            <a:pPr lvl="1"/>
            <a:r>
              <a:rPr lang="en-US" dirty="0" smtClean="0">
                <a:hlinkClick r:id="rId2"/>
              </a:rPr>
              <a:t>http://</a:t>
            </a:r>
            <a:r>
              <a:rPr lang="en-US" dirty="0">
                <a:hlinkClick r:id="rId2"/>
              </a:rPr>
              <a:t>tinyurl.com/placesAPI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70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“I -  Me -  Myself”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an Android Application Developer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1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41148"/>
          <a:lstStyle/>
          <a:p>
            <a:pPr fontAlgn="base"/>
            <a:r>
              <a:rPr lang="en-US" dirty="0"/>
              <a:t>Place Search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idx="1"/>
          </p:nvPr>
        </p:nvSpPr>
        <p:spPr/>
        <p:txBody>
          <a:bodyPr lIns="82296" tIns="41148" rIns="82296" bIns="41148"/>
          <a:lstStyle/>
          <a:p>
            <a:pPr>
              <a:buNone/>
            </a:pPr>
            <a:r>
              <a:rPr lang="en-US" dirty="0" smtClean="0"/>
              <a:t>URL: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://tinyurl.com/</a:t>
            </a:r>
            <a:r>
              <a:rPr lang="en-US" dirty="0" smtClean="0">
                <a:hlinkClick r:id="rId3"/>
              </a:rPr>
              <a:t>places-search</a:t>
            </a:r>
            <a:endParaRPr lang="en-US" dirty="0" smtClean="0"/>
          </a:p>
          <a:p>
            <a:pPr eaLnBrk="1" hangingPunct="1">
              <a:buFont typeface="Wingdings 2" charset="2"/>
              <a:buNone/>
            </a:pPr>
            <a:endParaRPr lang="en-US" dirty="0"/>
          </a:p>
          <a:p>
            <a:pPr eaLnBrk="1" hangingPunct="1">
              <a:buFont typeface="Wingdings 2" charset="2"/>
              <a:buNone/>
            </a:pPr>
            <a:r>
              <a:rPr lang="en-US" sz="1800" dirty="0" smtClean="0"/>
              <a:t>Output: </a:t>
            </a:r>
            <a:r>
              <a:rPr lang="en-US" sz="1800" dirty="0" err="1" smtClean="0"/>
              <a:t>Json</a:t>
            </a:r>
            <a:r>
              <a:rPr lang="en-US" sz="1800" dirty="0" smtClean="0"/>
              <a:t> /XML</a:t>
            </a:r>
          </a:p>
          <a:p>
            <a:pPr eaLnBrk="1" hangingPunct="1">
              <a:buFont typeface="Wingdings 2" charset="2"/>
              <a:buNone/>
            </a:pPr>
            <a:endParaRPr lang="en-US" sz="1800" dirty="0" smtClean="0"/>
          </a:p>
          <a:p>
            <a:pPr eaLnBrk="1" hangingPunct="1">
              <a:buFont typeface="Wingdings 2" charset="2"/>
              <a:buNone/>
            </a:pPr>
            <a:r>
              <a:rPr lang="en-US" sz="1800" dirty="0" smtClean="0"/>
              <a:t>Parameters:</a:t>
            </a:r>
          </a:p>
          <a:p>
            <a:pPr eaLnBrk="1" hangingPunct="1">
              <a:buFont typeface="Wingdings 2" charset="2"/>
              <a:buNone/>
            </a:pPr>
            <a:endParaRPr lang="en-US" dirty="0" smtClean="0"/>
          </a:p>
          <a:p>
            <a:pPr eaLnBrk="1" hangingPunct="1">
              <a:buFont typeface="Wingdings 2" charset="2"/>
              <a:buNone/>
            </a:pP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7858136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56849094"/>
              </p:ext>
            </p:extLst>
          </p:nvPr>
        </p:nvGraphicFramePr>
        <p:xfrm>
          <a:off x="674914" y="3886200"/>
          <a:ext cx="7707086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32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 tIns="41148"/>
          <a:lstStyle/>
          <a:p>
            <a:r>
              <a:rPr lang="en-US" dirty="0" smtClean="0"/>
              <a:t>In </a:t>
            </a:r>
            <a:r>
              <a:rPr lang="en-US" dirty="0"/>
              <a:t>nutshell</a:t>
            </a:r>
            <a:endParaRPr 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177011"/>
              </p:ext>
            </p:extLst>
          </p:nvPr>
        </p:nvGraphicFramePr>
        <p:xfrm>
          <a:off x="381000" y="838200"/>
          <a:ext cx="802386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00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App: 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Around Pune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/>
          </a:p>
        </p:txBody>
      </p:sp>
      <p:pic>
        <p:nvPicPr>
          <p:cNvPr id="3074" name="Picture 2" descr="C:\Users\352686\Picture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144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58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 tIns="41148"/>
          <a:lstStyle/>
          <a:p>
            <a:r>
              <a:rPr lang="en-US" smtClean="0"/>
              <a:t>Q&amp;A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525780" y="1577340"/>
            <a:ext cx="8042434" cy="4343400"/>
          </a:xfrm>
        </p:spPr>
        <p:txBody>
          <a:bodyPr lIns="82296" tIns="41148" rIns="82296" bIns="41148"/>
          <a:lstStyle/>
          <a:p>
            <a:endParaRPr lang="en-US" dirty="0" smtClean="0"/>
          </a:p>
          <a:p>
            <a:r>
              <a:rPr lang="en-US" dirty="0" smtClean="0"/>
              <a:t>Questions?</a:t>
            </a:r>
          </a:p>
          <a:p>
            <a:pPr>
              <a:buFont typeface="Wingdings 2" charset="2"/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1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 tIns="41148"/>
          <a:lstStyle/>
          <a:p>
            <a:r>
              <a:rPr lang="en-US" smtClean="0"/>
              <a:t>Thanks</a:t>
            </a:r>
          </a:p>
        </p:txBody>
      </p:sp>
      <p:sp>
        <p:nvSpPr>
          <p:cNvPr id="69635" name="Content Placeholder 6"/>
          <p:cNvSpPr>
            <a:spLocks noGrp="1"/>
          </p:cNvSpPr>
          <p:nvPr>
            <p:ph idx="1"/>
          </p:nvPr>
        </p:nvSpPr>
        <p:spPr/>
        <p:txBody>
          <a:bodyPr lIns="82296" tIns="41148" rIns="82296" bIns="41148"/>
          <a:lstStyle/>
          <a:p>
            <a:r>
              <a:rPr lang="en-US" dirty="0" smtClean="0"/>
              <a:t>Rohit  Lagu</a:t>
            </a:r>
          </a:p>
          <a:p>
            <a:r>
              <a:rPr lang="en-US" dirty="0" smtClean="0"/>
              <a:t>Mail:</a:t>
            </a:r>
            <a:r>
              <a:rPr lang="en-US" b="1" dirty="0" smtClean="0"/>
              <a:t> lagurohit@gmail.com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824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41148"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33796" name="Content Placeholder 13"/>
          <p:cNvSpPr>
            <a:spLocks noGrp="1"/>
          </p:cNvSpPr>
          <p:nvPr>
            <p:ph idx="1"/>
          </p:nvPr>
        </p:nvSpPr>
        <p:spPr/>
        <p:txBody>
          <a:bodyPr lIns="82296" tIns="41148" rIns="82296" bIns="41148"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Google Maps in Fun </a:t>
            </a:r>
            <a:r>
              <a:rPr lang="en-US" dirty="0" smtClean="0"/>
              <a:t>Facts</a:t>
            </a:r>
          </a:p>
          <a:p>
            <a:r>
              <a:rPr lang="en-US" dirty="0" smtClean="0"/>
              <a:t>Google Maps in Android</a:t>
            </a:r>
          </a:p>
          <a:p>
            <a:r>
              <a:rPr lang="en-US" dirty="0" smtClean="0"/>
              <a:t>Location in Android</a:t>
            </a:r>
          </a:p>
          <a:p>
            <a:r>
              <a:rPr lang="en-US" dirty="0" smtClean="0"/>
              <a:t>Places API</a:t>
            </a:r>
          </a:p>
          <a:p>
            <a:r>
              <a:rPr lang="en-US" dirty="0" smtClean="0"/>
              <a:t>Creating App</a:t>
            </a:r>
          </a:p>
          <a:p>
            <a:r>
              <a:rPr lang="en-US" dirty="0" smtClean="0"/>
              <a:t>Questions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9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41148"/>
          <a:lstStyle/>
          <a:p>
            <a:pPr eaLnBrk="1" hangingPunct="1"/>
            <a:r>
              <a:rPr lang="en-US" dirty="0" smtClean="0"/>
              <a:t>Google Maps in Fun Facts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idx="1"/>
          </p:nvPr>
        </p:nvSpPr>
        <p:spPr/>
        <p:txBody>
          <a:bodyPr lIns="82296" tIns="41148" rIns="82296" bIns="41148">
            <a:normAutofit fontScale="62500" lnSpcReduction="20000"/>
          </a:bodyPr>
          <a:lstStyle/>
          <a:p>
            <a:endParaRPr lang="en-US" b="1" dirty="0" smtClean="0"/>
          </a:p>
          <a:p>
            <a:r>
              <a:rPr lang="en-US" b="1" dirty="0"/>
              <a:t>2,337 –</a:t>
            </a:r>
            <a:r>
              <a:rPr lang="en-US" dirty="0"/>
              <a:t> The number of </a:t>
            </a:r>
            <a:r>
              <a:rPr lang="en-US" dirty="0" err="1">
                <a:hlinkClick r:id="rId3"/>
              </a:rPr>
              <a:t>mashups</a:t>
            </a:r>
            <a:r>
              <a:rPr lang="en-US" dirty="0"/>
              <a:t> using Google’s API that are listed on </a:t>
            </a:r>
            <a:r>
              <a:rPr lang="en-US" dirty="0" err="1"/>
              <a:t>ProgrammableWeb</a:t>
            </a:r>
            <a:r>
              <a:rPr lang="en-US" dirty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15</a:t>
            </a:r>
            <a:r>
              <a:rPr lang="en-US" b="1" dirty="0"/>
              <a:t>% –</a:t>
            </a:r>
            <a:r>
              <a:rPr lang="en-US" dirty="0"/>
              <a:t> This is the usage share of the Google Maps API, currently the most used API tracked by </a:t>
            </a:r>
            <a:r>
              <a:rPr lang="en-US" dirty="0" err="1">
                <a:hlinkClick r:id="rId4"/>
              </a:rPr>
              <a:t>ProgrammableWeb</a:t>
            </a:r>
            <a:r>
              <a:rPr lang="en-US" dirty="0"/>
              <a:t>..</a:t>
            </a:r>
          </a:p>
          <a:p>
            <a:endParaRPr lang="en-US" b="1" dirty="0" smtClean="0"/>
          </a:p>
          <a:p>
            <a:r>
              <a:rPr lang="en-US" b="1" dirty="0" smtClean="0"/>
              <a:t>25,000 </a:t>
            </a:r>
            <a:r>
              <a:rPr lang="en-US" b="1" dirty="0"/>
              <a:t>– </a:t>
            </a:r>
            <a:r>
              <a:rPr lang="en-US" dirty="0"/>
              <a:t>The maximum number of map loads any Google Maps API may generate per day for up to 90 consecutive days without incurring a cost.</a:t>
            </a:r>
          </a:p>
          <a:p>
            <a:endParaRPr lang="en-US" b="1" dirty="0" smtClean="0"/>
          </a:p>
          <a:p>
            <a:r>
              <a:rPr lang="en-US" b="1" dirty="0" smtClean="0"/>
              <a:t>800-1500 </a:t>
            </a:r>
            <a:r>
              <a:rPr lang="en-US" b="1" dirty="0"/>
              <a:t>feet –</a:t>
            </a:r>
            <a:r>
              <a:rPr lang="en-US" dirty="0"/>
              <a:t> The altitude from which most of the high-resolution imagery of cities you find in Google Maps are taken, even though Google uses the word satellite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0 –</a:t>
            </a:r>
            <a:r>
              <a:rPr lang="en-US" dirty="0"/>
              <a:t> If you try to look at North Korea using Google Maps you will only see </a:t>
            </a:r>
            <a:r>
              <a:rPr lang="en-US" dirty="0">
                <a:hlinkClick r:id="rId5"/>
              </a:rPr>
              <a:t>the satellite image</a:t>
            </a:r>
            <a:r>
              <a:rPr lang="en-US" dirty="0"/>
              <a:t>. It’s the only country in the world with no data available in Google Maps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9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 tIns="41148"/>
          <a:lstStyle/>
          <a:p>
            <a:pPr eaLnBrk="1" hangingPunct="1"/>
            <a:r>
              <a:rPr lang="en-US" dirty="0" smtClean="0"/>
              <a:t>Google Maps in Fun Facts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idx="1"/>
          </p:nvPr>
        </p:nvSpPr>
        <p:spPr/>
        <p:txBody>
          <a:bodyPr lIns="82296" tIns="41148" rIns="82296" bIns="41148">
            <a:normAutofit fontScale="77500" lnSpcReduction="20000"/>
          </a:bodyPr>
          <a:lstStyle/>
          <a:p>
            <a:r>
              <a:rPr lang="en-US" b="1" dirty="0"/>
              <a:t>23 –</a:t>
            </a:r>
            <a:r>
              <a:rPr lang="en-US" dirty="0"/>
              <a:t> The maximum zoom level in Google Maps, only available in a small number of places. In most areas the zoom level stops at 20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12 billion –</a:t>
            </a:r>
            <a:r>
              <a:rPr lang="en-US" dirty="0"/>
              <a:t> The </a:t>
            </a:r>
            <a:r>
              <a:rPr lang="en-US" dirty="0">
                <a:hlinkClick r:id="rId3"/>
              </a:rPr>
              <a:t>number of miles per year</a:t>
            </a:r>
            <a:r>
              <a:rPr lang="en-US" dirty="0"/>
              <a:t> that Google Maps Navigation, included on Android handsets, has guided users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2 years –</a:t>
            </a:r>
            <a:r>
              <a:rPr lang="en-US" dirty="0"/>
              <a:t> The </a:t>
            </a:r>
            <a:r>
              <a:rPr lang="en-US" dirty="0">
                <a:hlinkClick r:id="rId3"/>
              </a:rPr>
              <a:t>time saved per day</a:t>
            </a:r>
            <a:r>
              <a:rPr lang="en-US" dirty="0"/>
              <a:t> for users of Google Maps Navigation with the traffic routing functionality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1.18% –</a:t>
            </a:r>
            <a:r>
              <a:rPr lang="en-US" dirty="0"/>
              <a:t> The share of </a:t>
            </a:r>
            <a:r>
              <a:rPr lang="en-US" dirty="0">
                <a:hlinkClick r:id="rId4"/>
              </a:rPr>
              <a:t>sites</a:t>
            </a:r>
            <a:r>
              <a:rPr lang="en-US" dirty="0"/>
              <a:t> in the top 10,000 of </a:t>
            </a:r>
            <a:r>
              <a:rPr lang="en-US" dirty="0" smtClean="0"/>
              <a:t>that use Google Maps</a:t>
            </a:r>
          </a:p>
          <a:p>
            <a:endParaRPr lang="en-US" dirty="0"/>
          </a:p>
          <a:p>
            <a:r>
              <a:rPr lang="en-US" b="1" dirty="0"/>
              <a:t>1,162,460 –</a:t>
            </a:r>
            <a:r>
              <a:rPr lang="en-US" dirty="0"/>
              <a:t> In total</a:t>
            </a:r>
            <a:r>
              <a:rPr lang="en-US" dirty="0" smtClean="0"/>
              <a:t>,</a:t>
            </a:r>
            <a:r>
              <a:rPr lang="en-US" dirty="0"/>
              <a:t> this many sites use Google Maps.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9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41148"/>
          <a:lstStyle/>
          <a:p>
            <a:pPr eaLnBrk="1" hangingPunct="1"/>
            <a:r>
              <a:rPr lang="en-US" dirty="0" smtClean="0"/>
              <a:t>Google Maps in Android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idx="1"/>
          </p:nvPr>
        </p:nvSpPr>
        <p:spPr/>
        <p:txBody>
          <a:bodyPr lIns="82296" tIns="41148" rIns="82296" bIns="41148">
            <a:normAutofit/>
          </a:bodyPr>
          <a:lstStyle/>
          <a:p>
            <a:r>
              <a:rPr lang="en-US" dirty="0" smtClean="0"/>
              <a:t>Search in plain English</a:t>
            </a:r>
            <a:endParaRPr lang="en-US" dirty="0"/>
          </a:p>
          <a:p>
            <a:r>
              <a:rPr lang="en-US" dirty="0" smtClean="0"/>
              <a:t>Voice Search API</a:t>
            </a:r>
          </a:p>
          <a:p>
            <a:r>
              <a:rPr lang="en-US" dirty="0"/>
              <a:t>Search along </a:t>
            </a:r>
            <a:r>
              <a:rPr lang="en-US" dirty="0" smtClean="0"/>
              <a:t>route</a:t>
            </a:r>
            <a:endParaRPr lang="en-US" dirty="0"/>
          </a:p>
          <a:p>
            <a:r>
              <a:rPr lang="en-US" dirty="0"/>
              <a:t>Traffic view</a:t>
            </a:r>
          </a:p>
          <a:p>
            <a:r>
              <a:rPr lang="en-US" dirty="0" smtClean="0"/>
              <a:t>Satellite </a:t>
            </a:r>
            <a:r>
              <a:rPr lang="en-US" dirty="0"/>
              <a:t>view</a:t>
            </a:r>
          </a:p>
          <a:p>
            <a:r>
              <a:rPr lang="en-US" dirty="0"/>
              <a:t>Street View</a:t>
            </a:r>
          </a:p>
          <a:p>
            <a:r>
              <a:rPr lang="en-US" dirty="0"/>
              <a:t>Car dock </a:t>
            </a:r>
            <a:r>
              <a:rPr lang="en-US" dirty="0" smtClean="0"/>
              <a:t>mode</a:t>
            </a:r>
            <a:endParaRPr lang="en-US" dirty="0"/>
          </a:p>
          <a:p>
            <a:r>
              <a:rPr lang="en-US" dirty="0" smtClean="0"/>
              <a:t>Compass</a:t>
            </a:r>
          </a:p>
          <a:p>
            <a:r>
              <a:rPr lang="en-US" dirty="0" smtClean="0"/>
              <a:t>Current location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57" y="2057400"/>
            <a:ext cx="2728686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03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41148"/>
          <a:lstStyle/>
          <a:p>
            <a:r>
              <a:rPr lang="en-US" smtClean="0"/>
              <a:t>Google Maps in Android</a:t>
            </a:r>
          </a:p>
        </p:txBody>
      </p:sp>
      <p:sp>
        <p:nvSpPr>
          <p:cNvPr id="39939" name="Content Placeholder 6"/>
          <p:cNvSpPr>
            <a:spLocks noGrp="1"/>
          </p:cNvSpPr>
          <p:nvPr>
            <p:ph idx="1"/>
          </p:nvPr>
        </p:nvSpPr>
        <p:spPr/>
        <p:txBody>
          <a:bodyPr lIns="82296" tIns="41148" rIns="82296" bIns="41148">
            <a:normAutofit/>
          </a:bodyPr>
          <a:lstStyle/>
          <a:p>
            <a:pPr eaLnBrk="1" hangingPunct="1"/>
            <a:r>
              <a:rPr lang="en-US" sz="2500" b="1" dirty="0" err="1"/>
              <a:t>MapActivity</a:t>
            </a:r>
            <a:r>
              <a:rPr lang="en-US" sz="2500" b="1" dirty="0"/>
              <a:t>:</a:t>
            </a:r>
            <a:r>
              <a:rPr lang="en-US" sz="2500" dirty="0"/>
              <a:t> Base class with code to manage the boring necessities of any activity that displays a </a:t>
            </a:r>
            <a:r>
              <a:rPr lang="en-US" sz="2500" dirty="0" err="1"/>
              <a:t>MapView</a:t>
            </a:r>
            <a:endParaRPr lang="en-US" sz="2500" b="1" dirty="0"/>
          </a:p>
          <a:p>
            <a:pPr eaLnBrk="1" hangingPunct="1"/>
            <a:r>
              <a:rPr lang="en-US" sz="2500" b="1" dirty="0" err="1"/>
              <a:t>MapView</a:t>
            </a:r>
            <a:r>
              <a:rPr lang="en-US" sz="2500" b="1" dirty="0"/>
              <a:t>:</a:t>
            </a:r>
            <a:r>
              <a:rPr lang="en-US" sz="2500" dirty="0"/>
              <a:t> A View which displays a map (with data obtained from the Google Maps service).</a:t>
            </a:r>
            <a:endParaRPr lang="en-US" sz="2500" b="1" dirty="0"/>
          </a:p>
          <a:p>
            <a:pPr eaLnBrk="1" hangingPunct="1"/>
            <a:r>
              <a:rPr lang="en-US" sz="2500" b="1" dirty="0" err="1"/>
              <a:t>MapController</a:t>
            </a:r>
            <a:r>
              <a:rPr lang="en-US" sz="2500" b="1" dirty="0"/>
              <a:t>:</a:t>
            </a:r>
            <a:r>
              <a:rPr lang="en-US" sz="2500" dirty="0"/>
              <a:t> A utility class to manage panning and zooming of a map.</a:t>
            </a:r>
          </a:p>
          <a:p>
            <a:pPr eaLnBrk="1" hangingPunct="1"/>
            <a:r>
              <a:rPr lang="en-US" sz="2500" b="1" dirty="0" err="1"/>
              <a:t>MyLocationOverlay</a:t>
            </a:r>
            <a:r>
              <a:rPr lang="en-US" sz="2500" b="1" dirty="0"/>
              <a:t>: </a:t>
            </a:r>
            <a:r>
              <a:rPr lang="en-US" sz="2500" dirty="0"/>
              <a:t>An Overlay for drawing the user's current location (and accuracy) on the map, and/or a compass-rose inset.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2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41148"/>
          <a:lstStyle/>
          <a:p>
            <a:r>
              <a:rPr lang="en-US" smtClean="0"/>
              <a:t>Google Maps in Android</a:t>
            </a:r>
          </a:p>
        </p:txBody>
      </p:sp>
      <p:sp>
        <p:nvSpPr>
          <p:cNvPr id="37891" name="Content Placeholder 6"/>
          <p:cNvSpPr>
            <a:spLocks noGrp="1"/>
          </p:cNvSpPr>
          <p:nvPr>
            <p:ph idx="1"/>
          </p:nvPr>
        </p:nvSpPr>
        <p:spPr/>
        <p:txBody>
          <a:bodyPr lIns="82296" tIns="41148" rIns="82296" bIns="41148">
            <a:normAutofit/>
          </a:bodyPr>
          <a:lstStyle/>
          <a:p>
            <a:pPr eaLnBrk="1" hangingPunct="1"/>
            <a:r>
              <a:rPr lang="en-US" sz="2500" b="1" dirty="0" err="1"/>
              <a:t>GeoPoint</a:t>
            </a:r>
            <a:r>
              <a:rPr lang="en-US" sz="2500" b="1" dirty="0"/>
              <a:t>:</a:t>
            </a:r>
            <a:r>
              <a:rPr lang="en-US" sz="2500" dirty="0"/>
              <a:t> longitude/latitude stored as integer in </a:t>
            </a:r>
            <a:r>
              <a:rPr lang="en-US" sz="2500" dirty="0" err="1"/>
              <a:t>microdegrees</a:t>
            </a:r>
            <a:r>
              <a:rPr lang="en-US" sz="2500" dirty="0"/>
              <a:t> (degrees * 1E6)</a:t>
            </a:r>
          </a:p>
          <a:p>
            <a:pPr eaLnBrk="1" hangingPunct="1"/>
            <a:r>
              <a:rPr lang="en-US" sz="2500" b="1" dirty="0"/>
              <a:t>Overlay:</a:t>
            </a:r>
            <a:r>
              <a:rPr lang="en-US" sz="2500" dirty="0"/>
              <a:t> Base class representing an overlay which may be displayed on top of a map</a:t>
            </a:r>
          </a:p>
          <a:p>
            <a:pPr eaLnBrk="1" hangingPunct="1"/>
            <a:r>
              <a:rPr lang="en-US" sz="2500" b="1" dirty="0" err="1"/>
              <a:t>OverlayItem</a:t>
            </a:r>
            <a:r>
              <a:rPr lang="en-US" sz="2500" b="1" dirty="0"/>
              <a:t>: </a:t>
            </a:r>
            <a:r>
              <a:rPr lang="en-US" sz="2500" dirty="0"/>
              <a:t>The basic component of any </a:t>
            </a:r>
            <a:r>
              <a:rPr lang="en-US" sz="2500" dirty="0" err="1"/>
              <a:t>ItemizedOverlay</a:t>
            </a:r>
            <a:r>
              <a:rPr lang="en-US" sz="2500" dirty="0"/>
              <a:t>.</a:t>
            </a:r>
          </a:p>
          <a:p>
            <a:pPr eaLnBrk="1" hangingPunct="1"/>
            <a:r>
              <a:rPr lang="en-US" sz="2500" b="1" dirty="0" err="1"/>
              <a:t>ItemizedOverlay</a:t>
            </a:r>
            <a:r>
              <a:rPr lang="en-US" sz="2500" dirty="0"/>
              <a:t>: A base class for an Overlay which consists of a list of </a:t>
            </a:r>
            <a:r>
              <a:rPr lang="en-US" sz="2500" dirty="0" err="1" smtClean="0"/>
              <a:t>OverlayItems</a:t>
            </a:r>
            <a:endParaRPr lang="en-US" sz="2500" dirty="0" smtClean="0"/>
          </a:p>
          <a:p>
            <a:r>
              <a:rPr lang="en-US" sz="2500" b="1" dirty="0"/>
              <a:t>Projection: </a:t>
            </a:r>
            <a:r>
              <a:rPr lang="en-US" sz="2400" dirty="0" smtClean="0"/>
              <a:t>A </a:t>
            </a:r>
            <a:r>
              <a:rPr lang="en-US" sz="2400" dirty="0"/>
              <a:t>Projection serves to translate between the coordinate system </a:t>
            </a:r>
            <a:r>
              <a:rPr lang="en-US" sz="2400" dirty="0" smtClean="0"/>
              <a:t> latitude/longitude</a:t>
            </a:r>
            <a:endParaRPr lang="en-US" sz="2500" dirty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92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41148"/>
          <a:lstStyle/>
          <a:p>
            <a:pPr marL="21745357" indent="-21745357"/>
            <a:r>
              <a:rPr lang="en-US" smtClean="0"/>
              <a:t>Prerequisites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idx="1"/>
          </p:nvPr>
        </p:nvSpPr>
        <p:spPr/>
        <p:txBody>
          <a:bodyPr lIns="82296" tIns="41148" rIns="82296" bIns="41148"/>
          <a:lstStyle/>
          <a:p>
            <a:pPr eaLnBrk="1" hangingPunct="1"/>
            <a:r>
              <a:rPr lang="en-US" smtClean="0"/>
              <a:t>Create an Android project with Google APIs support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46020"/>
            <a:ext cx="8229600" cy="283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- © Rohit Lagu * Pune Google User Group*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59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353</TotalTime>
  <Words>899</Words>
  <Application>Microsoft Macintosh PowerPoint</Application>
  <PresentationFormat>On-screen Show (4:3)</PresentationFormat>
  <Paragraphs>207</Paragraphs>
  <Slides>24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Android Maps &amp; Location APIs</vt:lpstr>
      <vt:lpstr>About “I -  Me -  Myself”</vt:lpstr>
      <vt:lpstr>Agenda</vt:lpstr>
      <vt:lpstr>Google Maps in Fun Facts</vt:lpstr>
      <vt:lpstr>Google Maps in Fun Facts</vt:lpstr>
      <vt:lpstr>Google Maps in Android</vt:lpstr>
      <vt:lpstr>Google Maps in Android</vt:lpstr>
      <vt:lpstr>Google Maps in Android</vt:lpstr>
      <vt:lpstr>Prerequisites</vt:lpstr>
      <vt:lpstr>  Prerequisites</vt:lpstr>
      <vt:lpstr>MapView</vt:lpstr>
      <vt:lpstr>MapActivity</vt:lpstr>
      <vt:lpstr>MyLocationOverlay</vt:lpstr>
      <vt:lpstr>Custom Map Marker</vt:lpstr>
      <vt:lpstr>Custom Map Marker</vt:lpstr>
      <vt:lpstr>Hello Map</vt:lpstr>
      <vt:lpstr>In Summary</vt:lpstr>
      <vt:lpstr>Places API</vt:lpstr>
      <vt:lpstr>  Prerequisites</vt:lpstr>
      <vt:lpstr>Place Search</vt:lpstr>
      <vt:lpstr>In nutshell</vt:lpstr>
      <vt:lpstr>App:   Around Pune</vt:lpstr>
      <vt:lpstr>Q&amp;A</vt:lpstr>
      <vt:lpstr>Thanks</vt:lpstr>
    </vt:vector>
  </TitlesOfParts>
  <Manager>Mentor</Manager>
  <Company>Pune GDG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Maps &amp; location APIs</dc:title>
  <dc:subject/>
  <dc:creator>Rohit Lagu</dc:creator>
  <cp:keywords/>
  <dc:description/>
  <cp:lastModifiedBy>Rohit Lagu</cp:lastModifiedBy>
  <cp:revision>47</cp:revision>
  <dcterms:created xsi:type="dcterms:W3CDTF">2012-11-07T11:16:09Z</dcterms:created>
  <dcterms:modified xsi:type="dcterms:W3CDTF">2012-11-10T02:00:32Z</dcterms:modified>
  <cp:category/>
</cp:coreProperties>
</file>