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E8CC-CB6B-3D5C-3D36-4222A10D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6D3A-79A2-9457-B9DE-3B5A9446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BFFF-8BC3-CC93-EA7E-A963E2E6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F5C1-89B5-7A9D-A767-8D5BE107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4E0F-E3B0-F017-302A-040CCF82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9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F23A-9C66-41E7-C09F-D46BFDA5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90AE-880F-FDC1-19E6-3078C19C8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6ED7-BC56-4557-708B-BE0675E3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18F3-0386-6B2F-D756-560B2D4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66F5-FCCA-73A0-4613-56FA0C7A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85022-64D3-2A24-6D71-A654B0DEE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BB202-8678-D2FD-640F-F2C521E4F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8DB0-251F-AADE-F1E7-6897AB2F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8FA2-6846-E1C2-D86A-20D2941E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96CC-54FE-AA88-07B8-2C63E2F2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518-AE09-68C2-ACCD-9483B222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DAA8-B9D5-00D4-B9B8-3743C015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A02D-E798-F2AB-4EB9-446769B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F19E-C296-DE94-7D58-AB3D601A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5559-6530-532D-1EC2-4B5CDEF0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5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103F-D704-7EE4-C52D-4DD310C6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EC65D-4217-EFF1-6FD8-A9843C4D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D6C6-7023-1829-19B6-4F26C6FF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7AF0-3982-B4A8-2DFF-5F92589A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7294-A1F7-5C93-6CB2-5F7AC6C9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B67C-4AF3-45BD-0EFC-ACBFE72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F860-412B-1222-DE61-EEE3D072A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3E24-B4D3-2C22-48FD-2F0ED15E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D57B5-3FDC-8465-FBCE-0F6DD164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3F007-B5DA-3BDE-AEB2-B3D3EC4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EBE75-CD5C-A172-49BC-8151460C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38DE-32DD-6D74-4542-CB4C3887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FDC9B-B1C4-39E2-0FAD-692A9027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E787-6AE7-54D5-8437-8D84FD97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AC738-61E9-9EA5-029F-520B1EFD7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E21F3-E8D7-857D-DD6C-2F4EBB9E3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5F7C2-73CF-9677-EBC9-3FCCE0EA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8B3DC-B4AC-71D3-6D44-C2C3B824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2CAB9-A299-15AB-CA57-C54CAFF7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3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0312-FD7C-0D15-4B9C-73BB5E87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28C94-493B-0EB7-764F-19FC5335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FCDCE-3741-4BFF-28BB-CA3CA9E5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CD55F-4CA2-7BCC-6FDC-3972D369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29888-BDFE-F5EC-8D42-23549FB9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048DB-360C-A8C4-6C33-F2E7D609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1A39-972F-FAE8-DA01-90B02B8B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B7D5-491C-62D5-6906-A493BA5D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E9F0-FF39-3EB2-8171-A306911A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D3AC0-41FA-E02C-70FC-9586288B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CBAF-4F87-EF9A-5ADD-8D68B02B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B9DA-6029-C34F-46C1-EDD4CD85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F02A2-3939-BBE1-C782-33100AF5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8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2D53-AA9B-FE76-B93F-D9925521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D327E-3A61-159E-1A81-D6B7CEDA8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61F3-D2B1-2013-E24F-FEB1EDAF5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6BF3-C69B-8A60-1A51-21D4B90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851F2-FD5C-484F-7A0A-6DE82AAA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804B-0FF2-DAE7-49CF-B7F3F4AF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6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45BC4-4695-E2F8-59E5-B1DBA06B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2DE1-C1D4-036D-42BF-40CC9768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2F7E-3458-41E5-13BE-F7C02FBC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45C5-69D2-4BE3-A09C-F2720D17497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9AD4-EA2B-D21D-FC88-E01531043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39B9-1051-477A-CDE4-8F0A1F193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4C3B-CAF9-41D1-B7E9-29CBF309C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97FF-2DFE-ECC6-A6E7-AA43A6D9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561AC-DD99-FB01-EB05-46A56B59C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238" b="4238"/>
          <a:stretch>
            <a:fillRect/>
          </a:stretch>
        </p:blipFill>
        <p:spPr>
          <a:xfrm rot="8100000">
            <a:off x="-525233" y="4831406"/>
            <a:ext cx="4701196" cy="45351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8953" r="8953"/>
          <a:stretch>
            <a:fillRect/>
          </a:stretch>
        </p:blipFill>
        <p:spPr>
          <a:xfrm rot="-7914474">
            <a:off x="8032147" y="-987323"/>
            <a:ext cx="5012405" cy="380088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5375" b="22649"/>
          <a:stretch>
            <a:fillRect/>
          </a:stretch>
        </p:blipFill>
        <p:spPr>
          <a:xfrm>
            <a:off x="2181376" y="2229189"/>
            <a:ext cx="7441387" cy="388976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58926" y="509235"/>
            <a:ext cx="5438292" cy="1216891"/>
            <a:chOff x="0" y="-19049"/>
            <a:chExt cx="10876584" cy="2433782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49"/>
              <a:ext cx="10876584" cy="16671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42"/>
                </a:lnSpc>
              </a:pPr>
              <a:r>
                <a:rPr lang="en-US" sz="5451">
                  <a:solidFill>
                    <a:srgbClr val="FFFFFF"/>
                  </a:solidFill>
                  <a:latin typeface="Forum"/>
                </a:rPr>
                <a:t> AGENDA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33291"/>
              <a:ext cx="7907608" cy="581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83"/>
                </a:lnSpc>
              </a:pPr>
              <a:endParaRPr sz="1200"/>
            </a:p>
          </p:txBody>
        </p:sp>
      </p:grpSp>
      <p:sp>
        <p:nvSpPr>
          <p:cNvPr id="8" name="TextBox 8"/>
          <p:cNvSpPr txBox="1"/>
          <p:nvPr/>
        </p:nvSpPr>
        <p:spPr>
          <a:xfrm rot="-5400000">
            <a:off x="1594835" y="3585681"/>
            <a:ext cx="2612579" cy="30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  <a:spcBef>
                <a:spcPct val="0"/>
              </a:spcBef>
            </a:pPr>
            <a:r>
              <a:rPr lang="en-US" sz="2027">
                <a:solidFill>
                  <a:srgbClr val="0F2A37"/>
                </a:solidFill>
                <a:latin typeface="TT Drugs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6224162" y="4891971"/>
            <a:ext cx="2426322" cy="30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  <a:spcBef>
                <a:spcPct val="0"/>
              </a:spcBef>
            </a:pPr>
            <a:r>
              <a:rPr lang="en-US" sz="2027">
                <a:solidFill>
                  <a:srgbClr val="0F2A37"/>
                </a:solidFill>
                <a:latin typeface="TT Drugs"/>
              </a:rPr>
              <a:t>Airport Services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3249249" y="4782881"/>
            <a:ext cx="2208143" cy="30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  <a:spcBef>
                <a:spcPct val="0"/>
              </a:spcBef>
            </a:pPr>
            <a:r>
              <a:rPr lang="en-US" sz="2027">
                <a:solidFill>
                  <a:srgbClr val="0F2A37"/>
                </a:solidFill>
                <a:latin typeface="TT Drugs"/>
              </a:rPr>
              <a:t>Support sercvices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4583080" y="4019445"/>
            <a:ext cx="2612579" cy="30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  <a:spcBef>
                <a:spcPct val="0"/>
              </a:spcBef>
            </a:pPr>
            <a:r>
              <a:rPr lang="en-US" sz="2027">
                <a:solidFill>
                  <a:srgbClr val="0F2A37"/>
                </a:solidFill>
                <a:latin typeface="TT Drugs"/>
              </a:rPr>
              <a:t>Security</a:t>
            </a:r>
          </a:p>
        </p:txBody>
      </p:sp>
      <p:sp>
        <p:nvSpPr>
          <p:cNvPr id="12" name="TextBox 12"/>
          <p:cNvSpPr txBox="1"/>
          <p:nvPr/>
        </p:nvSpPr>
        <p:spPr>
          <a:xfrm rot="-5400000">
            <a:off x="7668281" y="3678810"/>
            <a:ext cx="2612579" cy="30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  <a:spcBef>
                <a:spcPct val="0"/>
              </a:spcBef>
            </a:pPr>
            <a:r>
              <a:rPr lang="en-US" sz="2027">
                <a:solidFill>
                  <a:srgbClr val="0F2A37"/>
                </a:solidFill>
                <a:latin typeface="TT Drugs"/>
              </a:rPr>
              <a:t>Future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Forum</vt:lpstr>
      <vt:lpstr>TT Drugs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kshitize dimri</dc:creator>
  <cp:lastModifiedBy>kshitize dimri</cp:lastModifiedBy>
  <cp:revision>1</cp:revision>
  <dcterms:created xsi:type="dcterms:W3CDTF">2022-11-15T08:24:00Z</dcterms:created>
  <dcterms:modified xsi:type="dcterms:W3CDTF">2022-11-15T08:25:38Z</dcterms:modified>
</cp:coreProperties>
</file>