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70" r:id="rId3"/>
    <p:sldId id="262" r:id="rId4"/>
    <p:sldId id="257" r:id="rId5"/>
    <p:sldId id="263" r:id="rId6"/>
    <p:sldId id="264" r:id="rId7"/>
    <p:sldId id="265" r:id="rId8"/>
    <p:sldId id="259" r:id="rId9"/>
    <p:sldId id="260" r:id="rId10"/>
    <p:sldId id="266" r:id="rId11"/>
    <p:sldId id="267" r:id="rId12"/>
    <p:sldId id="268" r:id="rId13"/>
    <p:sldId id="269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F24EF-AF5A-4766-B3E9-D2B05C949934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9D50D-1E7A-42FD-B19D-1A2CE0E273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341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59D50D-1E7A-42FD-B19D-1A2CE0E2733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451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30BCC8BC-370E-4AAC-A81F-689FF7854D70}" type="datetime1">
              <a:rPr lang="en-IN" smtClean="0"/>
              <a:t>27-04-2021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r>
              <a:rPr lang="en-IN" smtClean="0"/>
              <a:t>1</a:t>
            </a:r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3BF08452-A91A-436D-A9D2-267875EB89A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BE3-0553-47A3-A286-C2DAE2CC89AF}" type="datetime1">
              <a:rPr lang="en-IN" smtClean="0"/>
              <a:t>27-04-2021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8452-A91A-436D-A9D2-267875EB89A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5F5D-8582-4D52-9EFC-985441382C2F}" type="datetime1">
              <a:rPr lang="en-IN" smtClean="0"/>
              <a:t>27-04-2021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8452-A91A-436D-A9D2-267875EB89A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B7949DDC-2134-4AC1-B43E-141B931A3B19}" type="datetime1">
              <a:rPr lang="en-IN" smtClean="0"/>
              <a:t>27-04-2021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r>
              <a:rPr lang="en-IN" smtClean="0"/>
              <a:t>1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8452-A91A-436D-A9D2-267875EB89A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F24BB0DF-E9CD-4028-90B4-7E13EB84A1F0}" type="datetime1">
              <a:rPr lang="en-IN" smtClean="0"/>
              <a:t>27-04-2021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r>
              <a:rPr lang="en-IN" smtClean="0"/>
              <a:t>1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3BF08452-A91A-436D-A9D2-267875EB89A3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5A6A6D6-5F22-440B-817B-F30E5F428888}" type="datetime1">
              <a:rPr lang="en-IN" smtClean="0"/>
              <a:t>27-04-2021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r>
              <a:rPr lang="en-IN" smtClean="0"/>
              <a:t>1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BF08452-A91A-436D-A9D2-267875EB89A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BAFA4D9A-D4B1-455F-A9FC-D6157F9D82E1}" type="datetime1">
              <a:rPr lang="en-IN" smtClean="0"/>
              <a:t>27-04-2021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r>
              <a:rPr lang="en-IN" smtClean="0"/>
              <a:t>1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3BF08452-A91A-436D-A9D2-267875EB89A3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15A5-C388-49C1-AEC8-B08D4A6CCADF}" type="datetime1">
              <a:rPr lang="en-IN" smtClean="0"/>
              <a:t>27-04-2021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8452-A91A-436D-A9D2-267875EB89A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4CBAB32-2600-4DA6-AC77-9D111E7A654F}" type="datetime1">
              <a:rPr lang="en-IN" smtClean="0"/>
              <a:t>27-04-2021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r>
              <a:rPr lang="en-IN" smtClean="0"/>
              <a:t>1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BF08452-A91A-436D-A9D2-267875EB89A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E6B9AEF7-DD03-476F-B9F6-CE373C44365F}" type="datetime1">
              <a:rPr lang="en-IN" smtClean="0"/>
              <a:t>27-04-2021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r>
              <a:rPr lang="en-IN" smtClean="0"/>
              <a:t>1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3BF08452-A91A-436D-A9D2-267875EB89A3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DC7F3D9B-5885-4818-AC13-CF5DEA67FD6F}" type="datetime1">
              <a:rPr lang="en-IN" smtClean="0"/>
              <a:t>27-04-2021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r>
              <a:rPr lang="en-IN" smtClean="0"/>
              <a:t>1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3BF08452-A91A-436D-A9D2-267875EB89A3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F2ACC329-6AE6-4BD4-BAE2-0CEC54849BF9}" type="datetime1">
              <a:rPr lang="en-IN" smtClean="0"/>
              <a:t>27-04-2021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r>
              <a:rPr lang="en-IN" smtClean="0"/>
              <a:t>1</a:t>
            </a:r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3BF08452-A91A-436D-A9D2-267875EB89A3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75729"/>
            <a:ext cx="8062912" cy="689521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Data Science Project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7200" dirty="0" smtClean="0"/>
              <a:t>Jarvis AI Assistant</a:t>
            </a:r>
            <a:endParaRPr lang="en-IN" sz="7200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3685602"/>
            <a:ext cx="316835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 smtClean="0">
                <a:latin typeface="Bahnschrift" panose="020B0502040204020203" pitchFamily="34" charset="0"/>
              </a:rPr>
              <a:t>Project Submitted By:-</a:t>
            </a:r>
          </a:p>
          <a:p>
            <a:r>
              <a:rPr lang="en-GB" dirty="0" smtClean="0">
                <a:latin typeface="Bahnschrift" panose="020B0502040204020203" pitchFamily="34" charset="0"/>
              </a:rPr>
              <a:t>Name:- </a:t>
            </a:r>
            <a:r>
              <a:rPr lang="en-GB" dirty="0" err="1" smtClean="0">
                <a:latin typeface="Bahnschrift" panose="020B0502040204020203" pitchFamily="34" charset="0"/>
              </a:rPr>
              <a:t>Kshitiz</a:t>
            </a:r>
            <a:r>
              <a:rPr lang="en-GB" dirty="0" smtClean="0">
                <a:latin typeface="Bahnschrift" panose="020B0502040204020203" pitchFamily="34" charset="0"/>
              </a:rPr>
              <a:t> Jain</a:t>
            </a:r>
          </a:p>
          <a:p>
            <a:r>
              <a:rPr lang="en-GB" dirty="0" smtClean="0">
                <a:latin typeface="Bahnschrift" panose="020B0502040204020203" pitchFamily="34" charset="0"/>
              </a:rPr>
              <a:t>Roll Number:- 1810992009</a:t>
            </a:r>
            <a:endParaRPr lang="en-IN" dirty="0">
              <a:latin typeface="Bahnschrift" panose="020B0502040204020203" pitchFamily="34" charset="0"/>
            </a:endParaRPr>
          </a:p>
        </p:txBody>
      </p:sp>
      <p:pic>
        <p:nvPicPr>
          <p:cNvPr id="1026" name="Picture 2" descr="Imarticus Learning (@imarticus) | Twit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63859" cy="155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itkara University, Chandigarh: Courses, Admission 2021, Fees, Rank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0"/>
            <a:ext cx="3059832" cy="1556792"/>
          </a:xfrm>
          <a:prstGeom prst="rect">
            <a:avLst/>
          </a:prstGeom>
          <a:noFill/>
          <a:effectLst>
            <a:glow>
              <a:schemeClr val="accent1">
                <a:alpha val="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520" y="5373216"/>
            <a:ext cx="29523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Bahnschrift" panose="020B0502040204020203" pitchFamily="34" charset="0"/>
              </a:rPr>
              <a:t>Mentor:-</a:t>
            </a:r>
            <a:br>
              <a:rPr lang="en-GB" sz="2800" b="1" dirty="0" smtClean="0">
                <a:latin typeface="Bahnschrift" panose="020B0502040204020203" pitchFamily="34" charset="0"/>
              </a:rPr>
            </a:br>
            <a:r>
              <a:rPr lang="en-GB" sz="2800" b="1" dirty="0" err="1" smtClean="0">
                <a:latin typeface="Bahnschrift" panose="020B0502040204020203" pitchFamily="34" charset="0"/>
              </a:rPr>
              <a:t>Dr.</a:t>
            </a:r>
            <a:r>
              <a:rPr lang="en-GB" sz="2800" b="1" dirty="0" smtClean="0">
                <a:latin typeface="Bahnschrift" panose="020B0502040204020203" pitchFamily="34" charset="0"/>
              </a:rPr>
              <a:t> Poonam Mam</a:t>
            </a:r>
            <a:endParaRPr lang="en-IN" sz="2800" b="1" dirty="0">
              <a:latin typeface="Bahnschrif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5250105"/>
            <a:ext cx="28248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Arial Rounded MT Bold" panose="020F0704030504030204" pitchFamily="34" charset="0"/>
              </a:rPr>
              <a:t>Instructor:-</a:t>
            </a:r>
            <a:br>
              <a:rPr lang="en-GB" sz="2800" dirty="0" smtClean="0">
                <a:latin typeface="Arial Rounded MT Bold" panose="020F0704030504030204" pitchFamily="34" charset="0"/>
              </a:rPr>
            </a:br>
            <a:r>
              <a:rPr lang="en-GB" sz="2800" dirty="0" err="1" smtClean="0">
                <a:latin typeface="Arial Rounded MT Bold" panose="020F0704030504030204" pitchFamily="34" charset="0"/>
              </a:rPr>
              <a:t>Dr.</a:t>
            </a:r>
            <a:r>
              <a:rPr lang="en-GB" sz="2800" dirty="0" smtClean="0">
                <a:latin typeface="Arial Rounded MT Bold" panose="020F0704030504030204" pitchFamily="34" charset="0"/>
              </a:rPr>
              <a:t> Manish Jain</a:t>
            </a:r>
            <a:endParaRPr lang="en-IN" sz="2800" dirty="0">
              <a:latin typeface="Arial Rounded MT Bold" panose="020F070403050403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44408" y="5589241"/>
            <a:ext cx="899591" cy="864096"/>
          </a:xfrm>
        </p:spPr>
        <p:txBody>
          <a:bodyPr/>
          <a:lstStyle/>
          <a:p>
            <a:fld id="{3BF08452-A91A-436D-A9D2-267875EB89A3}" type="slidenum">
              <a:rPr lang="en-IN" sz="3200" smtClean="0">
                <a:latin typeface="Bodoni MT Black" panose="02070A03080606020203" pitchFamily="18" charset="0"/>
              </a:rPr>
              <a:t>1</a:t>
            </a:fld>
            <a:endParaRPr lang="en-IN" sz="3200" dirty="0"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89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</a:t>
            </a:r>
            <a:r>
              <a:rPr lang="en-US" dirty="0" smtClean="0"/>
              <a:t>use</a:t>
            </a:r>
          </a:p>
          <a:p>
            <a:r>
              <a:rPr lang="en-US" dirty="0" smtClean="0"/>
              <a:t>Can </a:t>
            </a:r>
            <a:r>
              <a:rPr lang="en-US" dirty="0"/>
              <a:t>work with variety of </a:t>
            </a:r>
            <a:r>
              <a:rPr lang="en-US" dirty="0" smtClean="0"/>
              <a:t>commands</a:t>
            </a:r>
          </a:p>
          <a:p>
            <a:r>
              <a:rPr lang="en-US" dirty="0" smtClean="0"/>
              <a:t>Custom commands</a:t>
            </a:r>
          </a:p>
          <a:p>
            <a:r>
              <a:rPr lang="en-US" dirty="0" smtClean="0"/>
              <a:t>Secure</a:t>
            </a:r>
          </a:p>
          <a:p>
            <a:r>
              <a:rPr lang="en-US" dirty="0" smtClean="0"/>
              <a:t>Helpful </a:t>
            </a:r>
            <a:r>
              <a:rPr lang="en-US" dirty="0"/>
              <a:t>for </a:t>
            </a:r>
            <a:r>
              <a:rPr lang="en-US" dirty="0" smtClean="0"/>
              <a:t>disabled</a:t>
            </a:r>
          </a:p>
          <a:p>
            <a:r>
              <a:rPr lang="en-US" dirty="0" smtClean="0"/>
              <a:t>Artificial </a:t>
            </a:r>
            <a:r>
              <a:rPr lang="en-US" dirty="0"/>
              <a:t>intelligent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8452-A91A-436D-A9D2-267875EB89A3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9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Limited language </a:t>
            </a:r>
            <a:r>
              <a:rPr lang="en-US" dirty="0" smtClean="0"/>
              <a:t>support</a:t>
            </a:r>
          </a:p>
          <a:p>
            <a:r>
              <a:rPr lang="en-US" dirty="0" smtClean="0"/>
              <a:t>Costly</a:t>
            </a:r>
          </a:p>
          <a:p>
            <a:r>
              <a:rPr lang="en-US" dirty="0" smtClean="0"/>
              <a:t>Expensive </a:t>
            </a:r>
            <a:r>
              <a:rPr lang="en-US" dirty="0" err="1" smtClean="0"/>
              <a:t>equipments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cannot work in noisy environment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8452-A91A-436D-A9D2-267875EB89A3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32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Jarvis is a digital and virtual assistant with artificial </a:t>
            </a:r>
            <a:r>
              <a:rPr lang="en-US" dirty="0" err="1"/>
              <a:t>intelligency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dirty="0"/>
              <a:t>is very flexible and useful technology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dirty="0"/>
              <a:t>provides a better interface to deal with </a:t>
            </a:r>
            <a:r>
              <a:rPr lang="en-US" dirty="0" smtClean="0"/>
              <a:t>it.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8452-A91A-436D-A9D2-267875EB89A3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54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8452-A91A-436D-A9D2-267875EB89A3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76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924944"/>
            <a:ext cx="3121152" cy="367893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8452-A91A-436D-A9D2-267875EB89A3}" type="slidenum">
              <a:rPr lang="en-IN" smtClean="0"/>
              <a:t>14</a:t>
            </a:fld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0"/>
            <a:ext cx="8352928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500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OVERVIEW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HOW </a:t>
            </a:r>
            <a:r>
              <a:rPr lang="en-US" dirty="0"/>
              <a:t>IT WORKS? </a:t>
            </a:r>
            <a:endParaRPr lang="en-US" dirty="0"/>
          </a:p>
          <a:p>
            <a:r>
              <a:rPr lang="en-US" dirty="0" smtClean="0"/>
              <a:t>ADVANTAGES-DISADVANTAGES</a:t>
            </a:r>
          </a:p>
          <a:p>
            <a:r>
              <a:rPr lang="en-US" dirty="0" smtClean="0"/>
              <a:t>COMMANDS</a:t>
            </a:r>
          </a:p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8452-A91A-436D-A9D2-267875EB89A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91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character has appeared heavily in media adaptations of iron man and avengers stories.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commonly reimagined as "just a rather very intelligent system" (J.A.R.V.I.S.).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8452-A91A-436D-A9D2-267875EB89A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53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l="-1000" t="-5000" r="-11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2674640" cy="1399032"/>
          </a:xfrm>
        </p:spPr>
        <p:txBody>
          <a:bodyPr/>
          <a:lstStyle/>
          <a:p>
            <a:r>
              <a:rPr lang="en-GB" dirty="0" smtClean="0"/>
              <a:t>About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Jarvis AI assistant  helps you to make your work easier. </a:t>
            </a:r>
          </a:p>
          <a:p>
            <a:r>
              <a:rPr lang="en-GB" b="1" dirty="0" smtClean="0"/>
              <a:t>Only you have to do is to speak and tell what output do you want to have.</a:t>
            </a:r>
          </a:p>
          <a:p>
            <a:r>
              <a:rPr lang="en-GB" b="1" dirty="0" smtClean="0"/>
              <a:t>For example:- If we speak ‘where I am’ it will locate you in which city and country you are.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8452-A91A-436D-A9D2-267875EB89A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75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Jarvis is a digital life assistant.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Based on the DOS language. </a:t>
            </a:r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is an open source software. </a:t>
            </a:r>
            <a:endParaRPr lang="en-US" dirty="0"/>
          </a:p>
          <a:p>
            <a:r>
              <a:rPr lang="en-US" dirty="0" smtClean="0"/>
              <a:t>Jarvis </a:t>
            </a:r>
            <a:r>
              <a:rPr lang="en-US" dirty="0"/>
              <a:t>assists with your daily life by acting as an • Alarm clock, • Informing you of the latest news headlines, • The forecast of the weather for the upcoming days.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8452-A91A-436D-A9D2-267875EB89A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62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Answering complex </a:t>
            </a:r>
            <a:r>
              <a:rPr lang="en-US" dirty="0" smtClean="0"/>
              <a:t>questions</a:t>
            </a:r>
          </a:p>
          <a:p>
            <a:r>
              <a:rPr lang="en-US" dirty="0" smtClean="0"/>
              <a:t>Reading </a:t>
            </a:r>
            <a:r>
              <a:rPr lang="en-US" dirty="0"/>
              <a:t>social network </a:t>
            </a:r>
            <a:r>
              <a:rPr lang="en-US" dirty="0" smtClean="0"/>
              <a:t>messages</a:t>
            </a:r>
          </a:p>
          <a:p>
            <a:r>
              <a:rPr lang="en-US" dirty="0" smtClean="0"/>
              <a:t>Conversing</a:t>
            </a:r>
          </a:p>
          <a:p>
            <a:r>
              <a:rPr lang="en-US" dirty="0" smtClean="0"/>
              <a:t>Energy </a:t>
            </a:r>
            <a:r>
              <a:rPr lang="en-US" dirty="0"/>
              <a:t>savings efficiency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8452-A91A-436D-A9D2-267875EB89A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8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Speak </a:t>
            </a:r>
            <a:r>
              <a:rPr lang="en-US" dirty="0"/>
              <a:t>something(for e.g. “Hello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Jarvis </a:t>
            </a:r>
            <a:r>
              <a:rPr lang="en-US" dirty="0"/>
              <a:t>records the voice and match with available </a:t>
            </a:r>
            <a:r>
              <a:rPr lang="en-US" dirty="0" smtClean="0"/>
              <a:t>commands</a:t>
            </a:r>
          </a:p>
          <a:p>
            <a:r>
              <a:rPr lang="en-US" dirty="0" smtClean="0"/>
              <a:t>If </a:t>
            </a:r>
            <a:r>
              <a:rPr lang="en-US" dirty="0"/>
              <a:t>it is available then proper response is provided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proper action is taken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8452-A91A-436D-A9D2-267875EB89A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89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97000"/>
            <a:lum/>
          </a:blip>
          <a:srcRect/>
          <a:stretch>
            <a:fillRect l="-17000" r="-1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682096"/>
          </a:xfrm>
        </p:spPr>
        <p:txBody>
          <a:bodyPr/>
          <a:lstStyle/>
          <a:p>
            <a:r>
              <a:rPr lang="en-GB" dirty="0" err="1" smtClean="0"/>
              <a:t>Pycharm</a:t>
            </a:r>
            <a:endParaRPr lang="en-GB" dirty="0" smtClean="0"/>
          </a:p>
          <a:p>
            <a:endParaRPr lang="en-IN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3568" y="2627606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484632" algn="l" rtl="0" eaLnBrk="1" latinLnBrk="0" hangingPunct="1">
              <a:spcBef>
                <a:spcPct val="0"/>
              </a:spcBef>
              <a:buNone/>
              <a:defRPr kumimoji="0" sz="42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Language Used</a:t>
            </a:r>
            <a:endParaRPr lang="en-IN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3528" y="3721692"/>
            <a:ext cx="8229600" cy="682096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Python</a:t>
            </a:r>
          </a:p>
          <a:p>
            <a:endParaRPr lang="en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8452-A91A-436D-A9D2-267875EB89A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13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8800" dirty="0" smtClean="0">
                <a:solidFill>
                  <a:srgbClr val="FF0000"/>
                </a:solidFill>
              </a:rPr>
              <a:t>Dataset</a:t>
            </a:r>
            <a:r>
              <a:rPr lang="en-GB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In this I have used Google link and </a:t>
            </a:r>
            <a:r>
              <a:rPr lang="en-GB" dirty="0" err="1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wikipedia</a:t>
            </a:r>
            <a:r>
              <a:rPr lang="en-GB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 for the immediate result.</a:t>
            </a:r>
          </a:p>
          <a:p>
            <a:r>
              <a:rPr lang="en-GB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For recognizing voice we have installed library</a:t>
            </a:r>
            <a:br>
              <a:rPr lang="en-GB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</a:br>
            <a:r>
              <a:rPr lang="en-GB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#pip install </a:t>
            </a:r>
            <a:r>
              <a:rPr lang="en-GB" dirty="0" err="1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speech_Recognition</a:t>
            </a:r>
            <a:endParaRPr lang="en-GB" dirty="0" smtClean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8452-A91A-436D-A9D2-267875EB89A3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46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182</TotalTime>
  <Words>321</Words>
  <Application>Microsoft Office PowerPoint</Application>
  <PresentationFormat>On-screen Show (4:3)</PresentationFormat>
  <Paragraphs>75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Verve</vt:lpstr>
      <vt:lpstr>Data Science Project </vt:lpstr>
      <vt:lpstr>Agenda</vt:lpstr>
      <vt:lpstr>Introduction</vt:lpstr>
      <vt:lpstr>About</vt:lpstr>
      <vt:lpstr>Overview</vt:lpstr>
      <vt:lpstr>Features</vt:lpstr>
      <vt:lpstr>Working</vt:lpstr>
      <vt:lpstr>Software Used</vt:lpstr>
      <vt:lpstr>Dataset </vt:lpstr>
      <vt:lpstr>Advantages</vt:lpstr>
      <vt:lpstr>Disadvantages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Project</dc:title>
  <dc:creator>Administrator</dc:creator>
  <cp:lastModifiedBy>Administrator</cp:lastModifiedBy>
  <cp:revision>15</cp:revision>
  <dcterms:created xsi:type="dcterms:W3CDTF">2021-04-27T04:13:47Z</dcterms:created>
  <dcterms:modified xsi:type="dcterms:W3CDTF">2021-04-27T07:16:19Z</dcterms:modified>
</cp:coreProperties>
</file>