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0" r:id="rId3"/>
    <p:sldId id="266" r:id="rId4"/>
    <p:sldId id="271" r:id="rId5"/>
    <p:sldId id="272" r:id="rId6"/>
    <p:sldId id="267" r:id="rId7"/>
    <p:sldId id="282" r:id="rId8"/>
    <p:sldId id="268" r:id="rId9"/>
    <p:sldId id="276" r:id="rId10"/>
    <p:sldId id="277" r:id="rId11"/>
    <p:sldId id="278" r:id="rId12"/>
    <p:sldId id="284" r:id="rId13"/>
    <p:sldId id="289" r:id="rId14"/>
    <p:sldId id="287" r:id="rId15"/>
    <p:sldId id="288" r:id="rId16"/>
    <p:sldId id="283" r:id="rId17"/>
    <p:sldId id="290" r:id="rId18"/>
    <p:sldId id="286" r:id="rId19"/>
    <p:sldId id="281"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9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8E8A28-5952-4DA1-AF2B-C6C3ACF76BAA}"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51944890-4B9E-4DB2-847A-A3B315F4EF7A}">
      <dgm:prSet/>
      <dgm:spPr/>
      <dgm:t>
        <a:bodyPr/>
        <a:lstStyle/>
        <a:p>
          <a:r>
            <a:rPr lang="en-US" dirty="0"/>
            <a:t>Deep Learning based computer vision models do not generalize well across images different from training images (e.g. images from different geographies in satellite images)</a:t>
          </a:r>
        </a:p>
      </dgm:t>
    </dgm:pt>
    <dgm:pt modelId="{2F2CABB9-4902-4F2A-92CC-45D3D24587E3}" type="parTrans" cxnId="{E002A37E-99B6-491C-860C-9017A626B38F}">
      <dgm:prSet/>
      <dgm:spPr/>
      <dgm:t>
        <a:bodyPr/>
        <a:lstStyle/>
        <a:p>
          <a:endParaRPr lang="en-US"/>
        </a:p>
      </dgm:t>
    </dgm:pt>
    <dgm:pt modelId="{9721B8D4-A243-4BE6-812F-6BA72127351B}" type="sibTrans" cxnId="{E002A37E-99B6-491C-860C-9017A626B38F}">
      <dgm:prSet/>
      <dgm:spPr/>
      <dgm:t>
        <a:bodyPr/>
        <a:lstStyle/>
        <a:p>
          <a:endParaRPr lang="en-US"/>
        </a:p>
      </dgm:t>
    </dgm:pt>
    <dgm:pt modelId="{55816C92-4975-4C4E-A4F3-5B97B038EBA2}">
      <dgm:prSet/>
      <dgm:spPr/>
      <dgm:t>
        <a:bodyPr/>
        <a:lstStyle/>
        <a:p>
          <a:r>
            <a:rPr lang="en-US" dirty="0"/>
            <a:t>There’s a scarcity of training images and labels in some geographies, especially in developing countries</a:t>
          </a:r>
        </a:p>
      </dgm:t>
    </dgm:pt>
    <dgm:pt modelId="{ABE37C6A-DC83-4387-A27E-1785DAEF0244}" type="parTrans" cxnId="{49AC608A-5A92-4F24-A164-D10DAE7CBC2E}">
      <dgm:prSet/>
      <dgm:spPr/>
      <dgm:t>
        <a:bodyPr/>
        <a:lstStyle/>
        <a:p>
          <a:endParaRPr lang="en-US"/>
        </a:p>
      </dgm:t>
    </dgm:pt>
    <dgm:pt modelId="{344BE5C5-23F1-4F7E-BBDA-C9F4FFF010B8}" type="sibTrans" cxnId="{49AC608A-5A92-4F24-A164-D10DAE7CBC2E}">
      <dgm:prSet/>
      <dgm:spPr/>
      <dgm:t>
        <a:bodyPr/>
        <a:lstStyle/>
        <a:p>
          <a:endParaRPr lang="en-US"/>
        </a:p>
      </dgm:t>
    </dgm:pt>
    <dgm:pt modelId="{7A6C0E65-68F9-46F8-9BBC-06D2E721EA05}">
      <dgm:prSet/>
      <dgm:spPr/>
      <dgm:t>
        <a:bodyPr/>
        <a:lstStyle/>
        <a:p>
          <a:r>
            <a:rPr lang="en-US" dirty="0"/>
            <a:t>Models that generalize better across geographies would be useful in extracting energy infrastructure information from widely available aerial images for energy planning applications such as energy access, creating large scale energy infrastructure records/maps </a:t>
          </a:r>
        </a:p>
      </dgm:t>
    </dgm:pt>
    <dgm:pt modelId="{A72E2AE8-5813-4041-8533-8B6042C91291}" type="parTrans" cxnId="{CE50A793-441B-4900-8525-F5926C9D0F04}">
      <dgm:prSet/>
      <dgm:spPr/>
      <dgm:t>
        <a:bodyPr/>
        <a:lstStyle/>
        <a:p>
          <a:endParaRPr lang="en-US"/>
        </a:p>
      </dgm:t>
    </dgm:pt>
    <dgm:pt modelId="{C69A7E07-430D-4EBD-B1D8-ED89929B9A70}" type="sibTrans" cxnId="{CE50A793-441B-4900-8525-F5926C9D0F04}">
      <dgm:prSet/>
      <dgm:spPr/>
      <dgm:t>
        <a:bodyPr/>
        <a:lstStyle/>
        <a:p>
          <a:endParaRPr lang="en-US"/>
        </a:p>
      </dgm:t>
    </dgm:pt>
    <dgm:pt modelId="{18C464B8-9A25-4BE9-BCAD-39494C5DBEBC}" type="pres">
      <dgm:prSet presAssocID="{FD8E8A28-5952-4DA1-AF2B-C6C3ACF76BAA}" presName="vert0" presStyleCnt="0">
        <dgm:presLayoutVars>
          <dgm:dir/>
          <dgm:animOne val="branch"/>
          <dgm:animLvl val="lvl"/>
        </dgm:presLayoutVars>
      </dgm:prSet>
      <dgm:spPr/>
    </dgm:pt>
    <dgm:pt modelId="{97777093-9E31-449F-96BE-09A3494408B7}" type="pres">
      <dgm:prSet presAssocID="{51944890-4B9E-4DB2-847A-A3B315F4EF7A}" presName="thickLine" presStyleLbl="alignNode1" presStyleIdx="0" presStyleCnt="3"/>
      <dgm:spPr/>
    </dgm:pt>
    <dgm:pt modelId="{8FED3B1B-278E-48B1-BF9F-476A2F3E272B}" type="pres">
      <dgm:prSet presAssocID="{51944890-4B9E-4DB2-847A-A3B315F4EF7A}" presName="horz1" presStyleCnt="0"/>
      <dgm:spPr/>
    </dgm:pt>
    <dgm:pt modelId="{43B89D54-9A8B-4ECE-A613-2CFBA7A035B9}" type="pres">
      <dgm:prSet presAssocID="{51944890-4B9E-4DB2-847A-A3B315F4EF7A}" presName="tx1" presStyleLbl="revTx" presStyleIdx="0" presStyleCnt="3"/>
      <dgm:spPr/>
    </dgm:pt>
    <dgm:pt modelId="{DD1D9F5E-366B-40D9-9E7C-3CB426E05572}" type="pres">
      <dgm:prSet presAssocID="{51944890-4B9E-4DB2-847A-A3B315F4EF7A}" presName="vert1" presStyleCnt="0"/>
      <dgm:spPr/>
    </dgm:pt>
    <dgm:pt modelId="{1C877918-3DEE-44D8-A655-76ABD1B63EE0}" type="pres">
      <dgm:prSet presAssocID="{55816C92-4975-4C4E-A4F3-5B97B038EBA2}" presName="thickLine" presStyleLbl="alignNode1" presStyleIdx="1" presStyleCnt="3"/>
      <dgm:spPr/>
    </dgm:pt>
    <dgm:pt modelId="{C446CEFD-1886-4C27-8292-8677E2B5DF3A}" type="pres">
      <dgm:prSet presAssocID="{55816C92-4975-4C4E-A4F3-5B97B038EBA2}" presName="horz1" presStyleCnt="0"/>
      <dgm:spPr/>
    </dgm:pt>
    <dgm:pt modelId="{8CFC2B73-9426-47AC-A289-9EAA56268985}" type="pres">
      <dgm:prSet presAssocID="{55816C92-4975-4C4E-A4F3-5B97B038EBA2}" presName="tx1" presStyleLbl="revTx" presStyleIdx="1" presStyleCnt="3"/>
      <dgm:spPr/>
    </dgm:pt>
    <dgm:pt modelId="{EDAACCE5-AA0D-4D96-BB66-86BAE3B7A606}" type="pres">
      <dgm:prSet presAssocID="{55816C92-4975-4C4E-A4F3-5B97B038EBA2}" presName="vert1" presStyleCnt="0"/>
      <dgm:spPr/>
    </dgm:pt>
    <dgm:pt modelId="{A04C5750-6435-4692-B86C-827438A3C9E2}" type="pres">
      <dgm:prSet presAssocID="{7A6C0E65-68F9-46F8-9BBC-06D2E721EA05}" presName="thickLine" presStyleLbl="alignNode1" presStyleIdx="2" presStyleCnt="3"/>
      <dgm:spPr/>
    </dgm:pt>
    <dgm:pt modelId="{7606DF1A-CE01-4521-B206-AA8EBE8EA504}" type="pres">
      <dgm:prSet presAssocID="{7A6C0E65-68F9-46F8-9BBC-06D2E721EA05}" presName="horz1" presStyleCnt="0"/>
      <dgm:spPr/>
    </dgm:pt>
    <dgm:pt modelId="{D6D22A85-654C-4423-8C9E-0C7778E40E88}" type="pres">
      <dgm:prSet presAssocID="{7A6C0E65-68F9-46F8-9BBC-06D2E721EA05}" presName="tx1" presStyleLbl="revTx" presStyleIdx="2" presStyleCnt="3"/>
      <dgm:spPr/>
    </dgm:pt>
    <dgm:pt modelId="{E402A128-0A66-4E00-9C77-BFB572788B6F}" type="pres">
      <dgm:prSet presAssocID="{7A6C0E65-68F9-46F8-9BBC-06D2E721EA05}" presName="vert1" presStyleCnt="0"/>
      <dgm:spPr/>
    </dgm:pt>
  </dgm:ptLst>
  <dgm:cxnLst>
    <dgm:cxn modelId="{2B0CE77A-2888-4BC0-980F-7581E4F762B4}" type="presOf" srcId="{7A6C0E65-68F9-46F8-9BBC-06D2E721EA05}" destId="{D6D22A85-654C-4423-8C9E-0C7778E40E88}" srcOrd="0" destOrd="0" presId="urn:microsoft.com/office/officeart/2008/layout/LinedList"/>
    <dgm:cxn modelId="{E002A37E-99B6-491C-860C-9017A626B38F}" srcId="{FD8E8A28-5952-4DA1-AF2B-C6C3ACF76BAA}" destId="{51944890-4B9E-4DB2-847A-A3B315F4EF7A}" srcOrd="0" destOrd="0" parTransId="{2F2CABB9-4902-4F2A-92CC-45D3D24587E3}" sibTransId="{9721B8D4-A243-4BE6-812F-6BA72127351B}"/>
    <dgm:cxn modelId="{49AC608A-5A92-4F24-A164-D10DAE7CBC2E}" srcId="{FD8E8A28-5952-4DA1-AF2B-C6C3ACF76BAA}" destId="{55816C92-4975-4C4E-A4F3-5B97B038EBA2}" srcOrd="1" destOrd="0" parTransId="{ABE37C6A-DC83-4387-A27E-1785DAEF0244}" sibTransId="{344BE5C5-23F1-4F7E-BBDA-C9F4FFF010B8}"/>
    <dgm:cxn modelId="{971D7F8B-2D7C-4510-B5F7-F5025EDD5CE6}" type="presOf" srcId="{55816C92-4975-4C4E-A4F3-5B97B038EBA2}" destId="{8CFC2B73-9426-47AC-A289-9EAA56268985}" srcOrd="0" destOrd="0" presId="urn:microsoft.com/office/officeart/2008/layout/LinedList"/>
    <dgm:cxn modelId="{CE50A793-441B-4900-8525-F5926C9D0F04}" srcId="{FD8E8A28-5952-4DA1-AF2B-C6C3ACF76BAA}" destId="{7A6C0E65-68F9-46F8-9BBC-06D2E721EA05}" srcOrd="2" destOrd="0" parTransId="{A72E2AE8-5813-4041-8533-8B6042C91291}" sibTransId="{C69A7E07-430D-4EBD-B1D8-ED89929B9A70}"/>
    <dgm:cxn modelId="{0EB7BB9D-1BE2-4B01-9707-6BD084D8ECAD}" type="presOf" srcId="{FD8E8A28-5952-4DA1-AF2B-C6C3ACF76BAA}" destId="{18C464B8-9A25-4BE9-BCAD-39494C5DBEBC}" srcOrd="0" destOrd="0" presId="urn:microsoft.com/office/officeart/2008/layout/LinedList"/>
    <dgm:cxn modelId="{66EA13FD-50FD-4A1E-95F4-B854F7258B46}" type="presOf" srcId="{51944890-4B9E-4DB2-847A-A3B315F4EF7A}" destId="{43B89D54-9A8B-4ECE-A613-2CFBA7A035B9}" srcOrd="0" destOrd="0" presId="urn:microsoft.com/office/officeart/2008/layout/LinedList"/>
    <dgm:cxn modelId="{62009489-774D-41F2-8FB9-CB7951B94EB2}" type="presParOf" srcId="{18C464B8-9A25-4BE9-BCAD-39494C5DBEBC}" destId="{97777093-9E31-449F-96BE-09A3494408B7}" srcOrd="0" destOrd="0" presId="urn:microsoft.com/office/officeart/2008/layout/LinedList"/>
    <dgm:cxn modelId="{6C94ADF3-552D-42F2-952C-4F6E0BC26218}" type="presParOf" srcId="{18C464B8-9A25-4BE9-BCAD-39494C5DBEBC}" destId="{8FED3B1B-278E-48B1-BF9F-476A2F3E272B}" srcOrd="1" destOrd="0" presId="urn:microsoft.com/office/officeart/2008/layout/LinedList"/>
    <dgm:cxn modelId="{8A7EAEC5-810F-471A-A2A1-4D46B46645FF}" type="presParOf" srcId="{8FED3B1B-278E-48B1-BF9F-476A2F3E272B}" destId="{43B89D54-9A8B-4ECE-A613-2CFBA7A035B9}" srcOrd="0" destOrd="0" presId="urn:microsoft.com/office/officeart/2008/layout/LinedList"/>
    <dgm:cxn modelId="{A47B4B57-D1FE-4FD7-91BA-5889C0EE8096}" type="presParOf" srcId="{8FED3B1B-278E-48B1-BF9F-476A2F3E272B}" destId="{DD1D9F5E-366B-40D9-9E7C-3CB426E05572}" srcOrd="1" destOrd="0" presId="urn:microsoft.com/office/officeart/2008/layout/LinedList"/>
    <dgm:cxn modelId="{7EC6D571-B3FC-43C3-97F6-41BE24766620}" type="presParOf" srcId="{18C464B8-9A25-4BE9-BCAD-39494C5DBEBC}" destId="{1C877918-3DEE-44D8-A655-76ABD1B63EE0}" srcOrd="2" destOrd="0" presId="urn:microsoft.com/office/officeart/2008/layout/LinedList"/>
    <dgm:cxn modelId="{A18AE761-79D7-40C1-B1B9-738F08883F0D}" type="presParOf" srcId="{18C464B8-9A25-4BE9-BCAD-39494C5DBEBC}" destId="{C446CEFD-1886-4C27-8292-8677E2B5DF3A}" srcOrd="3" destOrd="0" presId="urn:microsoft.com/office/officeart/2008/layout/LinedList"/>
    <dgm:cxn modelId="{11BFBDA3-3807-456D-9CCA-369CE6F87117}" type="presParOf" srcId="{C446CEFD-1886-4C27-8292-8677E2B5DF3A}" destId="{8CFC2B73-9426-47AC-A289-9EAA56268985}" srcOrd="0" destOrd="0" presId="urn:microsoft.com/office/officeart/2008/layout/LinedList"/>
    <dgm:cxn modelId="{5A847149-B2C8-48D2-B4C6-E0553CC156AB}" type="presParOf" srcId="{C446CEFD-1886-4C27-8292-8677E2B5DF3A}" destId="{EDAACCE5-AA0D-4D96-BB66-86BAE3B7A606}" srcOrd="1" destOrd="0" presId="urn:microsoft.com/office/officeart/2008/layout/LinedList"/>
    <dgm:cxn modelId="{1365201B-0557-4E6C-AEEB-CC3792C45D45}" type="presParOf" srcId="{18C464B8-9A25-4BE9-BCAD-39494C5DBEBC}" destId="{A04C5750-6435-4692-B86C-827438A3C9E2}" srcOrd="4" destOrd="0" presId="urn:microsoft.com/office/officeart/2008/layout/LinedList"/>
    <dgm:cxn modelId="{0D30E232-C191-4366-BECC-76A6B65CE9AE}" type="presParOf" srcId="{18C464B8-9A25-4BE9-BCAD-39494C5DBEBC}" destId="{7606DF1A-CE01-4521-B206-AA8EBE8EA504}" srcOrd="5" destOrd="0" presId="urn:microsoft.com/office/officeart/2008/layout/LinedList"/>
    <dgm:cxn modelId="{63BEC9D7-2CA8-411F-B878-C46714FA085C}" type="presParOf" srcId="{7606DF1A-CE01-4521-B206-AA8EBE8EA504}" destId="{D6D22A85-654C-4423-8C9E-0C7778E40E88}" srcOrd="0" destOrd="0" presId="urn:microsoft.com/office/officeart/2008/layout/LinedList"/>
    <dgm:cxn modelId="{9FA55C0A-BDF5-4E05-950E-3BCDED4E2711}" type="presParOf" srcId="{7606DF1A-CE01-4521-B206-AA8EBE8EA504}" destId="{E402A128-0A66-4E00-9C77-BFB572788B6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37B8A5-6D15-4A9F-97D9-C6EE14DDDE69}"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62A118C-F9BD-4CF2-9683-B60F326445E7}">
      <dgm:prSet/>
      <dgm:spPr/>
      <dgm:t>
        <a:bodyPr/>
        <a:lstStyle/>
        <a:p>
          <a:r>
            <a:rPr lang="en-US"/>
            <a:t>Across terrains</a:t>
          </a:r>
        </a:p>
      </dgm:t>
    </dgm:pt>
    <dgm:pt modelId="{17B97C9A-0E8B-46AE-8AD4-7ACD32B6F39E}" type="parTrans" cxnId="{087581D9-7A3C-4AD3-941A-6DBD6493C0B0}">
      <dgm:prSet/>
      <dgm:spPr/>
      <dgm:t>
        <a:bodyPr/>
        <a:lstStyle/>
        <a:p>
          <a:endParaRPr lang="en-US"/>
        </a:p>
      </dgm:t>
    </dgm:pt>
    <dgm:pt modelId="{BA705727-E0F3-4B8C-94E3-5B8192A467DB}" type="sibTrans" cxnId="{087581D9-7A3C-4AD3-941A-6DBD6493C0B0}">
      <dgm:prSet/>
      <dgm:spPr/>
      <dgm:t>
        <a:bodyPr/>
        <a:lstStyle/>
        <a:p>
          <a:endParaRPr lang="en-US"/>
        </a:p>
      </dgm:t>
    </dgm:pt>
    <dgm:pt modelId="{51676C3A-9E82-44B4-A439-9C6269C834F3}">
      <dgm:prSet/>
      <dgm:spPr/>
      <dgm:t>
        <a:bodyPr/>
        <a:lstStyle/>
        <a:p>
          <a:r>
            <a:rPr lang="en-US"/>
            <a:t>Across resolutions</a:t>
          </a:r>
        </a:p>
      </dgm:t>
    </dgm:pt>
    <dgm:pt modelId="{0CEEC90A-6D1F-4457-8C8F-BF24F3215056}" type="parTrans" cxnId="{623D08A1-C8BD-443A-8915-86D67F1FA9F4}">
      <dgm:prSet/>
      <dgm:spPr/>
      <dgm:t>
        <a:bodyPr/>
        <a:lstStyle/>
        <a:p>
          <a:endParaRPr lang="en-US"/>
        </a:p>
      </dgm:t>
    </dgm:pt>
    <dgm:pt modelId="{1EF894CA-6B27-435C-BA27-8169E33C2963}" type="sibTrans" cxnId="{623D08A1-C8BD-443A-8915-86D67F1FA9F4}">
      <dgm:prSet/>
      <dgm:spPr/>
      <dgm:t>
        <a:bodyPr/>
        <a:lstStyle/>
        <a:p>
          <a:endParaRPr lang="en-US"/>
        </a:p>
      </dgm:t>
    </dgm:pt>
    <dgm:pt modelId="{C41C608E-DF64-4B04-A615-3BDF04D4D0EF}">
      <dgm:prSet/>
      <dgm:spPr/>
      <dgm:t>
        <a:bodyPr/>
        <a:lstStyle/>
        <a:p>
          <a:r>
            <a:rPr lang="en-US"/>
            <a:t>One combined dataset across separate terrains and resolutions</a:t>
          </a:r>
        </a:p>
      </dgm:t>
    </dgm:pt>
    <dgm:pt modelId="{07805233-CBBA-4AEE-98B1-B0F084DCAB59}" type="parTrans" cxnId="{994EBF56-50DF-42F1-B319-EFDA32E05793}">
      <dgm:prSet/>
      <dgm:spPr/>
      <dgm:t>
        <a:bodyPr/>
        <a:lstStyle/>
        <a:p>
          <a:endParaRPr lang="en-US"/>
        </a:p>
      </dgm:t>
    </dgm:pt>
    <dgm:pt modelId="{5A41B04A-DB21-4CEB-B8A6-BB327BE37FD3}" type="sibTrans" cxnId="{994EBF56-50DF-42F1-B319-EFDA32E05793}">
      <dgm:prSet/>
      <dgm:spPr/>
      <dgm:t>
        <a:bodyPr/>
        <a:lstStyle/>
        <a:p>
          <a:endParaRPr lang="en-US"/>
        </a:p>
      </dgm:t>
    </dgm:pt>
    <dgm:pt modelId="{4AE3FD2B-F555-483B-8709-4753D5BD67E0}" type="pres">
      <dgm:prSet presAssocID="{1137B8A5-6D15-4A9F-97D9-C6EE14DDDE69}" presName="root" presStyleCnt="0">
        <dgm:presLayoutVars>
          <dgm:dir/>
          <dgm:resizeHandles val="exact"/>
        </dgm:presLayoutVars>
      </dgm:prSet>
      <dgm:spPr/>
    </dgm:pt>
    <dgm:pt modelId="{AD403E64-CA12-4CF4-95DA-3FBC72F92E18}" type="pres">
      <dgm:prSet presAssocID="{962A118C-F9BD-4CF2-9683-B60F326445E7}" presName="compNode" presStyleCnt="0"/>
      <dgm:spPr/>
    </dgm:pt>
    <dgm:pt modelId="{234FF3EC-9E62-4350-A0F9-ED1A81664979}" type="pres">
      <dgm:prSet presAssocID="{962A118C-F9BD-4CF2-9683-B60F326445E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untains"/>
        </a:ext>
      </dgm:extLst>
    </dgm:pt>
    <dgm:pt modelId="{7D888D13-DBAB-48BA-8DF3-E8737ED77108}" type="pres">
      <dgm:prSet presAssocID="{962A118C-F9BD-4CF2-9683-B60F326445E7}" presName="spaceRect" presStyleCnt="0"/>
      <dgm:spPr/>
    </dgm:pt>
    <dgm:pt modelId="{EC27AEC1-A772-4004-84CF-682E6D43F62E}" type="pres">
      <dgm:prSet presAssocID="{962A118C-F9BD-4CF2-9683-B60F326445E7}" presName="textRect" presStyleLbl="revTx" presStyleIdx="0" presStyleCnt="3">
        <dgm:presLayoutVars>
          <dgm:chMax val="1"/>
          <dgm:chPref val="1"/>
        </dgm:presLayoutVars>
      </dgm:prSet>
      <dgm:spPr/>
    </dgm:pt>
    <dgm:pt modelId="{67348C6D-D13E-4145-AD5C-59C2FC1E6BBF}" type="pres">
      <dgm:prSet presAssocID="{BA705727-E0F3-4B8C-94E3-5B8192A467DB}" presName="sibTrans" presStyleCnt="0"/>
      <dgm:spPr/>
    </dgm:pt>
    <dgm:pt modelId="{C62FBF44-77D9-4A61-8638-263B6AADB13B}" type="pres">
      <dgm:prSet presAssocID="{51676C3A-9E82-44B4-A439-9C6269C834F3}" presName="compNode" presStyleCnt="0"/>
      <dgm:spPr/>
    </dgm:pt>
    <dgm:pt modelId="{E1596923-85D8-4B68-B577-E5F7E036B3C7}" type="pres">
      <dgm:prSet presAssocID="{51676C3A-9E82-44B4-A439-9C6269C834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37224BF-E2B2-43AE-A28C-5D9553CC8449}" type="pres">
      <dgm:prSet presAssocID="{51676C3A-9E82-44B4-A439-9C6269C834F3}" presName="spaceRect" presStyleCnt="0"/>
      <dgm:spPr/>
    </dgm:pt>
    <dgm:pt modelId="{06F2BCD2-806D-4748-A447-73510E482B03}" type="pres">
      <dgm:prSet presAssocID="{51676C3A-9E82-44B4-A439-9C6269C834F3}" presName="textRect" presStyleLbl="revTx" presStyleIdx="1" presStyleCnt="3">
        <dgm:presLayoutVars>
          <dgm:chMax val="1"/>
          <dgm:chPref val="1"/>
        </dgm:presLayoutVars>
      </dgm:prSet>
      <dgm:spPr/>
    </dgm:pt>
    <dgm:pt modelId="{3F17F3BF-2344-4918-9700-05623203D24E}" type="pres">
      <dgm:prSet presAssocID="{1EF894CA-6B27-435C-BA27-8169E33C2963}" presName="sibTrans" presStyleCnt="0"/>
      <dgm:spPr/>
    </dgm:pt>
    <dgm:pt modelId="{824A38CF-655F-426D-8091-1B28022F6D03}" type="pres">
      <dgm:prSet presAssocID="{C41C608E-DF64-4B04-A615-3BDF04D4D0EF}" presName="compNode" presStyleCnt="0"/>
      <dgm:spPr/>
    </dgm:pt>
    <dgm:pt modelId="{C244F9E1-687C-4474-8F9C-736CD701EAE5}" type="pres">
      <dgm:prSet presAssocID="{C41C608E-DF64-4B04-A615-3BDF04D4D0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BF50CB4-2ED5-47EC-9007-33804892FED4}" type="pres">
      <dgm:prSet presAssocID="{C41C608E-DF64-4B04-A615-3BDF04D4D0EF}" presName="spaceRect" presStyleCnt="0"/>
      <dgm:spPr/>
    </dgm:pt>
    <dgm:pt modelId="{A294946A-01CD-4A4D-94CC-E6AFD9ACB091}" type="pres">
      <dgm:prSet presAssocID="{C41C608E-DF64-4B04-A615-3BDF04D4D0EF}" presName="textRect" presStyleLbl="revTx" presStyleIdx="2" presStyleCnt="3">
        <dgm:presLayoutVars>
          <dgm:chMax val="1"/>
          <dgm:chPref val="1"/>
        </dgm:presLayoutVars>
      </dgm:prSet>
      <dgm:spPr/>
    </dgm:pt>
  </dgm:ptLst>
  <dgm:cxnLst>
    <dgm:cxn modelId="{E9273B1B-C427-49C5-BC1D-C56E4F4E6B46}" type="presOf" srcId="{C41C608E-DF64-4B04-A615-3BDF04D4D0EF}" destId="{A294946A-01CD-4A4D-94CC-E6AFD9ACB091}" srcOrd="0" destOrd="0" presId="urn:microsoft.com/office/officeart/2018/2/layout/IconLabelList"/>
    <dgm:cxn modelId="{994EBF56-50DF-42F1-B319-EFDA32E05793}" srcId="{1137B8A5-6D15-4A9F-97D9-C6EE14DDDE69}" destId="{C41C608E-DF64-4B04-A615-3BDF04D4D0EF}" srcOrd="2" destOrd="0" parTransId="{07805233-CBBA-4AEE-98B1-B0F084DCAB59}" sibTransId="{5A41B04A-DB21-4CEB-B8A6-BB327BE37FD3}"/>
    <dgm:cxn modelId="{10747D99-F156-4E3D-82DA-8465971EE3F1}" type="presOf" srcId="{1137B8A5-6D15-4A9F-97D9-C6EE14DDDE69}" destId="{4AE3FD2B-F555-483B-8709-4753D5BD67E0}" srcOrd="0" destOrd="0" presId="urn:microsoft.com/office/officeart/2018/2/layout/IconLabelList"/>
    <dgm:cxn modelId="{623D08A1-C8BD-443A-8915-86D67F1FA9F4}" srcId="{1137B8A5-6D15-4A9F-97D9-C6EE14DDDE69}" destId="{51676C3A-9E82-44B4-A439-9C6269C834F3}" srcOrd="1" destOrd="0" parTransId="{0CEEC90A-6D1F-4457-8C8F-BF24F3215056}" sibTransId="{1EF894CA-6B27-435C-BA27-8169E33C2963}"/>
    <dgm:cxn modelId="{188EB7B3-8261-4AAC-BA49-06F2F259D05F}" type="presOf" srcId="{51676C3A-9E82-44B4-A439-9C6269C834F3}" destId="{06F2BCD2-806D-4748-A447-73510E482B03}" srcOrd="0" destOrd="0" presId="urn:microsoft.com/office/officeart/2018/2/layout/IconLabelList"/>
    <dgm:cxn modelId="{087581D9-7A3C-4AD3-941A-6DBD6493C0B0}" srcId="{1137B8A5-6D15-4A9F-97D9-C6EE14DDDE69}" destId="{962A118C-F9BD-4CF2-9683-B60F326445E7}" srcOrd="0" destOrd="0" parTransId="{17B97C9A-0E8B-46AE-8AD4-7ACD32B6F39E}" sibTransId="{BA705727-E0F3-4B8C-94E3-5B8192A467DB}"/>
    <dgm:cxn modelId="{1FA56ADC-ADFB-42A8-96F3-8BFA23289957}" type="presOf" srcId="{962A118C-F9BD-4CF2-9683-B60F326445E7}" destId="{EC27AEC1-A772-4004-84CF-682E6D43F62E}" srcOrd="0" destOrd="0" presId="urn:microsoft.com/office/officeart/2018/2/layout/IconLabelList"/>
    <dgm:cxn modelId="{9D081E8C-D73C-4940-8868-AA83DF142D37}" type="presParOf" srcId="{4AE3FD2B-F555-483B-8709-4753D5BD67E0}" destId="{AD403E64-CA12-4CF4-95DA-3FBC72F92E18}" srcOrd="0" destOrd="0" presId="urn:microsoft.com/office/officeart/2018/2/layout/IconLabelList"/>
    <dgm:cxn modelId="{3D78DC6B-92E2-446D-98A6-BD06F0E7D81D}" type="presParOf" srcId="{AD403E64-CA12-4CF4-95DA-3FBC72F92E18}" destId="{234FF3EC-9E62-4350-A0F9-ED1A81664979}" srcOrd="0" destOrd="0" presId="urn:microsoft.com/office/officeart/2018/2/layout/IconLabelList"/>
    <dgm:cxn modelId="{34EDB17C-EA86-412B-91CA-2365B0FF07AD}" type="presParOf" srcId="{AD403E64-CA12-4CF4-95DA-3FBC72F92E18}" destId="{7D888D13-DBAB-48BA-8DF3-E8737ED77108}" srcOrd="1" destOrd="0" presId="urn:microsoft.com/office/officeart/2018/2/layout/IconLabelList"/>
    <dgm:cxn modelId="{050C1DD3-1D68-429B-857A-7C36A50E1DF4}" type="presParOf" srcId="{AD403E64-CA12-4CF4-95DA-3FBC72F92E18}" destId="{EC27AEC1-A772-4004-84CF-682E6D43F62E}" srcOrd="2" destOrd="0" presId="urn:microsoft.com/office/officeart/2018/2/layout/IconLabelList"/>
    <dgm:cxn modelId="{BA395535-2479-48F5-A6C3-17D23EB9ADD5}" type="presParOf" srcId="{4AE3FD2B-F555-483B-8709-4753D5BD67E0}" destId="{67348C6D-D13E-4145-AD5C-59C2FC1E6BBF}" srcOrd="1" destOrd="0" presId="urn:microsoft.com/office/officeart/2018/2/layout/IconLabelList"/>
    <dgm:cxn modelId="{2823AC11-1A83-40AB-AC5E-BF2AD2D80344}" type="presParOf" srcId="{4AE3FD2B-F555-483B-8709-4753D5BD67E0}" destId="{C62FBF44-77D9-4A61-8638-263B6AADB13B}" srcOrd="2" destOrd="0" presId="urn:microsoft.com/office/officeart/2018/2/layout/IconLabelList"/>
    <dgm:cxn modelId="{A47DA1C4-521A-4E4B-9E21-034C8518A3FB}" type="presParOf" srcId="{C62FBF44-77D9-4A61-8638-263B6AADB13B}" destId="{E1596923-85D8-4B68-B577-E5F7E036B3C7}" srcOrd="0" destOrd="0" presId="urn:microsoft.com/office/officeart/2018/2/layout/IconLabelList"/>
    <dgm:cxn modelId="{B8B18E56-9BE5-4EA4-B733-9A19BF6D1CBA}" type="presParOf" srcId="{C62FBF44-77D9-4A61-8638-263B6AADB13B}" destId="{C37224BF-E2B2-43AE-A28C-5D9553CC8449}" srcOrd="1" destOrd="0" presId="urn:microsoft.com/office/officeart/2018/2/layout/IconLabelList"/>
    <dgm:cxn modelId="{2B27D913-CC18-44CB-B97B-1F97E172685E}" type="presParOf" srcId="{C62FBF44-77D9-4A61-8638-263B6AADB13B}" destId="{06F2BCD2-806D-4748-A447-73510E482B03}" srcOrd="2" destOrd="0" presId="urn:microsoft.com/office/officeart/2018/2/layout/IconLabelList"/>
    <dgm:cxn modelId="{1F6DACCB-3B91-4F42-BC2D-2A125322777C}" type="presParOf" srcId="{4AE3FD2B-F555-483B-8709-4753D5BD67E0}" destId="{3F17F3BF-2344-4918-9700-05623203D24E}" srcOrd="3" destOrd="0" presId="urn:microsoft.com/office/officeart/2018/2/layout/IconLabelList"/>
    <dgm:cxn modelId="{C453BBA6-AA2D-46E6-980A-43FF5A6FBB4C}" type="presParOf" srcId="{4AE3FD2B-F555-483B-8709-4753D5BD67E0}" destId="{824A38CF-655F-426D-8091-1B28022F6D03}" srcOrd="4" destOrd="0" presId="urn:microsoft.com/office/officeart/2018/2/layout/IconLabelList"/>
    <dgm:cxn modelId="{CBDF48FB-AA62-42CE-9751-4C17516E949C}" type="presParOf" srcId="{824A38CF-655F-426D-8091-1B28022F6D03}" destId="{C244F9E1-687C-4474-8F9C-736CD701EAE5}" srcOrd="0" destOrd="0" presId="urn:microsoft.com/office/officeart/2018/2/layout/IconLabelList"/>
    <dgm:cxn modelId="{DEE954F7-7C19-45BA-A6B0-F93EC798FF4F}" type="presParOf" srcId="{824A38CF-655F-426D-8091-1B28022F6D03}" destId="{4BF50CB4-2ED5-47EC-9007-33804892FED4}" srcOrd="1" destOrd="0" presId="urn:microsoft.com/office/officeart/2018/2/layout/IconLabelList"/>
    <dgm:cxn modelId="{42D17D30-DFAB-4789-B990-535309B90CB8}" type="presParOf" srcId="{824A38CF-655F-426D-8091-1B28022F6D03}" destId="{A294946A-01CD-4A4D-94CC-E6AFD9ACB0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DC119A-74D6-4CB0-B275-E733FEDD833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7B3799E-987F-4FBF-8D5A-F71858BC1CC3}">
      <dgm:prSet/>
      <dgm:spPr/>
      <dgm:t>
        <a:bodyPr/>
        <a:lstStyle/>
        <a:p>
          <a:pPr>
            <a:lnSpc>
              <a:spcPct val="100000"/>
            </a:lnSpc>
          </a:pPr>
          <a:r>
            <a:rPr lang="en-US"/>
            <a:t>Shrub</a:t>
          </a:r>
        </a:p>
      </dgm:t>
    </dgm:pt>
    <dgm:pt modelId="{ED6F58FE-8AA6-4AD6-9922-ED7CED3C3369}" type="parTrans" cxnId="{9021EE6C-EA73-40AC-964F-4AD721DDC0B0}">
      <dgm:prSet/>
      <dgm:spPr/>
      <dgm:t>
        <a:bodyPr/>
        <a:lstStyle/>
        <a:p>
          <a:endParaRPr lang="en-US"/>
        </a:p>
      </dgm:t>
    </dgm:pt>
    <dgm:pt modelId="{30669242-69AB-4242-86B8-AF9E407E81F2}" type="sibTrans" cxnId="{9021EE6C-EA73-40AC-964F-4AD721DDC0B0}">
      <dgm:prSet/>
      <dgm:spPr/>
      <dgm:t>
        <a:bodyPr/>
        <a:lstStyle/>
        <a:p>
          <a:endParaRPr lang="en-US"/>
        </a:p>
      </dgm:t>
    </dgm:pt>
    <dgm:pt modelId="{52D3FE6A-FCE3-460B-8665-56E1A63FF724}">
      <dgm:prSet/>
      <dgm:spPr/>
      <dgm:t>
        <a:bodyPr/>
        <a:lstStyle/>
        <a:p>
          <a:pPr>
            <a:lnSpc>
              <a:spcPct val="100000"/>
            </a:lnSpc>
          </a:pPr>
          <a:r>
            <a:rPr lang="en-US"/>
            <a:t>Saline-Alkali</a:t>
          </a:r>
        </a:p>
      </dgm:t>
    </dgm:pt>
    <dgm:pt modelId="{DBCFCD3B-8E45-46D6-B16D-D7DB5996B9B7}" type="parTrans" cxnId="{B621B4EF-8977-4B2B-B63D-F27A8018C071}">
      <dgm:prSet/>
      <dgm:spPr/>
      <dgm:t>
        <a:bodyPr/>
        <a:lstStyle/>
        <a:p>
          <a:endParaRPr lang="en-US"/>
        </a:p>
      </dgm:t>
    </dgm:pt>
    <dgm:pt modelId="{B3C82DF6-E5E0-43F2-8CA5-6C4194FB0282}" type="sibTrans" cxnId="{B621B4EF-8977-4B2B-B63D-F27A8018C071}">
      <dgm:prSet/>
      <dgm:spPr/>
      <dgm:t>
        <a:bodyPr/>
        <a:lstStyle/>
        <a:p>
          <a:endParaRPr lang="en-US"/>
        </a:p>
      </dgm:t>
    </dgm:pt>
    <dgm:pt modelId="{C817E534-4493-48DD-A236-C0CCF7464C86}">
      <dgm:prSet/>
      <dgm:spPr>
        <a:solidFill>
          <a:schemeClr val="bg1"/>
        </a:solidFill>
      </dgm:spPr>
      <dgm:t>
        <a:bodyPr/>
        <a:lstStyle/>
        <a:p>
          <a:pPr>
            <a:lnSpc>
              <a:spcPct val="100000"/>
            </a:lnSpc>
          </a:pPr>
          <a:r>
            <a:rPr lang="en-US" dirty="0"/>
            <a:t>Rooftop</a:t>
          </a:r>
        </a:p>
      </dgm:t>
    </dgm:pt>
    <dgm:pt modelId="{B772F3B0-FF59-4C30-B9B4-F230D7ED4D37}" type="parTrans" cxnId="{7BB72DAA-43B6-4267-81CA-52CEAA2E26FF}">
      <dgm:prSet/>
      <dgm:spPr/>
      <dgm:t>
        <a:bodyPr/>
        <a:lstStyle/>
        <a:p>
          <a:endParaRPr lang="en-US"/>
        </a:p>
      </dgm:t>
    </dgm:pt>
    <dgm:pt modelId="{1BCEA722-65D9-43F9-951D-5D633C94B1F8}" type="sibTrans" cxnId="{7BB72DAA-43B6-4267-81CA-52CEAA2E26FF}">
      <dgm:prSet/>
      <dgm:spPr/>
      <dgm:t>
        <a:bodyPr/>
        <a:lstStyle/>
        <a:p>
          <a:endParaRPr lang="en-US"/>
        </a:p>
      </dgm:t>
    </dgm:pt>
    <dgm:pt modelId="{F7AB3175-95E1-4758-9453-142FEC01C507}">
      <dgm:prSet/>
      <dgm:spPr/>
      <dgm:t>
        <a:bodyPr/>
        <a:lstStyle/>
        <a:p>
          <a:pPr>
            <a:lnSpc>
              <a:spcPct val="100000"/>
            </a:lnSpc>
          </a:pPr>
          <a:r>
            <a:rPr lang="en-US" i="1"/>
            <a:t>Crop</a:t>
          </a:r>
          <a:endParaRPr lang="en-US" i="1" dirty="0"/>
        </a:p>
      </dgm:t>
    </dgm:pt>
    <dgm:pt modelId="{EAF7A960-453B-47D9-AE41-90F5D4FF5EB3}" type="parTrans" cxnId="{EB6E711E-CB80-4590-B422-6BEE88192B77}">
      <dgm:prSet/>
      <dgm:spPr/>
      <dgm:t>
        <a:bodyPr/>
        <a:lstStyle/>
        <a:p>
          <a:endParaRPr lang="en-US"/>
        </a:p>
      </dgm:t>
    </dgm:pt>
    <dgm:pt modelId="{75FAD053-8789-41A6-9A30-4CCB56F9FCD2}" type="sibTrans" cxnId="{EB6E711E-CB80-4590-B422-6BEE88192B77}">
      <dgm:prSet/>
      <dgm:spPr/>
      <dgm:t>
        <a:bodyPr/>
        <a:lstStyle/>
        <a:p>
          <a:endParaRPr lang="en-US"/>
        </a:p>
      </dgm:t>
    </dgm:pt>
    <dgm:pt modelId="{62BC1683-CC6A-4F81-AF6E-7189D8B68B5A}">
      <dgm:prSet/>
      <dgm:spPr/>
      <dgm:t>
        <a:bodyPr/>
        <a:lstStyle/>
        <a:p>
          <a:pPr>
            <a:lnSpc>
              <a:spcPct val="100000"/>
            </a:lnSpc>
          </a:pPr>
          <a:r>
            <a:rPr lang="en-US" i="1"/>
            <a:t>Grass</a:t>
          </a:r>
          <a:endParaRPr lang="en-US" i="1" dirty="0"/>
        </a:p>
      </dgm:t>
    </dgm:pt>
    <dgm:pt modelId="{4E84BE3E-E8C0-418B-B898-E04BE644B87F}" type="parTrans" cxnId="{75CA870F-3476-41CF-8986-E4443FFC617F}">
      <dgm:prSet/>
      <dgm:spPr/>
      <dgm:t>
        <a:bodyPr/>
        <a:lstStyle/>
        <a:p>
          <a:endParaRPr lang="en-US"/>
        </a:p>
      </dgm:t>
    </dgm:pt>
    <dgm:pt modelId="{94243728-F9FB-47FD-9908-26A86084C4C4}" type="sibTrans" cxnId="{75CA870F-3476-41CF-8986-E4443FFC617F}">
      <dgm:prSet/>
      <dgm:spPr/>
      <dgm:t>
        <a:bodyPr/>
        <a:lstStyle/>
        <a:p>
          <a:endParaRPr lang="en-US"/>
        </a:p>
      </dgm:t>
    </dgm:pt>
    <dgm:pt modelId="{E992ABC0-846E-41D2-A1E6-61B2F62BD77B}">
      <dgm:prSet/>
      <dgm:spPr/>
      <dgm:t>
        <a:bodyPr/>
        <a:lstStyle/>
        <a:p>
          <a:pPr>
            <a:lnSpc>
              <a:spcPct val="100000"/>
            </a:lnSpc>
          </a:pPr>
          <a:r>
            <a:rPr lang="en-US" i="1"/>
            <a:t>Water</a:t>
          </a:r>
          <a:endParaRPr lang="en-US" i="1" dirty="0"/>
        </a:p>
      </dgm:t>
    </dgm:pt>
    <dgm:pt modelId="{7277506F-9342-4F62-BE60-F05887210BAB}" type="parTrans" cxnId="{CD6FDFB6-A351-4602-8BFE-C623A68A4DB1}">
      <dgm:prSet/>
      <dgm:spPr/>
      <dgm:t>
        <a:bodyPr/>
        <a:lstStyle/>
        <a:p>
          <a:endParaRPr lang="en-US"/>
        </a:p>
      </dgm:t>
    </dgm:pt>
    <dgm:pt modelId="{7CC52253-148B-418F-9AA3-011DAFBFE6EF}" type="sibTrans" cxnId="{CD6FDFB6-A351-4602-8BFE-C623A68A4DB1}">
      <dgm:prSet/>
      <dgm:spPr/>
      <dgm:t>
        <a:bodyPr/>
        <a:lstStyle/>
        <a:p>
          <a:endParaRPr lang="en-US"/>
        </a:p>
      </dgm:t>
    </dgm:pt>
    <dgm:pt modelId="{EE67774C-BAA0-4265-B57D-E66D4EC4C3A2}" type="pres">
      <dgm:prSet presAssocID="{F9DC119A-74D6-4CB0-B275-E733FEDD833D}" presName="root" presStyleCnt="0">
        <dgm:presLayoutVars>
          <dgm:dir/>
          <dgm:resizeHandles val="exact"/>
        </dgm:presLayoutVars>
      </dgm:prSet>
      <dgm:spPr/>
    </dgm:pt>
    <dgm:pt modelId="{4CD13929-A4CC-426A-882E-8CD83B5ECC81}" type="pres">
      <dgm:prSet presAssocID="{57B3799E-987F-4FBF-8D5A-F71858BC1CC3}" presName="compNode" presStyleCnt="0"/>
      <dgm:spPr/>
    </dgm:pt>
    <dgm:pt modelId="{E08D7C7D-27AA-4868-9FB0-E6B57F95EF60}" type="pres">
      <dgm:prSet presAssocID="{57B3799E-987F-4FBF-8D5A-F71858BC1CC3}" presName="bgRect" presStyleLbl="bgShp" presStyleIdx="0" presStyleCnt="6" custLinFactNeighborY="-3932"/>
      <dgm:spPr>
        <a:solidFill>
          <a:schemeClr val="bg1"/>
        </a:solidFill>
      </dgm:spPr>
    </dgm:pt>
    <dgm:pt modelId="{000F1AA9-A836-4356-AD1B-379F18E5DFA8}" type="pres">
      <dgm:prSet presAssocID="{57B3799E-987F-4FBF-8D5A-F71858BC1CC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er"/>
        </a:ext>
      </dgm:extLst>
    </dgm:pt>
    <dgm:pt modelId="{6746A705-CF18-4A0B-B47A-8DECB0A11FFA}" type="pres">
      <dgm:prSet presAssocID="{57B3799E-987F-4FBF-8D5A-F71858BC1CC3}" presName="spaceRect" presStyleCnt="0"/>
      <dgm:spPr/>
    </dgm:pt>
    <dgm:pt modelId="{86922F8C-19E4-4902-AEE8-E0C7AC1AD9C8}" type="pres">
      <dgm:prSet presAssocID="{57B3799E-987F-4FBF-8D5A-F71858BC1CC3}" presName="parTx" presStyleLbl="revTx" presStyleIdx="0" presStyleCnt="6">
        <dgm:presLayoutVars>
          <dgm:chMax val="0"/>
          <dgm:chPref val="0"/>
        </dgm:presLayoutVars>
      </dgm:prSet>
      <dgm:spPr/>
    </dgm:pt>
    <dgm:pt modelId="{3AAB032B-2EC4-41AA-9A54-FDE36A859E73}" type="pres">
      <dgm:prSet presAssocID="{30669242-69AB-4242-86B8-AF9E407E81F2}" presName="sibTrans" presStyleCnt="0"/>
      <dgm:spPr/>
    </dgm:pt>
    <dgm:pt modelId="{74E5FD6D-EB3B-4532-81B5-7D86FAA4EC16}" type="pres">
      <dgm:prSet presAssocID="{52D3FE6A-FCE3-460B-8665-56E1A63FF724}" presName="compNode" presStyleCnt="0"/>
      <dgm:spPr/>
    </dgm:pt>
    <dgm:pt modelId="{A06AF9B6-54B8-436E-8587-AAC694897EB6}" type="pres">
      <dgm:prSet presAssocID="{52D3FE6A-FCE3-460B-8665-56E1A63FF724}" presName="bgRect" presStyleLbl="bgShp" presStyleIdx="1" presStyleCnt="6" custLinFactNeighborY="3932"/>
      <dgm:spPr>
        <a:solidFill>
          <a:schemeClr val="bg1"/>
        </a:solidFill>
      </dgm:spPr>
    </dgm:pt>
    <dgm:pt modelId="{2A250D03-171D-4812-9FC9-7E352B46D07E}" type="pres">
      <dgm:prSet presAssocID="{52D3FE6A-FCE3-460B-8665-56E1A63FF72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dropper"/>
        </a:ext>
      </dgm:extLst>
    </dgm:pt>
    <dgm:pt modelId="{93A45E0F-16AA-4070-93A3-00CC0AB764F6}" type="pres">
      <dgm:prSet presAssocID="{52D3FE6A-FCE3-460B-8665-56E1A63FF724}" presName="spaceRect" presStyleCnt="0"/>
      <dgm:spPr/>
    </dgm:pt>
    <dgm:pt modelId="{1E13ECA5-A2C0-46CB-93FE-C76ACC43FEA2}" type="pres">
      <dgm:prSet presAssocID="{52D3FE6A-FCE3-460B-8665-56E1A63FF724}" presName="parTx" presStyleLbl="revTx" presStyleIdx="1" presStyleCnt="6">
        <dgm:presLayoutVars>
          <dgm:chMax val="0"/>
          <dgm:chPref val="0"/>
        </dgm:presLayoutVars>
      </dgm:prSet>
      <dgm:spPr/>
    </dgm:pt>
    <dgm:pt modelId="{6D34BCFE-05B7-4FC2-896E-4382FE12D56F}" type="pres">
      <dgm:prSet presAssocID="{B3C82DF6-E5E0-43F2-8CA5-6C4194FB0282}" presName="sibTrans" presStyleCnt="0"/>
      <dgm:spPr/>
    </dgm:pt>
    <dgm:pt modelId="{D41EC46E-6A04-48B9-B201-5149BB0DCD5C}" type="pres">
      <dgm:prSet presAssocID="{C817E534-4493-48DD-A236-C0CCF7464C86}" presName="compNode" presStyleCnt="0"/>
      <dgm:spPr/>
    </dgm:pt>
    <dgm:pt modelId="{0DD8E464-3FC7-4F86-9963-5646287E10FE}" type="pres">
      <dgm:prSet presAssocID="{C817E534-4493-48DD-A236-C0CCF7464C86}" presName="bgRect" presStyleLbl="bgShp" presStyleIdx="2" presStyleCnt="6"/>
      <dgm:spPr/>
    </dgm:pt>
    <dgm:pt modelId="{46F5F6C4-6B54-4A15-8F71-3FD852787AA5}" type="pres">
      <dgm:prSet presAssocID="{C817E534-4493-48DD-A236-C0CCF7464C8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ilding"/>
        </a:ext>
      </dgm:extLst>
    </dgm:pt>
    <dgm:pt modelId="{40292A3C-BB6B-4EC4-AC82-8CFE9A69A7DD}" type="pres">
      <dgm:prSet presAssocID="{C817E534-4493-48DD-A236-C0CCF7464C86}" presName="spaceRect" presStyleCnt="0"/>
      <dgm:spPr/>
    </dgm:pt>
    <dgm:pt modelId="{1CDA8CEA-0EF5-49B9-A4E8-9999917B1040}" type="pres">
      <dgm:prSet presAssocID="{C817E534-4493-48DD-A236-C0CCF7464C86}" presName="parTx" presStyleLbl="revTx" presStyleIdx="2" presStyleCnt="6">
        <dgm:presLayoutVars>
          <dgm:chMax val="0"/>
          <dgm:chPref val="0"/>
        </dgm:presLayoutVars>
      </dgm:prSet>
      <dgm:spPr/>
    </dgm:pt>
    <dgm:pt modelId="{6FC4158A-6DE4-4BFF-B44A-9091609A1E2B}" type="pres">
      <dgm:prSet presAssocID="{1BCEA722-65D9-43F9-951D-5D633C94B1F8}" presName="sibTrans" presStyleCnt="0"/>
      <dgm:spPr/>
    </dgm:pt>
    <dgm:pt modelId="{D3665F42-73ED-46E3-B282-77E1B67EC8FA}" type="pres">
      <dgm:prSet presAssocID="{F7AB3175-95E1-4758-9453-142FEC01C507}" presName="compNode" presStyleCnt="0"/>
      <dgm:spPr/>
    </dgm:pt>
    <dgm:pt modelId="{ACF3FF14-A99B-4959-92FE-83633B7F0663}" type="pres">
      <dgm:prSet presAssocID="{F7AB3175-95E1-4758-9453-142FEC01C507}" presName="bgRect" presStyleLbl="bgShp" presStyleIdx="3" presStyleCnt="6" custLinFactNeighborY="3932"/>
      <dgm:spPr>
        <a:solidFill>
          <a:schemeClr val="tx1">
            <a:lumMod val="50000"/>
            <a:lumOff val="50000"/>
          </a:schemeClr>
        </a:solidFill>
      </dgm:spPr>
    </dgm:pt>
    <dgm:pt modelId="{4CFACDA5-CE20-491F-A00D-4DC55CB3C32A}" type="pres">
      <dgm:prSet presAssocID="{F7AB3175-95E1-4758-9453-142FEC01C50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rn"/>
        </a:ext>
      </dgm:extLst>
    </dgm:pt>
    <dgm:pt modelId="{A77CA38B-67D4-47C2-AA13-6EB54415332B}" type="pres">
      <dgm:prSet presAssocID="{F7AB3175-95E1-4758-9453-142FEC01C507}" presName="spaceRect" presStyleCnt="0"/>
      <dgm:spPr/>
    </dgm:pt>
    <dgm:pt modelId="{234B8EBD-21C0-4CC6-ACC3-69CFF6DC8CE2}" type="pres">
      <dgm:prSet presAssocID="{F7AB3175-95E1-4758-9453-142FEC01C507}" presName="parTx" presStyleLbl="revTx" presStyleIdx="3" presStyleCnt="6">
        <dgm:presLayoutVars>
          <dgm:chMax val="0"/>
          <dgm:chPref val="0"/>
        </dgm:presLayoutVars>
      </dgm:prSet>
      <dgm:spPr/>
    </dgm:pt>
    <dgm:pt modelId="{8C04D6EB-A46A-43C5-9D7D-F0D1DFCDBD36}" type="pres">
      <dgm:prSet presAssocID="{75FAD053-8789-41A6-9A30-4CCB56F9FCD2}" presName="sibTrans" presStyleCnt="0"/>
      <dgm:spPr/>
    </dgm:pt>
    <dgm:pt modelId="{DEA0B4AF-5F44-4841-A7D4-A966EB2FE0AA}" type="pres">
      <dgm:prSet presAssocID="{62BC1683-CC6A-4F81-AF6E-7189D8B68B5A}" presName="compNode" presStyleCnt="0"/>
      <dgm:spPr/>
    </dgm:pt>
    <dgm:pt modelId="{B8BFEDEB-B8C5-4C81-BCA9-8AF7BF55CF11}" type="pres">
      <dgm:prSet presAssocID="{62BC1683-CC6A-4F81-AF6E-7189D8B68B5A}" presName="bgRect" presStyleLbl="bgShp" presStyleIdx="4" presStyleCnt="6"/>
      <dgm:spPr>
        <a:solidFill>
          <a:schemeClr val="tx1">
            <a:lumMod val="50000"/>
            <a:lumOff val="50000"/>
          </a:schemeClr>
        </a:solidFill>
      </dgm:spPr>
    </dgm:pt>
    <dgm:pt modelId="{6B679DA0-26A9-4CBD-8480-34D4592604BD}" type="pres">
      <dgm:prSet presAssocID="{62BC1683-CC6A-4F81-AF6E-7189D8B68B5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ne Decoration"/>
        </a:ext>
      </dgm:extLst>
    </dgm:pt>
    <dgm:pt modelId="{B0F5CB8A-175C-4DAF-B83B-2F5070E36ED2}" type="pres">
      <dgm:prSet presAssocID="{62BC1683-CC6A-4F81-AF6E-7189D8B68B5A}" presName="spaceRect" presStyleCnt="0"/>
      <dgm:spPr/>
    </dgm:pt>
    <dgm:pt modelId="{E4A8EEAE-BA65-4E01-BD76-CF5FC7952130}" type="pres">
      <dgm:prSet presAssocID="{62BC1683-CC6A-4F81-AF6E-7189D8B68B5A}" presName="parTx" presStyleLbl="revTx" presStyleIdx="4" presStyleCnt="6">
        <dgm:presLayoutVars>
          <dgm:chMax val="0"/>
          <dgm:chPref val="0"/>
        </dgm:presLayoutVars>
      </dgm:prSet>
      <dgm:spPr/>
    </dgm:pt>
    <dgm:pt modelId="{6FF2634A-A6CD-4F5E-B861-A25554171159}" type="pres">
      <dgm:prSet presAssocID="{94243728-F9FB-47FD-9908-26A86084C4C4}" presName="sibTrans" presStyleCnt="0"/>
      <dgm:spPr/>
    </dgm:pt>
    <dgm:pt modelId="{82B6F037-D215-40C0-9471-FE2DECF74DE4}" type="pres">
      <dgm:prSet presAssocID="{E992ABC0-846E-41D2-A1E6-61B2F62BD77B}" presName="compNode" presStyleCnt="0"/>
      <dgm:spPr/>
    </dgm:pt>
    <dgm:pt modelId="{F5D74579-DB6A-49CA-AA37-F798D4140E2B}" type="pres">
      <dgm:prSet presAssocID="{E992ABC0-846E-41D2-A1E6-61B2F62BD77B}" presName="bgRect" presStyleLbl="bgShp" presStyleIdx="5" presStyleCnt="6" custLinFactNeighborX="0" custLinFactNeighborY="1058"/>
      <dgm:spPr>
        <a:solidFill>
          <a:schemeClr val="tx1">
            <a:lumMod val="50000"/>
            <a:lumOff val="50000"/>
          </a:schemeClr>
        </a:solidFill>
      </dgm:spPr>
    </dgm:pt>
    <dgm:pt modelId="{9204E5B8-C9C6-412A-8EA7-D10549DB457B}" type="pres">
      <dgm:prSet presAssocID="{E992ABC0-846E-41D2-A1E6-61B2F62BD77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ater"/>
        </a:ext>
      </dgm:extLst>
    </dgm:pt>
    <dgm:pt modelId="{0DF5D481-DB14-4AD0-8CD5-077BABA0391F}" type="pres">
      <dgm:prSet presAssocID="{E992ABC0-846E-41D2-A1E6-61B2F62BD77B}" presName="spaceRect" presStyleCnt="0"/>
      <dgm:spPr/>
    </dgm:pt>
    <dgm:pt modelId="{CCF11CD7-6653-406A-9741-A08659CFA5BB}" type="pres">
      <dgm:prSet presAssocID="{E992ABC0-846E-41D2-A1E6-61B2F62BD77B}" presName="parTx" presStyleLbl="revTx" presStyleIdx="5" presStyleCnt="6">
        <dgm:presLayoutVars>
          <dgm:chMax val="0"/>
          <dgm:chPref val="0"/>
        </dgm:presLayoutVars>
      </dgm:prSet>
      <dgm:spPr/>
    </dgm:pt>
  </dgm:ptLst>
  <dgm:cxnLst>
    <dgm:cxn modelId="{93503806-4866-4452-8C02-1DDECBA67278}" type="presOf" srcId="{62BC1683-CC6A-4F81-AF6E-7189D8B68B5A}" destId="{E4A8EEAE-BA65-4E01-BD76-CF5FC7952130}" srcOrd="0" destOrd="0" presId="urn:microsoft.com/office/officeart/2018/2/layout/IconVerticalSolidList"/>
    <dgm:cxn modelId="{A4E4DD0B-4688-476B-BDB7-05D745DDF8FF}" type="presOf" srcId="{52D3FE6A-FCE3-460B-8665-56E1A63FF724}" destId="{1E13ECA5-A2C0-46CB-93FE-C76ACC43FEA2}" srcOrd="0" destOrd="0" presId="urn:microsoft.com/office/officeart/2018/2/layout/IconVerticalSolidList"/>
    <dgm:cxn modelId="{75CA870F-3476-41CF-8986-E4443FFC617F}" srcId="{F9DC119A-74D6-4CB0-B275-E733FEDD833D}" destId="{62BC1683-CC6A-4F81-AF6E-7189D8B68B5A}" srcOrd="4" destOrd="0" parTransId="{4E84BE3E-E8C0-418B-B898-E04BE644B87F}" sibTransId="{94243728-F9FB-47FD-9908-26A86084C4C4}"/>
    <dgm:cxn modelId="{EB6E711E-CB80-4590-B422-6BEE88192B77}" srcId="{F9DC119A-74D6-4CB0-B275-E733FEDD833D}" destId="{F7AB3175-95E1-4758-9453-142FEC01C507}" srcOrd="3" destOrd="0" parTransId="{EAF7A960-453B-47D9-AE41-90F5D4FF5EB3}" sibTransId="{75FAD053-8789-41A6-9A30-4CCB56F9FCD2}"/>
    <dgm:cxn modelId="{24B25034-17C0-40AB-BBE7-849AF4B2E1FC}" type="presOf" srcId="{E992ABC0-846E-41D2-A1E6-61B2F62BD77B}" destId="{CCF11CD7-6653-406A-9741-A08659CFA5BB}" srcOrd="0" destOrd="0" presId="urn:microsoft.com/office/officeart/2018/2/layout/IconVerticalSolidList"/>
    <dgm:cxn modelId="{9021EE6C-EA73-40AC-964F-4AD721DDC0B0}" srcId="{F9DC119A-74D6-4CB0-B275-E733FEDD833D}" destId="{57B3799E-987F-4FBF-8D5A-F71858BC1CC3}" srcOrd="0" destOrd="0" parTransId="{ED6F58FE-8AA6-4AD6-9922-ED7CED3C3369}" sibTransId="{30669242-69AB-4242-86B8-AF9E407E81F2}"/>
    <dgm:cxn modelId="{A014814E-1B02-4869-8D7E-61DC66DEED6D}" type="presOf" srcId="{57B3799E-987F-4FBF-8D5A-F71858BC1CC3}" destId="{86922F8C-19E4-4902-AEE8-E0C7AC1AD9C8}" srcOrd="0" destOrd="0" presId="urn:microsoft.com/office/officeart/2018/2/layout/IconVerticalSolidList"/>
    <dgm:cxn modelId="{A3176D87-9C02-426E-AE08-D973955D1BAA}" type="presOf" srcId="{F9DC119A-74D6-4CB0-B275-E733FEDD833D}" destId="{EE67774C-BAA0-4265-B57D-E66D4EC4C3A2}" srcOrd="0" destOrd="0" presId="urn:microsoft.com/office/officeart/2018/2/layout/IconVerticalSolidList"/>
    <dgm:cxn modelId="{0368C28C-B210-4E83-BD2D-0533A890F3AE}" type="presOf" srcId="{C817E534-4493-48DD-A236-C0CCF7464C86}" destId="{1CDA8CEA-0EF5-49B9-A4E8-9999917B1040}" srcOrd="0" destOrd="0" presId="urn:microsoft.com/office/officeart/2018/2/layout/IconVerticalSolidList"/>
    <dgm:cxn modelId="{7BB72DAA-43B6-4267-81CA-52CEAA2E26FF}" srcId="{F9DC119A-74D6-4CB0-B275-E733FEDD833D}" destId="{C817E534-4493-48DD-A236-C0CCF7464C86}" srcOrd="2" destOrd="0" parTransId="{B772F3B0-FF59-4C30-B9B4-F230D7ED4D37}" sibTransId="{1BCEA722-65D9-43F9-951D-5D633C94B1F8}"/>
    <dgm:cxn modelId="{CD6FDFB6-A351-4602-8BFE-C623A68A4DB1}" srcId="{F9DC119A-74D6-4CB0-B275-E733FEDD833D}" destId="{E992ABC0-846E-41D2-A1E6-61B2F62BD77B}" srcOrd="5" destOrd="0" parTransId="{7277506F-9342-4F62-BE60-F05887210BAB}" sibTransId="{7CC52253-148B-418F-9AA3-011DAFBFE6EF}"/>
    <dgm:cxn modelId="{36E44BE0-75C1-4A2A-A946-42FFF1F01376}" type="presOf" srcId="{F7AB3175-95E1-4758-9453-142FEC01C507}" destId="{234B8EBD-21C0-4CC6-ACC3-69CFF6DC8CE2}" srcOrd="0" destOrd="0" presId="urn:microsoft.com/office/officeart/2018/2/layout/IconVerticalSolidList"/>
    <dgm:cxn modelId="{B621B4EF-8977-4B2B-B63D-F27A8018C071}" srcId="{F9DC119A-74D6-4CB0-B275-E733FEDD833D}" destId="{52D3FE6A-FCE3-460B-8665-56E1A63FF724}" srcOrd="1" destOrd="0" parTransId="{DBCFCD3B-8E45-46D6-B16D-D7DB5996B9B7}" sibTransId="{B3C82DF6-E5E0-43F2-8CA5-6C4194FB0282}"/>
    <dgm:cxn modelId="{3690B618-C836-4B6E-8F3A-ED9271248EEC}" type="presParOf" srcId="{EE67774C-BAA0-4265-B57D-E66D4EC4C3A2}" destId="{4CD13929-A4CC-426A-882E-8CD83B5ECC81}" srcOrd="0" destOrd="0" presId="urn:microsoft.com/office/officeart/2018/2/layout/IconVerticalSolidList"/>
    <dgm:cxn modelId="{39D2F65B-9887-446E-8C79-9772A3F6FFED}" type="presParOf" srcId="{4CD13929-A4CC-426A-882E-8CD83B5ECC81}" destId="{E08D7C7D-27AA-4868-9FB0-E6B57F95EF60}" srcOrd="0" destOrd="0" presId="urn:microsoft.com/office/officeart/2018/2/layout/IconVerticalSolidList"/>
    <dgm:cxn modelId="{2EF3DF06-EFE0-42B4-BB5D-73C0D6DC0F12}" type="presParOf" srcId="{4CD13929-A4CC-426A-882E-8CD83B5ECC81}" destId="{000F1AA9-A836-4356-AD1B-379F18E5DFA8}" srcOrd="1" destOrd="0" presId="urn:microsoft.com/office/officeart/2018/2/layout/IconVerticalSolidList"/>
    <dgm:cxn modelId="{F3317374-E4D6-41FE-9B63-3FD5A0648E92}" type="presParOf" srcId="{4CD13929-A4CC-426A-882E-8CD83B5ECC81}" destId="{6746A705-CF18-4A0B-B47A-8DECB0A11FFA}" srcOrd="2" destOrd="0" presId="urn:microsoft.com/office/officeart/2018/2/layout/IconVerticalSolidList"/>
    <dgm:cxn modelId="{62D18D9E-011B-4CD8-888F-E1C3E38242E3}" type="presParOf" srcId="{4CD13929-A4CC-426A-882E-8CD83B5ECC81}" destId="{86922F8C-19E4-4902-AEE8-E0C7AC1AD9C8}" srcOrd="3" destOrd="0" presId="urn:microsoft.com/office/officeart/2018/2/layout/IconVerticalSolidList"/>
    <dgm:cxn modelId="{F8EBE66E-3FD1-464B-B3C1-D151E0108A8D}" type="presParOf" srcId="{EE67774C-BAA0-4265-B57D-E66D4EC4C3A2}" destId="{3AAB032B-2EC4-41AA-9A54-FDE36A859E73}" srcOrd="1" destOrd="0" presId="urn:microsoft.com/office/officeart/2018/2/layout/IconVerticalSolidList"/>
    <dgm:cxn modelId="{2246EEF4-43E8-4225-B925-B09FC94CDF62}" type="presParOf" srcId="{EE67774C-BAA0-4265-B57D-E66D4EC4C3A2}" destId="{74E5FD6D-EB3B-4532-81B5-7D86FAA4EC16}" srcOrd="2" destOrd="0" presId="urn:microsoft.com/office/officeart/2018/2/layout/IconVerticalSolidList"/>
    <dgm:cxn modelId="{C1F4BE68-BE7D-4AC7-A009-37AC1E83F715}" type="presParOf" srcId="{74E5FD6D-EB3B-4532-81B5-7D86FAA4EC16}" destId="{A06AF9B6-54B8-436E-8587-AAC694897EB6}" srcOrd="0" destOrd="0" presId="urn:microsoft.com/office/officeart/2018/2/layout/IconVerticalSolidList"/>
    <dgm:cxn modelId="{FF07714E-F197-41CD-B096-8B4AD0736E19}" type="presParOf" srcId="{74E5FD6D-EB3B-4532-81B5-7D86FAA4EC16}" destId="{2A250D03-171D-4812-9FC9-7E352B46D07E}" srcOrd="1" destOrd="0" presId="urn:microsoft.com/office/officeart/2018/2/layout/IconVerticalSolidList"/>
    <dgm:cxn modelId="{F2F4D49E-F5A1-457E-9713-D24BBC1E02B3}" type="presParOf" srcId="{74E5FD6D-EB3B-4532-81B5-7D86FAA4EC16}" destId="{93A45E0F-16AA-4070-93A3-00CC0AB764F6}" srcOrd="2" destOrd="0" presId="urn:microsoft.com/office/officeart/2018/2/layout/IconVerticalSolidList"/>
    <dgm:cxn modelId="{B4707AAF-6377-4DB1-9868-36F73630A5A3}" type="presParOf" srcId="{74E5FD6D-EB3B-4532-81B5-7D86FAA4EC16}" destId="{1E13ECA5-A2C0-46CB-93FE-C76ACC43FEA2}" srcOrd="3" destOrd="0" presId="urn:microsoft.com/office/officeart/2018/2/layout/IconVerticalSolidList"/>
    <dgm:cxn modelId="{CF2020B8-7982-40E0-9F17-12F64D28E226}" type="presParOf" srcId="{EE67774C-BAA0-4265-B57D-E66D4EC4C3A2}" destId="{6D34BCFE-05B7-4FC2-896E-4382FE12D56F}" srcOrd="3" destOrd="0" presId="urn:microsoft.com/office/officeart/2018/2/layout/IconVerticalSolidList"/>
    <dgm:cxn modelId="{FC4F44E5-7D43-48AF-AF45-5B8070774231}" type="presParOf" srcId="{EE67774C-BAA0-4265-B57D-E66D4EC4C3A2}" destId="{D41EC46E-6A04-48B9-B201-5149BB0DCD5C}" srcOrd="4" destOrd="0" presId="urn:microsoft.com/office/officeart/2018/2/layout/IconVerticalSolidList"/>
    <dgm:cxn modelId="{7F89C81A-726B-48A0-941D-704D5D6F2356}" type="presParOf" srcId="{D41EC46E-6A04-48B9-B201-5149BB0DCD5C}" destId="{0DD8E464-3FC7-4F86-9963-5646287E10FE}" srcOrd="0" destOrd="0" presId="urn:microsoft.com/office/officeart/2018/2/layout/IconVerticalSolidList"/>
    <dgm:cxn modelId="{56BE8EBF-3FAA-4475-96DB-1B72D3C089A7}" type="presParOf" srcId="{D41EC46E-6A04-48B9-B201-5149BB0DCD5C}" destId="{46F5F6C4-6B54-4A15-8F71-3FD852787AA5}" srcOrd="1" destOrd="0" presId="urn:microsoft.com/office/officeart/2018/2/layout/IconVerticalSolidList"/>
    <dgm:cxn modelId="{832B6F6C-736A-4254-9190-75F5BFA66811}" type="presParOf" srcId="{D41EC46E-6A04-48B9-B201-5149BB0DCD5C}" destId="{40292A3C-BB6B-4EC4-AC82-8CFE9A69A7DD}" srcOrd="2" destOrd="0" presId="urn:microsoft.com/office/officeart/2018/2/layout/IconVerticalSolidList"/>
    <dgm:cxn modelId="{4AF7A65D-5301-4A7B-9468-DA3DDEAE4670}" type="presParOf" srcId="{D41EC46E-6A04-48B9-B201-5149BB0DCD5C}" destId="{1CDA8CEA-0EF5-49B9-A4E8-9999917B1040}" srcOrd="3" destOrd="0" presId="urn:microsoft.com/office/officeart/2018/2/layout/IconVerticalSolidList"/>
    <dgm:cxn modelId="{B1B4AD6E-135E-41E3-8B66-EA22BBE9E0A6}" type="presParOf" srcId="{EE67774C-BAA0-4265-B57D-E66D4EC4C3A2}" destId="{6FC4158A-6DE4-4BFF-B44A-9091609A1E2B}" srcOrd="5" destOrd="0" presId="urn:microsoft.com/office/officeart/2018/2/layout/IconVerticalSolidList"/>
    <dgm:cxn modelId="{BEF98FFD-8265-4965-A532-C44029D84300}" type="presParOf" srcId="{EE67774C-BAA0-4265-B57D-E66D4EC4C3A2}" destId="{D3665F42-73ED-46E3-B282-77E1B67EC8FA}" srcOrd="6" destOrd="0" presId="urn:microsoft.com/office/officeart/2018/2/layout/IconVerticalSolidList"/>
    <dgm:cxn modelId="{DA17CC23-F9D7-4513-B05C-08E11035AD13}" type="presParOf" srcId="{D3665F42-73ED-46E3-B282-77E1B67EC8FA}" destId="{ACF3FF14-A99B-4959-92FE-83633B7F0663}" srcOrd="0" destOrd="0" presId="urn:microsoft.com/office/officeart/2018/2/layout/IconVerticalSolidList"/>
    <dgm:cxn modelId="{5FDB5517-866B-40A3-95F1-13A2786A59F0}" type="presParOf" srcId="{D3665F42-73ED-46E3-B282-77E1B67EC8FA}" destId="{4CFACDA5-CE20-491F-A00D-4DC55CB3C32A}" srcOrd="1" destOrd="0" presId="urn:microsoft.com/office/officeart/2018/2/layout/IconVerticalSolidList"/>
    <dgm:cxn modelId="{56C0D08B-E3B3-4E26-BB4E-9C859E68CD64}" type="presParOf" srcId="{D3665F42-73ED-46E3-B282-77E1B67EC8FA}" destId="{A77CA38B-67D4-47C2-AA13-6EB54415332B}" srcOrd="2" destOrd="0" presId="urn:microsoft.com/office/officeart/2018/2/layout/IconVerticalSolidList"/>
    <dgm:cxn modelId="{64BA27E2-A99B-46C5-8577-DC56B05B0639}" type="presParOf" srcId="{D3665F42-73ED-46E3-B282-77E1B67EC8FA}" destId="{234B8EBD-21C0-4CC6-ACC3-69CFF6DC8CE2}" srcOrd="3" destOrd="0" presId="urn:microsoft.com/office/officeart/2018/2/layout/IconVerticalSolidList"/>
    <dgm:cxn modelId="{19D5ECBE-BFB4-4905-904E-26CC0EA5C896}" type="presParOf" srcId="{EE67774C-BAA0-4265-B57D-E66D4EC4C3A2}" destId="{8C04D6EB-A46A-43C5-9D7D-F0D1DFCDBD36}" srcOrd="7" destOrd="0" presId="urn:microsoft.com/office/officeart/2018/2/layout/IconVerticalSolidList"/>
    <dgm:cxn modelId="{0184BE42-1BAB-430C-A366-67896206D13E}" type="presParOf" srcId="{EE67774C-BAA0-4265-B57D-E66D4EC4C3A2}" destId="{DEA0B4AF-5F44-4841-A7D4-A966EB2FE0AA}" srcOrd="8" destOrd="0" presId="urn:microsoft.com/office/officeart/2018/2/layout/IconVerticalSolidList"/>
    <dgm:cxn modelId="{B227807D-BC5B-4A6B-B83B-95F4B5424E78}" type="presParOf" srcId="{DEA0B4AF-5F44-4841-A7D4-A966EB2FE0AA}" destId="{B8BFEDEB-B8C5-4C81-BCA9-8AF7BF55CF11}" srcOrd="0" destOrd="0" presId="urn:microsoft.com/office/officeart/2018/2/layout/IconVerticalSolidList"/>
    <dgm:cxn modelId="{BA9B1B41-19EF-4288-921C-E37B5E48615F}" type="presParOf" srcId="{DEA0B4AF-5F44-4841-A7D4-A966EB2FE0AA}" destId="{6B679DA0-26A9-4CBD-8480-34D4592604BD}" srcOrd="1" destOrd="0" presId="urn:microsoft.com/office/officeart/2018/2/layout/IconVerticalSolidList"/>
    <dgm:cxn modelId="{58952AF0-1E1D-474F-B0CE-4C6C9AD55D70}" type="presParOf" srcId="{DEA0B4AF-5F44-4841-A7D4-A966EB2FE0AA}" destId="{B0F5CB8A-175C-4DAF-B83B-2F5070E36ED2}" srcOrd="2" destOrd="0" presId="urn:microsoft.com/office/officeart/2018/2/layout/IconVerticalSolidList"/>
    <dgm:cxn modelId="{17217120-FCB6-4EBA-93F8-43B446C13B27}" type="presParOf" srcId="{DEA0B4AF-5F44-4841-A7D4-A966EB2FE0AA}" destId="{E4A8EEAE-BA65-4E01-BD76-CF5FC7952130}" srcOrd="3" destOrd="0" presId="urn:microsoft.com/office/officeart/2018/2/layout/IconVerticalSolidList"/>
    <dgm:cxn modelId="{EC89BED0-9492-43D1-BA35-EFD8B0576CD1}" type="presParOf" srcId="{EE67774C-BAA0-4265-B57D-E66D4EC4C3A2}" destId="{6FF2634A-A6CD-4F5E-B861-A25554171159}" srcOrd="9" destOrd="0" presId="urn:microsoft.com/office/officeart/2018/2/layout/IconVerticalSolidList"/>
    <dgm:cxn modelId="{0579ECA4-6BB1-4B5E-88CF-C3105C91BEE8}" type="presParOf" srcId="{EE67774C-BAA0-4265-B57D-E66D4EC4C3A2}" destId="{82B6F037-D215-40C0-9471-FE2DECF74DE4}" srcOrd="10" destOrd="0" presId="urn:microsoft.com/office/officeart/2018/2/layout/IconVerticalSolidList"/>
    <dgm:cxn modelId="{8350CEB0-99B7-4F92-8D9C-59487B843FF7}" type="presParOf" srcId="{82B6F037-D215-40C0-9471-FE2DECF74DE4}" destId="{F5D74579-DB6A-49CA-AA37-F798D4140E2B}" srcOrd="0" destOrd="0" presId="urn:microsoft.com/office/officeart/2018/2/layout/IconVerticalSolidList"/>
    <dgm:cxn modelId="{435DA9D0-012B-4A02-808C-4D87B907DE82}" type="presParOf" srcId="{82B6F037-D215-40C0-9471-FE2DECF74DE4}" destId="{9204E5B8-C9C6-412A-8EA7-D10549DB457B}" srcOrd="1" destOrd="0" presId="urn:microsoft.com/office/officeart/2018/2/layout/IconVerticalSolidList"/>
    <dgm:cxn modelId="{800EC02F-A933-411F-9E6F-B8B36EC10D26}" type="presParOf" srcId="{82B6F037-D215-40C0-9471-FE2DECF74DE4}" destId="{0DF5D481-DB14-4AD0-8CD5-077BABA0391F}" srcOrd="2" destOrd="0" presId="urn:microsoft.com/office/officeart/2018/2/layout/IconVerticalSolidList"/>
    <dgm:cxn modelId="{62DE81B2-922C-4F3C-9D76-9F8ACDF66C58}" type="presParOf" srcId="{82B6F037-D215-40C0-9471-FE2DECF74DE4}" destId="{CCF11CD7-6653-406A-9741-A08659CFA5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77093-9E31-449F-96BE-09A3494408B7}">
      <dsp:nvSpPr>
        <dsp:cNvPr id="0" name=""/>
        <dsp:cNvSpPr/>
      </dsp:nvSpPr>
      <dsp:spPr>
        <a:xfrm>
          <a:off x="0" y="1947"/>
          <a:ext cx="815694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3B89D54-9A8B-4ECE-A613-2CFBA7A035B9}">
      <dsp:nvSpPr>
        <dsp:cNvPr id="0" name=""/>
        <dsp:cNvSpPr/>
      </dsp:nvSpPr>
      <dsp:spPr>
        <a:xfrm>
          <a:off x="0" y="1947"/>
          <a:ext cx="8156944" cy="1328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Deep Learning based computer vision models do not generalize well across images different from training images (e.g. images from different geographies in satellite images)</a:t>
          </a:r>
        </a:p>
      </dsp:txBody>
      <dsp:txXfrm>
        <a:off x="0" y="1947"/>
        <a:ext cx="8156944" cy="1328307"/>
      </dsp:txXfrm>
    </dsp:sp>
    <dsp:sp modelId="{1C877918-3DEE-44D8-A655-76ABD1B63EE0}">
      <dsp:nvSpPr>
        <dsp:cNvPr id="0" name=""/>
        <dsp:cNvSpPr/>
      </dsp:nvSpPr>
      <dsp:spPr>
        <a:xfrm>
          <a:off x="0" y="1330254"/>
          <a:ext cx="8156944"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CFC2B73-9426-47AC-A289-9EAA56268985}">
      <dsp:nvSpPr>
        <dsp:cNvPr id="0" name=""/>
        <dsp:cNvSpPr/>
      </dsp:nvSpPr>
      <dsp:spPr>
        <a:xfrm>
          <a:off x="0" y="1330254"/>
          <a:ext cx="8156944" cy="1328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There’s a scarcity of training images and labels in some geographies, especially in developing countries</a:t>
          </a:r>
        </a:p>
      </dsp:txBody>
      <dsp:txXfrm>
        <a:off x="0" y="1330254"/>
        <a:ext cx="8156944" cy="1328307"/>
      </dsp:txXfrm>
    </dsp:sp>
    <dsp:sp modelId="{A04C5750-6435-4692-B86C-827438A3C9E2}">
      <dsp:nvSpPr>
        <dsp:cNvPr id="0" name=""/>
        <dsp:cNvSpPr/>
      </dsp:nvSpPr>
      <dsp:spPr>
        <a:xfrm>
          <a:off x="0" y="2658562"/>
          <a:ext cx="8156944"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D22A85-654C-4423-8C9E-0C7778E40E88}">
      <dsp:nvSpPr>
        <dsp:cNvPr id="0" name=""/>
        <dsp:cNvSpPr/>
      </dsp:nvSpPr>
      <dsp:spPr>
        <a:xfrm>
          <a:off x="0" y="2658562"/>
          <a:ext cx="8156944" cy="1328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Models that generalize better across geographies would be useful in extracting energy infrastructure information from widely available aerial images for energy planning applications such as energy access, creating large scale energy infrastructure records/maps </a:t>
          </a:r>
        </a:p>
      </dsp:txBody>
      <dsp:txXfrm>
        <a:off x="0" y="2658562"/>
        <a:ext cx="8156944" cy="1328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FF3EC-9E62-4350-A0F9-ED1A81664979}">
      <dsp:nvSpPr>
        <dsp:cNvPr id="0" name=""/>
        <dsp:cNvSpPr/>
      </dsp:nvSpPr>
      <dsp:spPr>
        <a:xfrm>
          <a:off x="1095535" y="327887"/>
          <a:ext cx="1044075" cy="10440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27AEC1-A772-4004-84CF-682E6D43F62E}">
      <dsp:nvSpPr>
        <dsp:cNvPr id="0" name=""/>
        <dsp:cNvSpPr/>
      </dsp:nvSpPr>
      <dsp:spPr>
        <a:xfrm>
          <a:off x="457489" y="1696778"/>
          <a:ext cx="23201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Across terrains</a:t>
          </a:r>
        </a:p>
      </dsp:txBody>
      <dsp:txXfrm>
        <a:off x="457489" y="1696778"/>
        <a:ext cx="2320168" cy="720000"/>
      </dsp:txXfrm>
    </dsp:sp>
    <dsp:sp modelId="{E1596923-85D8-4B68-B577-E5F7E036B3C7}">
      <dsp:nvSpPr>
        <dsp:cNvPr id="0" name=""/>
        <dsp:cNvSpPr/>
      </dsp:nvSpPr>
      <dsp:spPr>
        <a:xfrm>
          <a:off x="3821733" y="327887"/>
          <a:ext cx="1044075" cy="10440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F2BCD2-806D-4748-A447-73510E482B03}">
      <dsp:nvSpPr>
        <dsp:cNvPr id="0" name=""/>
        <dsp:cNvSpPr/>
      </dsp:nvSpPr>
      <dsp:spPr>
        <a:xfrm>
          <a:off x="3183687" y="1696778"/>
          <a:ext cx="23201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Across resolutions</a:t>
          </a:r>
        </a:p>
      </dsp:txBody>
      <dsp:txXfrm>
        <a:off x="3183687" y="1696778"/>
        <a:ext cx="2320168" cy="720000"/>
      </dsp:txXfrm>
    </dsp:sp>
    <dsp:sp modelId="{C244F9E1-687C-4474-8F9C-736CD701EAE5}">
      <dsp:nvSpPr>
        <dsp:cNvPr id="0" name=""/>
        <dsp:cNvSpPr/>
      </dsp:nvSpPr>
      <dsp:spPr>
        <a:xfrm>
          <a:off x="2458634" y="2996821"/>
          <a:ext cx="1044075" cy="10440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94946A-01CD-4A4D-94CC-E6AFD9ACB091}">
      <dsp:nvSpPr>
        <dsp:cNvPr id="0" name=""/>
        <dsp:cNvSpPr/>
      </dsp:nvSpPr>
      <dsp:spPr>
        <a:xfrm>
          <a:off x="1820588" y="4365712"/>
          <a:ext cx="23201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One combined dataset across separate terrains and resolutions</a:t>
          </a:r>
        </a:p>
      </dsp:txBody>
      <dsp:txXfrm>
        <a:off x="1820588" y="4365712"/>
        <a:ext cx="2320168"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D7C7D-27AA-4868-9FB0-E6B57F95EF60}">
      <dsp:nvSpPr>
        <dsp:cNvPr id="0" name=""/>
        <dsp:cNvSpPr/>
      </dsp:nvSpPr>
      <dsp:spPr>
        <a:xfrm>
          <a:off x="0" y="0"/>
          <a:ext cx="6513603" cy="811257"/>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000F1AA9-A836-4356-AD1B-379F18E5DFA8}">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922F8C-19E4-4902-AEE8-E0C7AC1AD9C8}">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Shrub</a:t>
          </a:r>
        </a:p>
      </dsp:txBody>
      <dsp:txXfrm>
        <a:off x="937002" y="1903"/>
        <a:ext cx="5576601" cy="811257"/>
      </dsp:txXfrm>
    </dsp:sp>
    <dsp:sp modelId="{A06AF9B6-54B8-436E-8587-AAC694897EB6}">
      <dsp:nvSpPr>
        <dsp:cNvPr id="0" name=""/>
        <dsp:cNvSpPr/>
      </dsp:nvSpPr>
      <dsp:spPr>
        <a:xfrm>
          <a:off x="0" y="1047874"/>
          <a:ext cx="6513603" cy="811257"/>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2A250D03-171D-4812-9FC9-7E352B46D07E}">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13ECA5-A2C0-46CB-93FE-C76ACC43FEA2}">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Saline-Alkali</a:t>
          </a:r>
        </a:p>
      </dsp:txBody>
      <dsp:txXfrm>
        <a:off x="937002" y="1015975"/>
        <a:ext cx="5576601" cy="811257"/>
      </dsp:txXfrm>
    </dsp:sp>
    <dsp:sp modelId="{0DD8E464-3FC7-4F86-9963-5646287E10FE}">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5F6C4-6B54-4A15-8F71-3FD852787AA5}">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DA8CEA-0EF5-49B9-A4E8-9999917B1040}">
      <dsp:nvSpPr>
        <dsp:cNvPr id="0" name=""/>
        <dsp:cNvSpPr/>
      </dsp:nvSpPr>
      <dsp:spPr>
        <a:xfrm>
          <a:off x="937002" y="2030048"/>
          <a:ext cx="5576601" cy="811257"/>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Rooftop</a:t>
          </a:r>
        </a:p>
      </dsp:txBody>
      <dsp:txXfrm>
        <a:off x="937002" y="2030048"/>
        <a:ext cx="5576601" cy="811257"/>
      </dsp:txXfrm>
    </dsp:sp>
    <dsp:sp modelId="{ACF3FF14-A99B-4959-92FE-83633B7F0663}">
      <dsp:nvSpPr>
        <dsp:cNvPr id="0" name=""/>
        <dsp:cNvSpPr/>
      </dsp:nvSpPr>
      <dsp:spPr>
        <a:xfrm>
          <a:off x="0" y="3076018"/>
          <a:ext cx="6513603" cy="811257"/>
        </a:xfrm>
        <a:prstGeom prst="roundRect">
          <a:avLst>
            <a:gd name="adj" fmla="val 10000"/>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dsp:style>
    </dsp:sp>
    <dsp:sp modelId="{4CFACDA5-CE20-491F-A00D-4DC55CB3C32A}">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4B8EBD-21C0-4CC6-ACC3-69CFF6DC8CE2}">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i="1" kern="1200"/>
            <a:t>Crop</a:t>
          </a:r>
          <a:endParaRPr lang="en-US" sz="1900" i="1" kern="1200" dirty="0"/>
        </a:p>
      </dsp:txBody>
      <dsp:txXfrm>
        <a:off x="937002" y="3044120"/>
        <a:ext cx="5576601" cy="811257"/>
      </dsp:txXfrm>
    </dsp:sp>
    <dsp:sp modelId="{B8BFEDEB-B8C5-4C81-BCA9-8AF7BF55CF11}">
      <dsp:nvSpPr>
        <dsp:cNvPr id="0" name=""/>
        <dsp:cNvSpPr/>
      </dsp:nvSpPr>
      <dsp:spPr>
        <a:xfrm>
          <a:off x="0" y="4058192"/>
          <a:ext cx="6513603" cy="811257"/>
        </a:xfrm>
        <a:prstGeom prst="roundRect">
          <a:avLst>
            <a:gd name="adj" fmla="val 10000"/>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dsp:style>
    </dsp:sp>
    <dsp:sp modelId="{6B679DA0-26A9-4CBD-8480-34D4592604BD}">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A8EEAE-BA65-4E01-BD76-CF5FC7952130}">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i="1" kern="1200"/>
            <a:t>Grass</a:t>
          </a:r>
          <a:endParaRPr lang="en-US" sz="1900" i="1" kern="1200" dirty="0"/>
        </a:p>
      </dsp:txBody>
      <dsp:txXfrm>
        <a:off x="937002" y="4058192"/>
        <a:ext cx="5576601" cy="811257"/>
      </dsp:txXfrm>
    </dsp:sp>
    <dsp:sp modelId="{F5D74579-DB6A-49CA-AA37-F798D4140E2B}">
      <dsp:nvSpPr>
        <dsp:cNvPr id="0" name=""/>
        <dsp:cNvSpPr/>
      </dsp:nvSpPr>
      <dsp:spPr>
        <a:xfrm>
          <a:off x="0" y="5074168"/>
          <a:ext cx="6513603" cy="811257"/>
        </a:xfrm>
        <a:prstGeom prst="roundRect">
          <a:avLst>
            <a:gd name="adj" fmla="val 10000"/>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dsp:style>
    </dsp:sp>
    <dsp:sp modelId="{9204E5B8-C9C6-412A-8EA7-D10549DB457B}">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F11CD7-6653-406A-9741-A08659CFA5BB}">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i="1" kern="1200"/>
            <a:t>Water</a:t>
          </a:r>
          <a:endParaRPr lang="en-US" sz="1900" i="1" kern="1200" dirty="0"/>
        </a:p>
      </dsp:txBody>
      <dsp:txXfrm>
        <a:off x="937002" y="5072264"/>
        <a:ext cx="5576601" cy="8112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B63E4-6483-494C-9500-C246CDFF87CA}" type="datetimeFigureOut">
              <a:rPr lang="en-US" smtClean="0"/>
              <a:t>8/16/2022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CAC532-0FDD-49EC-ADFD-679FE1C971DC}" type="slidenum">
              <a:rPr lang="en-US" smtClean="0"/>
              <a:t>‹#›</a:t>
            </a:fld>
            <a:endParaRPr lang="en-US"/>
          </a:p>
        </p:txBody>
      </p:sp>
    </p:spTree>
    <p:extLst>
      <p:ext uri="{BB962C8B-B14F-4D97-AF65-F5344CB8AC3E}">
        <p14:creationId xmlns:p14="http://schemas.microsoft.com/office/powerpoint/2010/main" val="1098444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CAC532-0FDD-49EC-ADFD-679FE1C971DC}" type="slidenum">
              <a:rPr lang="en-US" smtClean="0"/>
              <a:t>3</a:t>
            </a:fld>
            <a:endParaRPr lang="en-US"/>
          </a:p>
        </p:txBody>
      </p:sp>
    </p:spTree>
    <p:extLst>
      <p:ext uri="{BB962C8B-B14F-4D97-AF65-F5344CB8AC3E}">
        <p14:creationId xmlns:p14="http://schemas.microsoft.com/office/powerpoint/2010/main" val="371777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CAC532-0FDD-49EC-ADFD-679FE1C971DC}" type="slidenum">
              <a:rPr lang="en-US" smtClean="0"/>
              <a:t>7</a:t>
            </a:fld>
            <a:endParaRPr lang="en-US"/>
          </a:p>
        </p:txBody>
      </p:sp>
    </p:spTree>
    <p:extLst>
      <p:ext uri="{BB962C8B-B14F-4D97-AF65-F5344CB8AC3E}">
        <p14:creationId xmlns:p14="http://schemas.microsoft.com/office/powerpoint/2010/main" val="40915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3182-3A20-F693-1444-48ECEE4AA8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2C46F0-E421-9046-EDDB-7556BF424C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8A869-FD26-D75E-1FAF-C9A86FB7D7F0}"/>
              </a:ext>
            </a:extLst>
          </p:cNvPr>
          <p:cNvSpPr>
            <a:spLocks noGrp="1"/>
          </p:cNvSpPr>
          <p:nvPr>
            <p:ph type="dt" sz="half" idx="10"/>
          </p:nvPr>
        </p:nvSpPr>
        <p:spPr/>
        <p:txBody>
          <a:bodyPr/>
          <a:lstStyle/>
          <a:p>
            <a:fld id="{51495DE3-9A16-43C5-9ED2-06884E2A935E}" type="datetimeFigureOut">
              <a:rPr lang="en-US" smtClean="0"/>
              <a:t>8/16/2022</a:t>
            </a:fld>
            <a:endParaRPr lang="en-US"/>
          </a:p>
        </p:txBody>
      </p:sp>
      <p:sp>
        <p:nvSpPr>
          <p:cNvPr id="5" name="Footer Placeholder 4">
            <a:extLst>
              <a:ext uri="{FF2B5EF4-FFF2-40B4-BE49-F238E27FC236}">
                <a16:creationId xmlns:a16="http://schemas.microsoft.com/office/drawing/2014/main" id="{10D43EBD-E5CB-18BB-5F83-8B4D6FA99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5214A-CFAE-6CD4-729D-799C2E113C05}"/>
              </a:ext>
            </a:extLst>
          </p:cNvPr>
          <p:cNvSpPr>
            <a:spLocks noGrp="1"/>
          </p:cNvSpPr>
          <p:nvPr>
            <p:ph type="sldNum" sz="quarter" idx="12"/>
          </p:nvPr>
        </p:nvSpPr>
        <p:spPr/>
        <p:txBody>
          <a:bodyPr/>
          <a:lstStyle/>
          <a:p>
            <a:fld id="{F39D3E9B-066F-45AF-BC88-6CE6409592B1}" type="slidenum">
              <a:rPr lang="en-US" smtClean="0"/>
              <a:t>‹#›</a:t>
            </a:fld>
            <a:endParaRPr lang="en-US"/>
          </a:p>
        </p:txBody>
      </p:sp>
    </p:spTree>
    <p:extLst>
      <p:ext uri="{BB962C8B-B14F-4D97-AF65-F5344CB8AC3E}">
        <p14:creationId xmlns:p14="http://schemas.microsoft.com/office/powerpoint/2010/main" val="47481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B20B-0EFF-CEBA-ED60-EAE2C3E30E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D4CB31-308A-386E-00A7-C5B09AE392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48A0A-4E24-A108-6881-C956A526BBDC}"/>
              </a:ext>
            </a:extLst>
          </p:cNvPr>
          <p:cNvSpPr>
            <a:spLocks noGrp="1"/>
          </p:cNvSpPr>
          <p:nvPr>
            <p:ph type="dt" sz="half" idx="10"/>
          </p:nvPr>
        </p:nvSpPr>
        <p:spPr/>
        <p:txBody>
          <a:bodyPr/>
          <a:lstStyle/>
          <a:p>
            <a:fld id="{51495DE3-9A16-43C5-9ED2-06884E2A935E}" type="datetimeFigureOut">
              <a:rPr lang="en-US" smtClean="0"/>
              <a:t>8/16/2022</a:t>
            </a:fld>
            <a:endParaRPr lang="en-US"/>
          </a:p>
        </p:txBody>
      </p:sp>
      <p:sp>
        <p:nvSpPr>
          <p:cNvPr id="5" name="Footer Placeholder 4">
            <a:extLst>
              <a:ext uri="{FF2B5EF4-FFF2-40B4-BE49-F238E27FC236}">
                <a16:creationId xmlns:a16="http://schemas.microsoft.com/office/drawing/2014/main" id="{8E48FC59-A0DA-43DF-F195-6CE1C959D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D95CE-1C6C-DEF2-7E71-0A1238C579CD}"/>
              </a:ext>
            </a:extLst>
          </p:cNvPr>
          <p:cNvSpPr>
            <a:spLocks noGrp="1"/>
          </p:cNvSpPr>
          <p:nvPr>
            <p:ph type="sldNum" sz="quarter" idx="12"/>
          </p:nvPr>
        </p:nvSpPr>
        <p:spPr/>
        <p:txBody>
          <a:bodyPr/>
          <a:lstStyle/>
          <a:p>
            <a:fld id="{F39D3E9B-066F-45AF-BC88-6CE6409592B1}" type="slidenum">
              <a:rPr lang="en-US" smtClean="0"/>
              <a:t>‹#›</a:t>
            </a:fld>
            <a:endParaRPr lang="en-US"/>
          </a:p>
        </p:txBody>
      </p:sp>
    </p:spTree>
    <p:extLst>
      <p:ext uri="{BB962C8B-B14F-4D97-AF65-F5344CB8AC3E}">
        <p14:creationId xmlns:p14="http://schemas.microsoft.com/office/powerpoint/2010/main" val="124057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0F7F4-1706-1E33-6F82-7062676D52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E5CE7B-713D-DEBA-9F7F-9EB6A31827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F3AA1-2D31-0A1F-9767-1B26D4A0EFA6}"/>
              </a:ext>
            </a:extLst>
          </p:cNvPr>
          <p:cNvSpPr>
            <a:spLocks noGrp="1"/>
          </p:cNvSpPr>
          <p:nvPr>
            <p:ph type="dt" sz="half" idx="10"/>
          </p:nvPr>
        </p:nvSpPr>
        <p:spPr/>
        <p:txBody>
          <a:bodyPr/>
          <a:lstStyle/>
          <a:p>
            <a:fld id="{51495DE3-9A16-43C5-9ED2-06884E2A935E}" type="datetimeFigureOut">
              <a:rPr lang="en-US" smtClean="0"/>
              <a:t>8/16/2022</a:t>
            </a:fld>
            <a:endParaRPr lang="en-US"/>
          </a:p>
        </p:txBody>
      </p:sp>
      <p:sp>
        <p:nvSpPr>
          <p:cNvPr id="5" name="Footer Placeholder 4">
            <a:extLst>
              <a:ext uri="{FF2B5EF4-FFF2-40B4-BE49-F238E27FC236}">
                <a16:creationId xmlns:a16="http://schemas.microsoft.com/office/drawing/2014/main" id="{B9BE4033-5E2C-9914-337D-5A22623AC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7CDEB-F021-60E7-8CA5-FBD99271740F}"/>
              </a:ext>
            </a:extLst>
          </p:cNvPr>
          <p:cNvSpPr>
            <a:spLocks noGrp="1"/>
          </p:cNvSpPr>
          <p:nvPr>
            <p:ph type="sldNum" sz="quarter" idx="12"/>
          </p:nvPr>
        </p:nvSpPr>
        <p:spPr/>
        <p:txBody>
          <a:bodyPr/>
          <a:lstStyle/>
          <a:p>
            <a:fld id="{F39D3E9B-066F-45AF-BC88-6CE6409592B1}" type="slidenum">
              <a:rPr lang="en-US" smtClean="0"/>
              <a:t>‹#›</a:t>
            </a:fld>
            <a:endParaRPr lang="en-US"/>
          </a:p>
        </p:txBody>
      </p:sp>
    </p:spTree>
    <p:extLst>
      <p:ext uri="{BB962C8B-B14F-4D97-AF65-F5344CB8AC3E}">
        <p14:creationId xmlns:p14="http://schemas.microsoft.com/office/powerpoint/2010/main" val="220587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825C-2B26-CCCD-3E36-B84ECB5E5C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E6BB38-688B-461F-4C7B-E45ED4262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4690E-0877-5CF5-DD66-3E2B0A82CBE0}"/>
              </a:ext>
            </a:extLst>
          </p:cNvPr>
          <p:cNvSpPr>
            <a:spLocks noGrp="1"/>
          </p:cNvSpPr>
          <p:nvPr>
            <p:ph type="dt" sz="half" idx="10"/>
          </p:nvPr>
        </p:nvSpPr>
        <p:spPr/>
        <p:txBody>
          <a:bodyPr/>
          <a:lstStyle/>
          <a:p>
            <a:fld id="{51495DE3-9A16-43C5-9ED2-06884E2A935E}" type="datetimeFigureOut">
              <a:rPr lang="en-US" smtClean="0"/>
              <a:t>8/16/2022</a:t>
            </a:fld>
            <a:endParaRPr lang="en-US"/>
          </a:p>
        </p:txBody>
      </p:sp>
      <p:sp>
        <p:nvSpPr>
          <p:cNvPr id="5" name="Footer Placeholder 4">
            <a:extLst>
              <a:ext uri="{FF2B5EF4-FFF2-40B4-BE49-F238E27FC236}">
                <a16:creationId xmlns:a16="http://schemas.microsoft.com/office/drawing/2014/main" id="{C6654CB7-F73F-1EE3-F747-618FCA12C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640F2-FABC-C3D7-206D-335098B8A09A}"/>
              </a:ext>
            </a:extLst>
          </p:cNvPr>
          <p:cNvSpPr>
            <a:spLocks noGrp="1"/>
          </p:cNvSpPr>
          <p:nvPr>
            <p:ph type="sldNum" sz="quarter" idx="12"/>
          </p:nvPr>
        </p:nvSpPr>
        <p:spPr/>
        <p:txBody>
          <a:bodyPr/>
          <a:lstStyle/>
          <a:p>
            <a:fld id="{F39D3E9B-066F-45AF-BC88-6CE6409592B1}" type="slidenum">
              <a:rPr lang="en-US" smtClean="0"/>
              <a:t>‹#›</a:t>
            </a:fld>
            <a:endParaRPr lang="en-US"/>
          </a:p>
        </p:txBody>
      </p:sp>
    </p:spTree>
    <p:extLst>
      <p:ext uri="{BB962C8B-B14F-4D97-AF65-F5344CB8AC3E}">
        <p14:creationId xmlns:p14="http://schemas.microsoft.com/office/powerpoint/2010/main" val="378745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7E8F-34E1-3E51-5375-E268405643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19FE07-1C77-0A93-348E-067AC5D961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B22297-1217-46FF-67CA-00D957392B83}"/>
              </a:ext>
            </a:extLst>
          </p:cNvPr>
          <p:cNvSpPr>
            <a:spLocks noGrp="1"/>
          </p:cNvSpPr>
          <p:nvPr>
            <p:ph type="dt" sz="half" idx="10"/>
          </p:nvPr>
        </p:nvSpPr>
        <p:spPr/>
        <p:txBody>
          <a:bodyPr/>
          <a:lstStyle/>
          <a:p>
            <a:fld id="{51495DE3-9A16-43C5-9ED2-06884E2A935E}" type="datetimeFigureOut">
              <a:rPr lang="en-US" smtClean="0"/>
              <a:t>8/16/2022</a:t>
            </a:fld>
            <a:endParaRPr lang="en-US"/>
          </a:p>
        </p:txBody>
      </p:sp>
      <p:sp>
        <p:nvSpPr>
          <p:cNvPr id="5" name="Footer Placeholder 4">
            <a:extLst>
              <a:ext uri="{FF2B5EF4-FFF2-40B4-BE49-F238E27FC236}">
                <a16:creationId xmlns:a16="http://schemas.microsoft.com/office/drawing/2014/main" id="{C1113497-CA64-29C4-A929-425CA0D12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2E0EA-12CF-6FB3-F350-1D6949A4B129}"/>
              </a:ext>
            </a:extLst>
          </p:cNvPr>
          <p:cNvSpPr>
            <a:spLocks noGrp="1"/>
          </p:cNvSpPr>
          <p:nvPr>
            <p:ph type="sldNum" sz="quarter" idx="12"/>
          </p:nvPr>
        </p:nvSpPr>
        <p:spPr/>
        <p:txBody>
          <a:bodyPr/>
          <a:lstStyle/>
          <a:p>
            <a:fld id="{F39D3E9B-066F-45AF-BC88-6CE6409592B1}" type="slidenum">
              <a:rPr lang="en-US" smtClean="0"/>
              <a:t>‹#›</a:t>
            </a:fld>
            <a:endParaRPr lang="en-US"/>
          </a:p>
        </p:txBody>
      </p:sp>
    </p:spTree>
    <p:extLst>
      <p:ext uri="{BB962C8B-B14F-4D97-AF65-F5344CB8AC3E}">
        <p14:creationId xmlns:p14="http://schemas.microsoft.com/office/powerpoint/2010/main" val="1806997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AB27A-2F29-AC85-C723-0A593F7A1B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8FC0A8-C754-CA40-5EBD-6A7B2B3CB9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049425-E134-BA49-726B-D743C6E83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DCD4B-3EBA-F159-C166-522B655611A7}"/>
              </a:ext>
            </a:extLst>
          </p:cNvPr>
          <p:cNvSpPr>
            <a:spLocks noGrp="1"/>
          </p:cNvSpPr>
          <p:nvPr>
            <p:ph type="dt" sz="half" idx="10"/>
          </p:nvPr>
        </p:nvSpPr>
        <p:spPr/>
        <p:txBody>
          <a:bodyPr/>
          <a:lstStyle/>
          <a:p>
            <a:fld id="{51495DE3-9A16-43C5-9ED2-06884E2A935E}" type="datetimeFigureOut">
              <a:rPr lang="en-US" smtClean="0"/>
              <a:t>8/16/2022</a:t>
            </a:fld>
            <a:endParaRPr lang="en-US"/>
          </a:p>
        </p:txBody>
      </p:sp>
      <p:sp>
        <p:nvSpPr>
          <p:cNvPr id="6" name="Footer Placeholder 5">
            <a:extLst>
              <a:ext uri="{FF2B5EF4-FFF2-40B4-BE49-F238E27FC236}">
                <a16:creationId xmlns:a16="http://schemas.microsoft.com/office/drawing/2014/main" id="{DD8A8235-9E92-7D19-7923-5D3D89C92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A62D3-2E5D-C3AF-B2CD-14805A956D11}"/>
              </a:ext>
            </a:extLst>
          </p:cNvPr>
          <p:cNvSpPr>
            <a:spLocks noGrp="1"/>
          </p:cNvSpPr>
          <p:nvPr>
            <p:ph type="sldNum" sz="quarter" idx="12"/>
          </p:nvPr>
        </p:nvSpPr>
        <p:spPr/>
        <p:txBody>
          <a:bodyPr/>
          <a:lstStyle/>
          <a:p>
            <a:fld id="{F39D3E9B-066F-45AF-BC88-6CE6409592B1}" type="slidenum">
              <a:rPr lang="en-US" smtClean="0"/>
              <a:t>‹#›</a:t>
            </a:fld>
            <a:endParaRPr lang="en-US"/>
          </a:p>
        </p:txBody>
      </p:sp>
    </p:spTree>
    <p:extLst>
      <p:ext uri="{BB962C8B-B14F-4D97-AF65-F5344CB8AC3E}">
        <p14:creationId xmlns:p14="http://schemas.microsoft.com/office/powerpoint/2010/main" val="339236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C7D3-4B1A-3527-D0C5-7FC975F139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292B04-65B2-D1F6-31C1-B952D007B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F151C9-7CCD-BC5C-983C-298B5AFAEF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34849-2C7C-60CA-7456-8D6691D107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2D645-D035-7560-29FB-DE23ACBDEA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97F1BC-A33E-AFF6-8155-9A477CE53FA6}"/>
              </a:ext>
            </a:extLst>
          </p:cNvPr>
          <p:cNvSpPr>
            <a:spLocks noGrp="1"/>
          </p:cNvSpPr>
          <p:nvPr>
            <p:ph type="dt" sz="half" idx="10"/>
          </p:nvPr>
        </p:nvSpPr>
        <p:spPr/>
        <p:txBody>
          <a:bodyPr/>
          <a:lstStyle/>
          <a:p>
            <a:fld id="{51495DE3-9A16-43C5-9ED2-06884E2A935E}" type="datetimeFigureOut">
              <a:rPr lang="en-US" smtClean="0"/>
              <a:t>8/16/2022</a:t>
            </a:fld>
            <a:endParaRPr lang="en-US"/>
          </a:p>
        </p:txBody>
      </p:sp>
      <p:sp>
        <p:nvSpPr>
          <p:cNvPr id="8" name="Footer Placeholder 7">
            <a:extLst>
              <a:ext uri="{FF2B5EF4-FFF2-40B4-BE49-F238E27FC236}">
                <a16:creationId xmlns:a16="http://schemas.microsoft.com/office/drawing/2014/main" id="{DA2B8878-B30C-1E9D-B2D1-AD0D001658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0919CC-2E53-7ECB-172C-0125B4E37836}"/>
              </a:ext>
            </a:extLst>
          </p:cNvPr>
          <p:cNvSpPr>
            <a:spLocks noGrp="1"/>
          </p:cNvSpPr>
          <p:nvPr>
            <p:ph type="sldNum" sz="quarter" idx="12"/>
          </p:nvPr>
        </p:nvSpPr>
        <p:spPr/>
        <p:txBody>
          <a:bodyPr/>
          <a:lstStyle/>
          <a:p>
            <a:fld id="{F39D3E9B-066F-45AF-BC88-6CE6409592B1}" type="slidenum">
              <a:rPr lang="en-US" smtClean="0"/>
              <a:t>‹#›</a:t>
            </a:fld>
            <a:endParaRPr lang="en-US"/>
          </a:p>
        </p:txBody>
      </p:sp>
    </p:spTree>
    <p:extLst>
      <p:ext uri="{BB962C8B-B14F-4D97-AF65-F5344CB8AC3E}">
        <p14:creationId xmlns:p14="http://schemas.microsoft.com/office/powerpoint/2010/main" val="11884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3E62-CC36-8111-BDCB-220C8D8709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A61BD-92D5-F817-2C0B-BD9BED0108A8}"/>
              </a:ext>
            </a:extLst>
          </p:cNvPr>
          <p:cNvSpPr>
            <a:spLocks noGrp="1"/>
          </p:cNvSpPr>
          <p:nvPr>
            <p:ph type="dt" sz="half" idx="10"/>
          </p:nvPr>
        </p:nvSpPr>
        <p:spPr/>
        <p:txBody>
          <a:bodyPr/>
          <a:lstStyle/>
          <a:p>
            <a:fld id="{51495DE3-9A16-43C5-9ED2-06884E2A935E}" type="datetimeFigureOut">
              <a:rPr lang="en-US" smtClean="0"/>
              <a:t>8/16/2022</a:t>
            </a:fld>
            <a:endParaRPr lang="en-US"/>
          </a:p>
        </p:txBody>
      </p:sp>
      <p:sp>
        <p:nvSpPr>
          <p:cNvPr id="4" name="Footer Placeholder 3">
            <a:extLst>
              <a:ext uri="{FF2B5EF4-FFF2-40B4-BE49-F238E27FC236}">
                <a16:creationId xmlns:a16="http://schemas.microsoft.com/office/drawing/2014/main" id="{88180287-D1B0-A8A4-0D54-61D543EB74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984B88-A682-A1B4-57FA-34974FB98C39}"/>
              </a:ext>
            </a:extLst>
          </p:cNvPr>
          <p:cNvSpPr>
            <a:spLocks noGrp="1"/>
          </p:cNvSpPr>
          <p:nvPr>
            <p:ph type="sldNum" sz="quarter" idx="12"/>
          </p:nvPr>
        </p:nvSpPr>
        <p:spPr/>
        <p:txBody>
          <a:bodyPr/>
          <a:lstStyle/>
          <a:p>
            <a:fld id="{F39D3E9B-066F-45AF-BC88-6CE6409592B1}" type="slidenum">
              <a:rPr lang="en-US" smtClean="0"/>
              <a:t>‹#›</a:t>
            </a:fld>
            <a:endParaRPr lang="en-US"/>
          </a:p>
        </p:txBody>
      </p:sp>
    </p:spTree>
    <p:extLst>
      <p:ext uri="{BB962C8B-B14F-4D97-AF65-F5344CB8AC3E}">
        <p14:creationId xmlns:p14="http://schemas.microsoft.com/office/powerpoint/2010/main" val="199406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ED7EA-F12E-2447-B2A8-10195B418EAD}"/>
              </a:ext>
            </a:extLst>
          </p:cNvPr>
          <p:cNvSpPr>
            <a:spLocks noGrp="1"/>
          </p:cNvSpPr>
          <p:nvPr>
            <p:ph type="dt" sz="half" idx="10"/>
          </p:nvPr>
        </p:nvSpPr>
        <p:spPr/>
        <p:txBody>
          <a:bodyPr/>
          <a:lstStyle/>
          <a:p>
            <a:fld id="{51495DE3-9A16-43C5-9ED2-06884E2A935E}" type="datetimeFigureOut">
              <a:rPr lang="en-US" smtClean="0"/>
              <a:t>8/16/2022</a:t>
            </a:fld>
            <a:endParaRPr lang="en-US"/>
          </a:p>
        </p:txBody>
      </p:sp>
      <p:sp>
        <p:nvSpPr>
          <p:cNvPr id="3" name="Footer Placeholder 2">
            <a:extLst>
              <a:ext uri="{FF2B5EF4-FFF2-40B4-BE49-F238E27FC236}">
                <a16:creationId xmlns:a16="http://schemas.microsoft.com/office/drawing/2014/main" id="{2D9E0807-41B1-24B6-8AA6-1B06265854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F87578-B0A3-5C2A-4861-8C68C4A4392C}"/>
              </a:ext>
            </a:extLst>
          </p:cNvPr>
          <p:cNvSpPr>
            <a:spLocks noGrp="1"/>
          </p:cNvSpPr>
          <p:nvPr>
            <p:ph type="sldNum" sz="quarter" idx="12"/>
          </p:nvPr>
        </p:nvSpPr>
        <p:spPr/>
        <p:txBody>
          <a:bodyPr/>
          <a:lstStyle/>
          <a:p>
            <a:fld id="{F39D3E9B-066F-45AF-BC88-6CE6409592B1}" type="slidenum">
              <a:rPr lang="en-US" smtClean="0"/>
              <a:t>‹#›</a:t>
            </a:fld>
            <a:endParaRPr lang="en-US"/>
          </a:p>
        </p:txBody>
      </p:sp>
    </p:spTree>
    <p:extLst>
      <p:ext uri="{BB962C8B-B14F-4D97-AF65-F5344CB8AC3E}">
        <p14:creationId xmlns:p14="http://schemas.microsoft.com/office/powerpoint/2010/main" val="123979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6207-0161-A2F6-309E-05D412985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B1D079-6A99-34B6-CD6C-DB1A398BD9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6559D2-8D5A-79CF-A1A5-0F1676B88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8BB37-4EC1-8FCF-8D7C-4ECCAB482265}"/>
              </a:ext>
            </a:extLst>
          </p:cNvPr>
          <p:cNvSpPr>
            <a:spLocks noGrp="1"/>
          </p:cNvSpPr>
          <p:nvPr>
            <p:ph type="dt" sz="half" idx="10"/>
          </p:nvPr>
        </p:nvSpPr>
        <p:spPr/>
        <p:txBody>
          <a:bodyPr/>
          <a:lstStyle/>
          <a:p>
            <a:fld id="{51495DE3-9A16-43C5-9ED2-06884E2A935E}" type="datetimeFigureOut">
              <a:rPr lang="en-US" smtClean="0"/>
              <a:t>8/16/2022</a:t>
            </a:fld>
            <a:endParaRPr lang="en-US"/>
          </a:p>
        </p:txBody>
      </p:sp>
      <p:sp>
        <p:nvSpPr>
          <p:cNvPr id="6" name="Footer Placeholder 5">
            <a:extLst>
              <a:ext uri="{FF2B5EF4-FFF2-40B4-BE49-F238E27FC236}">
                <a16:creationId xmlns:a16="http://schemas.microsoft.com/office/drawing/2014/main" id="{B566FE62-1D19-FA39-1EF6-42A07E5B0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F2337-BA44-4268-37BE-D8E9E6E95026}"/>
              </a:ext>
            </a:extLst>
          </p:cNvPr>
          <p:cNvSpPr>
            <a:spLocks noGrp="1"/>
          </p:cNvSpPr>
          <p:nvPr>
            <p:ph type="sldNum" sz="quarter" idx="12"/>
          </p:nvPr>
        </p:nvSpPr>
        <p:spPr/>
        <p:txBody>
          <a:bodyPr/>
          <a:lstStyle/>
          <a:p>
            <a:fld id="{F39D3E9B-066F-45AF-BC88-6CE6409592B1}" type="slidenum">
              <a:rPr lang="en-US" smtClean="0"/>
              <a:t>‹#›</a:t>
            </a:fld>
            <a:endParaRPr lang="en-US"/>
          </a:p>
        </p:txBody>
      </p:sp>
    </p:spTree>
    <p:extLst>
      <p:ext uri="{BB962C8B-B14F-4D97-AF65-F5344CB8AC3E}">
        <p14:creationId xmlns:p14="http://schemas.microsoft.com/office/powerpoint/2010/main" val="420158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DFB6-A1A8-981C-D998-1083A9F94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799096-2118-DF5D-99BA-84B393CF86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D94DC0-D30F-AFE5-C570-4DB2F559E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7FBCF-C228-8D2D-00BE-B46B0FE07DBE}"/>
              </a:ext>
            </a:extLst>
          </p:cNvPr>
          <p:cNvSpPr>
            <a:spLocks noGrp="1"/>
          </p:cNvSpPr>
          <p:nvPr>
            <p:ph type="dt" sz="half" idx="10"/>
          </p:nvPr>
        </p:nvSpPr>
        <p:spPr/>
        <p:txBody>
          <a:bodyPr/>
          <a:lstStyle/>
          <a:p>
            <a:fld id="{51495DE3-9A16-43C5-9ED2-06884E2A935E}" type="datetimeFigureOut">
              <a:rPr lang="en-US" smtClean="0"/>
              <a:t>8/16/2022</a:t>
            </a:fld>
            <a:endParaRPr lang="en-US"/>
          </a:p>
        </p:txBody>
      </p:sp>
      <p:sp>
        <p:nvSpPr>
          <p:cNvPr id="6" name="Footer Placeholder 5">
            <a:extLst>
              <a:ext uri="{FF2B5EF4-FFF2-40B4-BE49-F238E27FC236}">
                <a16:creationId xmlns:a16="http://schemas.microsoft.com/office/drawing/2014/main" id="{1ACA8383-F391-A666-67C0-AEDC106E9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BCEBA-46F0-9B45-051D-16BAC9AF2670}"/>
              </a:ext>
            </a:extLst>
          </p:cNvPr>
          <p:cNvSpPr>
            <a:spLocks noGrp="1"/>
          </p:cNvSpPr>
          <p:nvPr>
            <p:ph type="sldNum" sz="quarter" idx="12"/>
          </p:nvPr>
        </p:nvSpPr>
        <p:spPr/>
        <p:txBody>
          <a:bodyPr/>
          <a:lstStyle/>
          <a:p>
            <a:fld id="{F39D3E9B-066F-45AF-BC88-6CE6409592B1}" type="slidenum">
              <a:rPr lang="en-US" smtClean="0"/>
              <a:t>‹#›</a:t>
            </a:fld>
            <a:endParaRPr lang="en-US"/>
          </a:p>
        </p:txBody>
      </p:sp>
    </p:spTree>
    <p:extLst>
      <p:ext uri="{BB962C8B-B14F-4D97-AF65-F5344CB8AC3E}">
        <p14:creationId xmlns:p14="http://schemas.microsoft.com/office/powerpoint/2010/main" val="78874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494FF-B485-6181-B333-AA4D3A388C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46286A-DDD4-BF94-EF21-6A414143AC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4E9C7-8E94-9CD3-C70D-42006F40BD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95DE3-9A16-43C5-9ED2-06884E2A935E}" type="datetimeFigureOut">
              <a:rPr lang="en-US" smtClean="0"/>
              <a:t>8/16/2022</a:t>
            </a:fld>
            <a:endParaRPr lang="en-US"/>
          </a:p>
        </p:txBody>
      </p:sp>
      <p:sp>
        <p:nvSpPr>
          <p:cNvPr id="5" name="Footer Placeholder 4">
            <a:extLst>
              <a:ext uri="{FF2B5EF4-FFF2-40B4-BE49-F238E27FC236}">
                <a16:creationId xmlns:a16="http://schemas.microsoft.com/office/drawing/2014/main" id="{1D1B8144-B07D-7846-6972-987C1FA6D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94419E-8427-06B4-53E7-0D887A4EB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D3E9B-066F-45AF-BC88-6CE6409592B1}" type="slidenum">
              <a:rPr lang="en-US" smtClean="0"/>
              <a:t>‹#›</a:t>
            </a:fld>
            <a:endParaRPr lang="en-US"/>
          </a:p>
        </p:txBody>
      </p:sp>
    </p:spTree>
    <p:extLst>
      <p:ext uri="{BB962C8B-B14F-4D97-AF65-F5344CB8AC3E}">
        <p14:creationId xmlns:p14="http://schemas.microsoft.com/office/powerpoint/2010/main" val="2303707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4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3">
            <a:extLst>
              <a:ext uri="{FF2B5EF4-FFF2-40B4-BE49-F238E27FC236}">
                <a16:creationId xmlns:a16="http://schemas.microsoft.com/office/drawing/2014/main" id="{062F7D89-0C1C-F6B0-BB7F-4A92E2E2AD5B}"/>
              </a:ext>
            </a:extLst>
          </p:cNvPr>
          <p:cNvPicPr>
            <a:picLocks noChangeAspect="1"/>
          </p:cNvPicPr>
          <p:nvPr/>
        </p:nvPicPr>
        <p:blipFill rotWithShape="1">
          <a:blip r:embed="rId2">
            <a:alphaModFix amt="50000"/>
          </a:blip>
          <a:srcRect t="4819" b="4819"/>
          <a:stretch/>
        </p:blipFill>
        <p:spPr>
          <a:xfrm>
            <a:off x="20" y="1"/>
            <a:ext cx="12191980" cy="6857999"/>
          </a:xfrm>
          <a:prstGeom prst="rect">
            <a:avLst/>
          </a:prstGeom>
        </p:spPr>
      </p:pic>
      <p:sp>
        <p:nvSpPr>
          <p:cNvPr id="2" name="Title 1">
            <a:extLst>
              <a:ext uri="{FF2B5EF4-FFF2-40B4-BE49-F238E27FC236}">
                <a16:creationId xmlns:a16="http://schemas.microsoft.com/office/drawing/2014/main" id="{188D6B80-F72D-88C9-CE9D-7A3F9DF4A9AB}"/>
              </a:ext>
            </a:extLst>
          </p:cNvPr>
          <p:cNvSpPr>
            <a:spLocks noGrp="1"/>
          </p:cNvSpPr>
          <p:nvPr>
            <p:ph type="ctrTitle"/>
          </p:nvPr>
        </p:nvSpPr>
        <p:spPr>
          <a:xfrm>
            <a:off x="1524000" y="1122362"/>
            <a:ext cx="9144000" cy="2900518"/>
          </a:xfrm>
        </p:spPr>
        <p:txBody>
          <a:bodyPr>
            <a:normAutofit/>
          </a:bodyPr>
          <a:lstStyle/>
          <a:p>
            <a:r>
              <a:rPr lang="en-US" sz="4700" dirty="0">
                <a:solidFill>
                  <a:srgbClr val="FFFFFF"/>
                </a:solidFill>
                <a:latin typeface="Microsoft Himalaya" panose="01010100010101010101" pitchFamily="2" charset="0"/>
                <a:ea typeface="Microsoft Himalaya" panose="01010100010101010101" pitchFamily="2" charset="0"/>
                <a:cs typeface="Microsoft Himalaya" panose="01010100010101010101" pitchFamily="2" charset="0"/>
              </a:rPr>
              <a:t>Improving Generalization of PV Panel Segmentation from Aerial Images across Using Conditional Generative Adversarial Networks</a:t>
            </a:r>
          </a:p>
        </p:txBody>
      </p:sp>
      <p:sp>
        <p:nvSpPr>
          <p:cNvPr id="3" name="Subtitle 2">
            <a:extLst>
              <a:ext uri="{FF2B5EF4-FFF2-40B4-BE49-F238E27FC236}">
                <a16:creationId xmlns:a16="http://schemas.microsoft.com/office/drawing/2014/main" id="{EAB795DC-58A2-35CC-F718-AC18962622CA}"/>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Kshitiz Khanal, Nikhil Kaza, Noah Kittner</a:t>
            </a:r>
          </a:p>
          <a:p>
            <a:r>
              <a:rPr lang="en-US" sz="1700">
                <a:solidFill>
                  <a:srgbClr val="FFFFFF"/>
                </a:solidFill>
              </a:rPr>
              <a:t>Department of City and Regional Planning</a:t>
            </a:r>
          </a:p>
          <a:p>
            <a:r>
              <a:rPr lang="en-US" sz="1700">
                <a:solidFill>
                  <a:srgbClr val="FFFFFF"/>
                </a:solidFill>
              </a:rPr>
              <a:t>University of North Carolina at Chapel Hill</a:t>
            </a:r>
          </a:p>
          <a:p>
            <a:endParaRPr lang="en-US" sz="1700">
              <a:solidFill>
                <a:srgbClr val="FFFFFF"/>
              </a:solidFill>
            </a:endParaRPr>
          </a:p>
        </p:txBody>
      </p:sp>
    </p:spTree>
    <p:extLst>
      <p:ext uri="{BB962C8B-B14F-4D97-AF65-F5344CB8AC3E}">
        <p14:creationId xmlns:p14="http://schemas.microsoft.com/office/powerpoint/2010/main" val="31539048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63C6B-6525-7D9A-AEE0-E8F43C9468C4}"/>
              </a:ext>
            </a:extLst>
          </p:cNvPr>
          <p:cNvSpPr>
            <a:spLocks noGrp="1"/>
          </p:cNvSpPr>
          <p:nvPr>
            <p:ph type="title"/>
          </p:nvPr>
        </p:nvSpPr>
        <p:spPr>
          <a:xfrm>
            <a:off x="838201" y="624568"/>
            <a:ext cx="3351755" cy="5412920"/>
          </a:xfrm>
        </p:spPr>
        <p:txBody>
          <a:bodyPr>
            <a:normAutofit/>
          </a:bodyPr>
          <a:lstStyle/>
          <a:p>
            <a:r>
              <a:rPr lang="en-US" sz="4000">
                <a:solidFill>
                  <a:schemeClr val="bg1"/>
                </a:solidFill>
              </a:rPr>
              <a:t>Testing</a:t>
            </a:r>
          </a:p>
        </p:txBody>
      </p:sp>
      <p:graphicFrame>
        <p:nvGraphicFramePr>
          <p:cNvPr id="7" name="Content Placeholder 2">
            <a:extLst>
              <a:ext uri="{FF2B5EF4-FFF2-40B4-BE49-F238E27FC236}">
                <a16:creationId xmlns:a16="http://schemas.microsoft.com/office/drawing/2014/main" id="{BC84F4F3-3363-003C-3FF6-99974C87FA02}"/>
              </a:ext>
            </a:extLst>
          </p:cNvPr>
          <p:cNvGraphicFramePr>
            <a:graphicFrameLocks noGrp="1"/>
          </p:cNvGraphicFramePr>
          <p:nvPr>
            <p:ph idx="1"/>
            <p:extLst>
              <p:ext uri="{D42A27DB-BD31-4B8C-83A1-F6EECF244321}">
                <p14:modId xmlns:p14="http://schemas.microsoft.com/office/powerpoint/2010/main" val="4213741891"/>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8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6B3A13-4A8D-1E87-6CA4-616BF79CCA20}"/>
              </a:ext>
            </a:extLst>
          </p:cNvPr>
          <p:cNvSpPr>
            <a:spLocks noGrp="1"/>
          </p:cNvSpPr>
          <p:nvPr>
            <p:ph type="title"/>
          </p:nvPr>
        </p:nvSpPr>
        <p:spPr>
          <a:xfrm>
            <a:off x="863029" y="1012004"/>
            <a:ext cx="3416158" cy="4795408"/>
          </a:xfrm>
        </p:spPr>
        <p:txBody>
          <a:bodyPr>
            <a:normAutofit/>
          </a:bodyPr>
          <a:lstStyle/>
          <a:p>
            <a:r>
              <a:rPr lang="en-US">
                <a:solidFill>
                  <a:srgbClr val="FFFFFF"/>
                </a:solidFill>
              </a:rPr>
              <a:t>Terrains</a:t>
            </a:r>
          </a:p>
        </p:txBody>
      </p:sp>
      <p:graphicFrame>
        <p:nvGraphicFramePr>
          <p:cNvPr id="25" name="Content Placeholder 3">
            <a:extLst>
              <a:ext uri="{FF2B5EF4-FFF2-40B4-BE49-F238E27FC236}">
                <a16:creationId xmlns:a16="http://schemas.microsoft.com/office/drawing/2014/main" id="{EA737863-4833-4C5F-C860-CC886B5C766F}"/>
              </a:ext>
            </a:extLst>
          </p:cNvPr>
          <p:cNvGraphicFramePr>
            <a:graphicFrameLocks noGrp="1"/>
          </p:cNvGraphicFramePr>
          <p:nvPr>
            <p:ph idx="1"/>
            <p:extLst>
              <p:ext uri="{D42A27DB-BD31-4B8C-83A1-F6EECF244321}">
                <p14:modId xmlns:p14="http://schemas.microsoft.com/office/powerpoint/2010/main" val="152592132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222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4930E-4B1A-298C-86EA-1D1473824165}"/>
              </a:ext>
            </a:extLst>
          </p:cNvPr>
          <p:cNvSpPr>
            <a:spLocks noGrp="1"/>
          </p:cNvSpPr>
          <p:nvPr>
            <p:ph type="title"/>
          </p:nvPr>
        </p:nvSpPr>
        <p:spPr>
          <a:xfrm>
            <a:off x="943276" y="712268"/>
            <a:ext cx="10410524" cy="1193533"/>
          </a:xfrm>
        </p:spPr>
        <p:txBody>
          <a:bodyPr>
            <a:normAutofit/>
          </a:bodyPr>
          <a:lstStyle/>
          <a:p>
            <a:r>
              <a:rPr lang="en-US">
                <a:solidFill>
                  <a:srgbClr val="FFFFFF"/>
                </a:solidFill>
              </a:rPr>
              <a:t>Setup</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786DA5-56D2-A835-1E7B-330D4835C12C}"/>
              </a:ext>
            </a:extLst>
          </p:cNvPr>
          <p:cNvSpPr>
            <a:spLocks noGrp="1"/>
          </p:cNvSpPr>
          <p:nvPr>
            <p:ph idx="1"/>
          </p:nvPr>
        </p:nvSpPr>
        <p:spPr>
          <a:xfrm>
            <a:off x="943276" y="2050181"/>
            <a:ext cx="10410524" cy="4126782"/>
          </a:xfrm>
        </p:spPr>
        <p:txBody>
          <a:bodyPr>
            <a:normAutofit/>
          </a:bodyPr>
          <a:lstStyle/>
          <a:p>
            <a:r>
              <a:rPr lang="en-US" sz="2400">
                <a:solidFill>
                  <a:srgbClr val="FFFFFF"/>
                </a:solidFill>
              </a:rPr>
              <a:t>Shrub, SalineAlkali, Rooftop</a:t>
            </a:r>
          </a:p>
          <a:p>
            <a:r>
              <a:rPr lang="en-US" sz="2400">
                <a:solidFill>
                  <a:srgbClr val="FFFFFF"/>
                </a:solidFill>
              </a:rPr>
              <a:t>1000 training images for each setup</a:t>
            </a:r>
          </a:p>
          <a:p>
            <a:r>
              <a:rPr lang="en-US" sz="2400">
                <a:solidFill>
                  <a:srgbClr val="FFFFFF"/>
                </a:solidFill>
              </a:rPr>
              <a:t>50 test images for each combination</a:t>
            </a:r>
          </a:p>
          <a:p>
            <a:r>
              <a:rPr lang="en-US" sz="2400">
                <a:solidFill>
                  <a:srgbClr val="FFFFFF"/>
                </a:solidFill>
              </a:rPr>
              <a:t>200 epoch of training for each</a:t>
            </a:r>
          </a:p>
        </p:txBody>
      </p:sp>
    </p:spTree>
    <p:extLst>
      <p:ext uri="{BB962C8B-B14F-4D97-AF65-F5344CB8AC3E}">
        <p14:creationId xmlns:p14="http://schemas.microsoft.com/office/powerpoint/2010/main" val="376221644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83D43E-72F8-E541-74AA-EBAB853C5D89}"/>
              </a:ext>
            </a:extLst>
          </p:cNvPr>
          <p:cNvPicPr>
            <a:picLocks noChangeAspect="1"/>
          </p:cNvPicPr>
          <p:nvPr/>
        </p:nvPicPr>
        <p:blipFill>
          <a:blip r:embed="rId2"/>
          <a:stretch>
            <a:fillRect/>
          </a:stretch>
        </p:blipFill>
        <p:spPr>
          <a:xfrm>
            <a:off x="484632" y="1268185"/>
            <a:ext cx="3517119" cy="4315483"/>
          </a:xfrm>
          <a:prstGeom prst="rect">
            <a:avLst/>
          </a:prstGeom>
        </p:spPr>
      </p:pic>
      <p:cxnSp>
        <p:nvCxnSpPr>
          <p:cNvPr id="17" name="Straight Connector 16">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2" name="Picture 11" descr="Graphical user interface, timeline&#10;&#10;Description automatically generated">
            <a:extLst>
              <a:ext uri="{FF2B5EF4-FFF2-40B4-BE49-F238E27FC236}">
                <a16:creationId xmlns:a16="http://schemas.microsoft.com/office/drawing/2014/main" id="{CE4738F1-A1AE-9AAD-E1C8-C2F9E4F70537}"/>
              </a:ext>
            </a:extLst>
          </p:cNvPr>
          <p:cNvPicPr>
            <a:picLocks noChangeAspect="1"/>
          </p:cNvPicPr>
          <p:nvPr/>
        </p:nvPicPr>
        <p:blipFill>
          <a:blip r:embed="rId3"/>
          <a:stretch>
            <a:fillRect/>
          </a:stretch>
        </p:blipFill>
        <p:spPr>
          <a:xfrm>
            <a:off x="4310676" y="1392971"/>
            <a:ext cx="3537345" cy="4065912"/>
          </a:xfrm>
          <a:prstGeom prst="rect">
            <a:avLst/>
          </a:prstGeom>
        </p:spPr>
      </p:pic>
      <p:cxnSp>
        <p:nvCxnSpPr>
          <p:cNvPr id="19" name="Straight Connector 18">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descr="Timeline&#10;&#10;Description automatically generated with medium confidence">
            <a:extLst>
              <a:ext uri="{FF2B5EF4-FFF2-40B4-BE49-F238E27FC236}">
                <a16:creationId xmlns:a16="http://schemas.microsoft.com/office/drawing/2014/main" id="{B5FA19D2-0070-3561-378D-3EF4C98BF353}"/>
              </a:ext>
            </a:extLst>
          </p:cNvPr>
          <p:cNvPicPr>
            <a:picLocks noChangeAspect="1"/>
          </p:cNvPicPr>
          <p:nvPr/>
        </p:nvPicPr>
        <p:blipFill>
          <a:blip r:embed="rId4"/>
          <a:stretch>
            <a:fillRect/>
          </a:stretch>
        </p:blipFill>
        <p:spPr>
          <a:xfrm>
            <a:off x="8162336" y="1338617"/>
            <a:ext cx="3517120" cy="4174622"/>
          </a:xfrm>
          <a:prstGeom prst="rect">
            <a:avLst/>
          </a:prstGeom>
        </p:spPr>
      </p:pic>
      <p:sp>
        <p:nvSpPr>
          <p:cNvPr id="13" name="Rectangle 12">
            <a:extLst>
              <a:ext uri="{FF2B5EF4-FFF2-40B4-BE49-F238E27FC236}">
                <a16:creationId xmlns:a16="http://schemas.microsoft.com/office/drawing/2014/main" id="{2B1F2ED7-4067-0126-F915-DB68B3C62B1D}"/>
              </a:ext>
            </a:extLst>
          </p:cNvPr>
          <p:cNvSpPr/>
          <p:nvPr/>
        </p:nvSpPr>
        <p:spPr>
          <a:xfrm>
            <a:off x="1477068" y="229451"/>
            <a:ext cx="23054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Pix2Pix</a:t>
            </a:r>
          </a:p>
        </p:txBody>
      </p:sp>
      <p:sp>
        <p:nvSpPr>
          <p:cNvPr id="14" name="Rectangle 13">
            <a:extLst>
              <a:ext uri="{FF2B5EF4-FFF2-40B4-BE49-F238E27FC236}">
                <a16:creationId xmlns:a16="http://schemas.microsoft.com/office/drawing/2014/main" id="{78DD4A2D-A0A4-5F00-D3DB-38E0A4C1BB57}"/>
              </a:ext>
            </a:extLst>
          </p:cNvPr>
          <p:cNvSpPr/>
          <p:nvPr/>
        </p:nvSpPr>
        <p:spPr>
          <a:xfrm>
            <a:off x="5150067" y="230440"/>
            <a:ext cx="189186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UNET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CD813F1C-A5DD-49D8-CED4-8D8A671DD6A3}"/>
              </a:ext>
            </a:extLst>
          </p:cNvPr>
          <p:cNvSpPr/>
          <p:nvPr/>
        </p:nvSpPr>
        <p:spPr>
          <a:xfrm>
            <a:off x="8965367" y="209106"/>
            <a:ext cx="214353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Target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55137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49B96-B7C9-AB03-26A8-4FB2A7D8B389}"/>
              </a:ext>
            </a:extLst>
          </p:cNvPr>
          <p:cNvSpPr>
            <a:spLocks noGrp="1"/>
          </p:cNvSpPr>
          <p:nvPr>
            <p:ph type="title"/>
          </p:nvPr>
        </p:nvSpPr>
        <p:spPr>
          <a:xfrm>
            <a:off x="943276" y="712268"/>
            <a:ext cx="10410524" cy="1193533"/>
          </a:xfrm>
        </p:spPr>
        <p:txBody>
          <a:bodyPr>
            <a:normAutofit/>
          </a:bodyPr>
          <a:lstStyle/>
          <a:p>
            <a:r>
              <a:rPr lang="en-US">
                <a:solidFill>
                  <a:srgbClr val="FFFFFF"/>
                </a:solidFill>
              </a:rPr>
              <a:t>Analysis</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21288C-DDD8-ED05-9E12-48699BADB758}"/>
              </a:ext>
            </a:extLst>
          </p:cNvPr>
          <p:cNvSpPr>
            <a:spLocks noGrp="1"/>
          </p:cNvSpPr>
          <p:nvPr>
            <p:ph idx="1"/>
          </p:nvPr>
        </p:nvSpPr>
        <p:spPr>
          <a:xfrm>
            <a:off x="943276" y="2050181"/>
            <a:ext cx="10410524" cy="4126782"/>
          </a:xfrm>
        </p:spPr>
        <p:txBody>
          <a:bodyPr>
            <a:normAutofit/>
          </a:bodyPr>
          <a:lstStyle/>
          <a:p>
            <a:pPr marL="0" indent="0">
              <a:buNone/>
            </a:pPr>
            <a:r>
              <a:rPr lang="en-US" sz="2400">
                <a:solidFill>
                  <a:srgbClr val="FFFFFF"/>
                </a:solidFill>
              </a:rPr>
              <a:t>Roof to roof comparison on test data</a:t>
            </a:r>
          </a:p>
          <a:p>
            <a:endParaRPr lang="en-US" sz="2400">
              <a:solidFill>
                <a:srgbClr val="FFFFFF"/>
              </a:solidFill>
            </a:endParaRPr>
          </a:p>
          <a:p>
            <a:pPr marL="0" indent="0">
              <a:buNone/>
            </a:pPr>
            <a:r>
              <a:rPr lang="en-US" sz="2400">
                <a:solidFill>
                  <a:srgbClr val="FFFFFF"/>
                </a:solidFill>
              </a:rPr>
              <a:t>Pix2Pix: 0.72</a:t>
            </a:r>
          </a:p>
          <a:p>
            <a:pPr marL="0" indent="0">
              <a:buNone/>
            </a:pPr>
            <a:r>
              <a:rPr lang="en-US" sz="2400">
                <a:solidFill>
                  <a:srgbClr val="FFFFFF"/>
                </a:solidFill>
              </a:rPr>
              <a:t>UNET: 0.91</a:t>
            </a:r>
          </a:p>
          <a:p>
            <a:pPr marL="0" indent="0">
              <a:buNone/>
            </a:pPr>
            <a:endParaRPr lang="en-US" sz="2400">
              <a:solidFill>
                <a:srgbClr val="FFFFFF"/>
              </a:solidFill>
            </a:endParaRPr>
          </a:p>
          <a:p>
            <a:pPr marL="0" indent="0">
              <a:buNone/>
            </a:pPr>
            <a:r>
              <a:rPr lang="en-US" sz="2400">
                <a:solidFill>
                  <a:srgbClr val="FFFFFF"/>
                </a:solidFill>
              </a:rPr>
              <a:t>Pix2Pix was undertrained compared to UNET</a:t>
            </a:r>
          </a:p>
        </p:txBody>
      </p:sp>
    </p:spTree>
    <p:extLst>
      <p:ext uri="{BB962C8B-B14F-4D97-AF65-F5344CB8AC3E}">
        <p14:creationId xmlns:p14="http://schemas.microsoft.com/office/powerpoint/2010/main" val="37644348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718F6DF-1D3E-2A13-0D82-0E79A649EFB3}"/>
              </a:ext>
            </a:extLst>
          </p:cNvPr>
          <p:cNvPicPr>
            <a:picLocks noChangeAspect="1"/>
          </p:cNvPicPr>
          <p:nvPr/>
        </p:nvPicPr>
        <p:blipFill>
          <a:blip r:embed="rId2"/>
          <a:stretch>
            <a:fillRect/>
          </a:stretch>
        </p:blipFill>
        <p:spPr>
          <a:xfrm>
            <a:off x="836702" y="2507205"/>
            <a:ext cx="10515547" cy="1104133"/>
          </a:xfrm>
          <a:prstGeom prst="rect">
            <a:avLst/>
          </a:prstGeom>
        </p:spPr>
      </p:pic>
      <p:sp>
        <p:nvSpPr>
          <p:cNvPr id="7" name="TextBox 6">
            <a:extLst>
              <a:ext uri="{FF2B5EF4-FFF2-40B4-BE49-F238E27FC236}">
                <a16:creationId xmlns:a16="http://schemas.microsoft.com/office/drawing/2014/main" id="{7464644F-BA3F-102D-4B4E-85B37D3C8E2F}"/>
              </a:ext>
            </a:extLst>
          </p:cNvPr>
          <p:cNvSpPr txBox="1"/>
          <p:nvPr/>
        </p:nvSpPr>
        <p:spPr>
          <a:xfrm>
            <a:off x="1200711" y="5184644"/>
            <a:ext cx="9789937" cy="947335"/>
          </a:xfrm>
          <a:prstGeom prst="rect">
            <a:avLst/>
          </a:prstGeom>
        </p:spPr>
        <p:txBody>
          <a:bodyPr vert="horz" lIns="91440" tIns="45720" rIns="91440" bIns="45720" rtlCol="0" anchor="ctr">
            <a:normAutofit/>
          </a:bodyPr>
          <a:lstStyle/>
          <a:p>
            <a:pPr indent="-228600" algn="ctr">
              <a:lnSpc>
                <a:spcPct val="90000"/>
              </a:lnSpc>
              <a:spcAft>
                <a:spcPts val="600"/>
              </a:spcAft>
              <a:buFont typeface="Arial" panose="020B0604020202020204" pitchFamily="34" charset="0"/>
              <a:buChar char="•"/>
            </a:pPr>
            <a:r>
              <a:rPr lang="en-US" sz="1200" dirty="0"/>
              <a:t>https://github.com/junyanz/pytorch-CycleGAN-and-pix2pix/blob/master/docs/tips.md</a:t>
            </a:r>
          </a:p>
        </p:txBody>
      </p:sp>
    </p:spTree>
    <p:extLst>
      <p:ext uri="{BB962C8B-B14F-4D97-AF65-F5344CB8AC3E}">
        <p14:creationId xmlns:p14="http://schemas.microsoft.com/office/powerpoint/2010/main" val="4269304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0DABA-DBA9-D862-42CE-C5CA7A5FDC43}"/>
              </a:ext>
            </a:extLst>
          </p:cNvPr>
          <p:cNvSpPr>
            <a:spLocks noGrp="1"/>
          </p:cNvSpPr>
          <p:nvPr>
            <p:ph type="title"/>
          </p:nvPr>
        </p:nvSpPr>
        <p:spPr>
          <a:xfrm>
            <a:off x="943276" y="712268"/>
            <a:ext cx="10410524" cy="1193533"/>
          </a:xfrm>
        </p:spPr>
        <p:txBody>
          <a:bodyPr>
            <a:normAutofit/>
          </a:bodyPr>
          <a:lstStyle/>
          <a:p>
            <a:r>
              <a:rPr lang="en-US">
                <a:solidFill>
                  <a:srgbClr val="FFFFFF"/>
                </a:solidFill>
              </a:rPr>
              <a:t>Visual observations</a:t>
            </a:r>
          </a:p>
        </p:txBody>
      </p:sp>
      <p:cxnSp>
        <p:nvCxnSpPr>
          <p:cNvPr id="19" name="Straight Connector 18">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97E0215B-94D7-50C8-6628-1A28CF1623CC}"/>
              </a:ext>
            </a:extLst>
          </p:cNvPr>
          <p:cNvSpPr>
            <a:spLocks noGrp="1"/>
          </p:cNvSpPr>
          <p:nvPr>
            <p:ph idx="1"/>
          </p:nvPr>
        </p:nvSpPr>
        <p:spPr>
          <a:xfrm>
            <a:off x="943276" y="2050181"/>
            <a:ext cx="10410524" cy="4126782"/>
          </a:xfrm>
        </p:spPr>
        <p:txBody>
          <a:bodyPr>
            <a:normAutofit/>
          </a:bodyPr>
          <a:lstStyle/>
          <a:p>
            <a:r>
              <a:rPr lang="en-US" sz="2400" dirty="0">
                <a:solidFill>
                  <a:srgbClr val="FFFFFF"/>
                </a:solidFill>
              </a:rPr>
              <a:t>Both models perform decently when tested on similar terrain</a:t>
            </a:r>
          </a:p>
          <a:p>
            <a:r>
              <a:rPr lang="en-US" sz="2400" dirty="0">
                <a:solidFill>
                  <a:srgbClr val="FFFFFF"/>
                </a:solidFill>
              </a:rPr>
              <a:t>Pix2Pix still generalizes better than UNET in a lot of cross-terrain cases but noting can be said definitively as UNET also does better in many cases</a:t>
            </a:r>
          </a:p>
          <a:p>
            <a:r>
              <a:rPr lang="en-US" sz="2400" dirty="0">
                <a:solidFill>
                  <a:srgbClr val="FFFFFF"/>
                </a:solidFill>
              </a:rPr>
              <a:t>Applications need a lot of data and machine learning engineering such as polygonization, layer wise pretraining, fine tuning, etc.</a:t>
            </a:r>
          </a:p>
          <a:p>
            <a:r>
              <a:rPr lang="en-US" sz="2400" dirty="0">
                <a:solidFill>
                  <a:srgbClr val="FFFFFF"/>
                </a:solidFill>
              </a:rPr>
              <a:t>Performance of Pix2Pix differs with different semantic composition, suggesting need of explainable deep learning to help explain when and how performance differs</a:t>
            </a:r>
          </a:p>
        </p:txBody>
      </p:sp>
    </p:spTree>
    <p:extLst>
      <p:ext uri="{BB962C8B-B14F-4D97-AF65-F5344CB8AC3E}">
        <p14:creationId xmlns:p14="http://schemas.microsoft.com/office/powerpoint/2010/main" val="221663716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79AADA-EFCA-02A3-7C99-263963E929F6}"/>
              </a:ext>
            </a:extLst>
          </p:cNvPr>
          <p:cNvSpPr>
            <a:spLocks noGrp="1"/>
          </p:cNvSpPr>
          <p:nvPr>
            <p:ph type="title"/>
          </p:nvPr>
        </p:nvSpPr>
        <p:spPr>
          <a:xfrm>
            <a:off x="838200" y="963877"/>
            <a:ext cx="3494362" cy="4930246"/>
          </a:xfrm>
        </p:spPr>
        <p:txBody>
          <a:bodyPr>
            <a:normAutofit/>
          </a:bodyPr>
          <a:lstStyle/>
          <a:p>
            <a:pPr algn="r"/>
            <a:r>
              <a:rPr lang="en-US"/>
              <a:t>Progress so far</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B150D0-FA3E-C858-CBA9-3EDADCEF866E}"/>
              </a:ext>
            </a:extLst>
          </p:cNvPr>
          <p:cNvSpPr>
            <a:spLocks noGrp="1"/>
          </p:cNvSpPr>
          <p:nvPr>
            <p:ph idx="1"/>
          </p:nvPr>
        </p:nvSpPr>
        <p:spPr>
          <a:xfrm>
            <a:off x="4976031" y="963877"/>
            <a:ext cx="6377769" cy="4930246"/>
          </a:xfrm>
        </p:spPr>
        <p:txBody>
          <a:bodyPr anchor="ctr">
            <a:normAutofit/>
          </a:bodyPr>
          <a:lstStyle/>
          <a:p>
            <a:r>
              <a:rPr lang="en-US" sz="2400" dirty="0"/>
              <a:t>Finished all data preparations for 6 different terrains and three resolutions</a:t>
            </a:r>
          </a:p>
          <a:p>
            <a:r>
              <a:rPr lang="en-US" sz="2400" dirty="0"/>
              <a:t>Model development is mostly done but needs tuning for comparability</a:t>
            </a:r>
          </a:p>
          <a:p>
            <a:r>
              <a:rPr lang="en-US" sz="2400" dirty="0"/>
              <a:t>Finished coding most of the pipeline for data input, output, and comparison</a:t>
            </a:r>
          </a:p>
          <a:p>
            <a:r>
              <a:rPr lang="en-US" sz="2400" dirty="0"/>
              <a:t>Started writeup and framing research for manuscript draft</a:t>
            </a:r>
          </a:p>
        </p:txBody>
      </p:sp>
    </p:spTree>
    <p:extLst>
      <p:ext uri="{BB962C8B-B14F-4D97-AF65-F5344CB8AC3E}">
        <p14:creationId xmlns:p14="http://schemas.microsoft.com/office/powerpoint/2010/main" val="324736621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B6ECFD-68F7-4F35-E1E7-F78D8CDF4D8F}"/>
              </a:ext>
            </a:extLst>
          </p:cNvPr>
          <p:cNvSpPr>
            <a:spLocks noGrp="1"/>
          </p:cNvSpPr>
          <p:nvPr>
            <p:ph type="title"/>
          </p:nvPr>
        </p:nvSpPr>
        <p:spPr>
          <a:xfrm>
            <a:off x="943276" y="712268"/>
            <a:ext cx="10410524" cy="1193533"/>
          </a:xfrm>
        </p:spPr>
        <p:txBody>
          <a:bodyPr>
            <a:normAutofit/>
          </a:bodyPr>
          <a:lstStyle/>
          <a:p>
            <a:r>
              <a:rPr lang="en-US">
                <a:solidFill>
                  <a:srgbClr val="FFFFFF"/>
                </a:solidFill>
              </a:rPr>
              <a:t>Next </a:t>
            </a:r>
          </a:p>
        </p:txBody>
      </p:sp>
      <p:cxnSp>
        <p:nvCxnSpPr>
          <p:cNvPr id="36" name="Straight Connector 35">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3FA176AB-513E-CAED-1993-0AC72DE6285A}"/>
              </a:ext>
            </a:extLst>
          </p:cNvPr>
          <p:cNvSpPr>
            <a:spLocks noGrp="1"/>
          </p:cNvSpPr>
          <p:nvPr>
            <p:ph idx="1"/>
          </p:nvPr>
        </p:nvSpPr>
        <p:spPr>
          <a:xfrm>
            <a:off x="943276" y="2050181"/>
            <a:ext cx="10410524" cy="4126782"/>
          </a:xfrm>
        </p:spPr>
        <p:txBody>
          <a:bodyPr>
            <a:normAutofit/>
          </a:bodyPr>
          <a:lstStyle/>
          <a:p>
            <a:r>
              <a:rPr lang="en-US" sz="2400">
                <a:solidFill>
                  <a:srgbClr val="FFFFFF"/>
                </a:solidFill>
              </a:rPr>
              <a:t>Retraining Pix2Pix to performance similar to UNET on test data for same terrain testing</a:t>
            </a:r>
          </a:p>
          <a:p>
            <a:r>
              <a:rPr lang="en-US" sz="2400">
                <a:solidFill>
                  <a:srgbClr val="FFFFFF"/>
                </a:solidFill>
              </a:rPr>
              <a:t>Cross-terrain testing with more training data and better tuned models</a:t>
            </a:r>
          </a:p>
          <a:p>
            <a:r>
              <a:rPr lang="en-US" sz="2400">
                <a:solidFill>
                  <a:srgbClr val="FFFFFF"/>
                </a:solidFill>
              </a:rPr>
              <a:t>Cross resolution testing</a:t>
            </a:r>
          </a:p>
          <a:p>
            <a:r>
              <a:rPr lang="en-US" sz="2400">
                <a:solidFill>
                  <a:srgbClr val="FFFFFF"/>
                </a:solidFill>
              </a:rPr>
              <a:t>Explore if more suitable and diverse datasets are available</a:t>
            </a:r>
          </a:p>
          <a:p>
            <a:r>
              <a:rPr lang="en-US" sz="2400">
                <a:solidFill>
                  <a:srgbClr val="FFFFFF"/>
                </a:solidFill>
              </a:rPr>
              <a:t>Exploring future research directions and applications</a:t>
            </a:r>
          </a:p>
        </p:txBody>
      </p:sp>
    </p:spTree>
    <p:extLst>
      <p:ext uri="{BB962C8B-B14F-4D97-AF65-F5344CB8AC3E}">
        <p14:creationId xmlns:p14="http://schemas.microsoft.com/office/powerpoint/2010/main" val="358744682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9943C-13D1-230C-4E3B-6197E396EB4F}"/>
              </a:ext>
            </a:extLst>
          </p:cNvPr>
          <p:cNvSpPr>
            <a:spLocks noGrp="1"/>
          </p:cNvSpPr>
          <p:nvPr>
            <p:ph type="title"/>
          </p:nvPr>
        </p:nvSpPr>
        <p:spPr>
          <a:xfrm>
            <a:off x="943276" y="712268"/>
            <a:ext cx="10410524" cy="1193533"/>
          </a:xfrm>
        </p:spPr>
        <p:txBody>
          <a:bodyPr>
            <a:normAutofit/>
          </a:bodyPr>
          <a:lstStyle/>
          <a:p>
            <a:r>
              <a:rPr lang="en-US">
                <a:solidFill>
                  <a:srgbClr val="FFFFFF"/>
                </a:solidFill>
              </a:rPr>
              <a:t>References</a:t>
            </a:r>
          </a:p>
        </p:txBody>
      </p:sp>
      <p:cxnSp>
        <p:nvCxnSpPr>
          <p:cNvPr id="19" name="Straight Connector 18">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7224F4-C66C-A106-2333-F6C7D2511D9C}"/>
              </a:ext>
            </a:extLst>
          </p:cNvPr>
          <p:cNvSpPr>
            <a:spLocks noGrp="1"/>
          </p:cNvSpPr>
          <p:nvPr>
            <p:ph idx="1"/>
          </p:nvPr>
        </p:nvSpPr>
        <p:spPr>
          <a:xfrm>
            <a:off x="943276" y="2050181"/>
            <a:ext cx="10410524" cy="4126782"/>
          </a:xfrm>
        </p:spPr>
        <p:txBody>
          <a:bodyPr>
            <a:normAutofit/>
          </a:bodyPr>
          <a:lstStyle/>
          <a:p>
            <a:pPr marL="0" indent="0">
              <a:buNone/>
            </a:pPr>
            <a:r>
              <a:rPr lang="en-US" sz="2400" b="0" i="0" u="none" strike="noStrike">
                <a:solidFill>
                  <a:srgbClr val="FFFFFF"/>
                </a:solidFill>
                <a:effectLst/>
                <a:latin typeface="Arial" panose="020B0604020202020204" pitchFamily="34" charset="0"/>
              </a:rPr>
              <a:t>Jiang, Hou, Ling Yao, Ning Lu, Jun Qin, Tang Liu, Yujun Liu, and Chenghu Zhou. 2021. “Multi-Resolution Dataset for Photovoltaic Panel Segmentation from Satellite and Aerial Imagery.” </a:t>
            </a:r>
            <a:r>
              <a:rPr lang="en-US" sz="2400" b="0" i="1" u="none" strike="noStrike">
                <a:solidFill>
                  <a:srgbClr val="FFFFFF"/>
                </a:solidFill>
                <a:effectLst/>
                <a:latin typeface="Arial" panose="020B0604020202020204" pitchFamily="34" charset="0"/>
              </a:rPr>
              <a:t>Earth System Science Data</a:t>
            </a:r>
            <a:r>
              <a:rPr lang="en-US" sz="2400" b="0" i="0" u="none" strike="noStrike">
                <a:solidFill>
                  <a:srgbClr val="FFFFFF"/>
                </a:solidFill>
                <a:effectLst/>
                <a:latin typeface="Arial" panose="020B0604020202020204" pitchFamily="34" charset="0"/>
              </a:rPr>
              <a:t> 13 (11): 5389–5401.</a:t>
            </a:r>
          </a:p>
          <a:p>
            <a:pPr marL="0" indent="0">
              <a:buNone/>
            </a:pPr>
            <a:r>
              <a:rPr lang="en-US" sz="2400">
                <a:solidFill>
                  <a:srgbClr val="FFFFFF"/>
                </a:solidFill>
                <a:latin typeface="Arial" panose="020B0604020202020204" pitchFamily="34" charset="0"/>
              </a:rPr>
              <a:t>I</a:t>
            </a:r>
            <a:r>
              <a:rPr lang="en-US" sz="2400" b="0" i="0" u="none" strike="noStrike">
                <a:solidFill>
                  <a:srgbClr val="FFFFFF"/>
                </a:solidFill>
                <a:effectLst/>
                <a:latin typeface="Arial" panose="020B0604020202020204" pitchFamily="34" charset="0"/>
              </a:rPr>
              <a:t>sola, Phillip, Jun-Yan Zhu, Tinghui Zhou, and Alexei A Efros. 2017. “Image-to-Image Translation with Conditional Adversarial Networks.” In </a:t>
            </a:r>
            <a:r>
              <a:rPr lang="en-US" sz="2400" b="0" i="1" u="none" strike="noStrike">
                <a:solidFill>
                  <a:srgbClr val="FFFFFF"/>
                </a:solidFill>
                <a:effectLst/>
                <a:latin typeface="Arial" panose="020B0604020202020204" pitchFamily="34" charset="0"/>
              </a:rPr>
              <a:t>Proceedings of the IEEE Conference on Computer Vision and Pattern Recognition</a:t>
            </a:r>
            <a:r>
              <a:rPr lang="en-US" sz="2400" b="0" i="0" u="none" strike="noStrike">
                <a:solidFill>
                  <a:srgbClr val="FFFFFF"/>
                </a:solidFill>
                <a:effectLst/>
                <a:latin typeface="Arial" panose="020B0604020202020204" pitchFamily="34" charset="0"/>
              </a:rPr>
              <a:t>, 1125–34. </a:t>
            </a:r>
            <a:endParaRPr lang="en-US" sz="2400">
              <a:solidFill>
                <a:srgbClr val="FFFFFF"/>
              </a:solidFill>
            </a:endParaRPr>
          </a:p>
        </p:txBody>
      </p:sp>
    </p:spTree>
    <p:extLst>
      <p:ext uri="{BB962C8B-B14F-4D97-AF65-F5344CB8AC3E}">
        <p14:creationId xmlns:p14="http://schemas.microsoft.com/office/powerpoint/2010/main" val="30476186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9D6EEA4-51EF-4796-BE5B-F3EB11F23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2E882-856D-1022-D1AD-F3628C7EBCC1}"/>
              </a:ext>
            </a:extLst>
          </p:cNvPr>
          <p:cNvSpPr>
            <a:spLocks noGrp="1"/>
          </p:cNvSpPr>
          <p:nvPr>
            <p:ph type="title"/>
          </p:nvPr>
        </p:nvSpPr>
        <p:spPr>
          <a:xfrm>
            <a:off x="1013637" y="709942"/>
            <a:ext cx="6696445" cy="1325563"/>
          </a:xfrm>
        </p:spPr>
        <p:txBody>
          <a:bodyPr>
            <a:normAutofit/>
          </a:bodyPr>
          <a:lstStyle/>
          <a:p>
            <a:r>
              <a:rPr lang="en-US" sz="4000" dirty="0">
                <a:solidFill>
                  <a:srgbClr val="FFFFFF"/>
                </a:solidFill>
              </a:rPr>
              <a:t>Motivation</a:t>
            </a:r>
          </a:p>
        </p:txBody>
      </p:sp>
      <p:graphicFrame>
        <p:nvGraphicFramePr>
          <p:cNvPr id="5" name="Content Placeholder 2">
            <a:extLst>
              <a:ext uri="{FF2B5EF4-FFF2-40B4-BE49-F238E27FC236}">
                <a16:creationId xmlns:a16="http://schemas.microsoft.com/office/drawing/2014/main" id="{0706DC2A-073E-C4FA-1067-4DA8A164D5D9}"/>
              </a:ext>
            </a:extLst>
          </p:cNvPr>
          <p:cNvGraphicFramePr>
            <a:graphicFrameLocks noGrp="1"/>
          </p:cNvGraphicFramePr>
          <p:nvPr>
            <p:ph idx="1"/>
            <p:extLst>
              <p:ext uri="{D42A27DB-BD31-4B8C-83A1-F6EECF244321}">
                <p14:modId xmlns:p14="http://schemas.microsoft.com/office/powerpoint/2010/main" val="3477702115"/>
              </p:ext>
            </p:extLst>
          </p:nvPr>
        </p:nvGraphicFramePr>
        <p:xfrm>
          <a:off x="838200" y="2035505"/>
          <a:ext cx="8156944" cy="3988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91131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9C49F16-14A4-EDD3-8BA8-9306937BD0D3}"/>
              </a:ext>
            </a:extLst>
          </p:cNvPr>
          <p:cNvSpPr>
            <a:spLocks noGrp="1"/>
          </p:cNvSpPr>
          <p:nvPr>
            <p:ph type="title"/>
          </p:nvPr>
        </p:nvSpPr>
        <p:spPr>
          <a:xfrm>
            <a:off x="943276" y="712268"/>
            <a:ext cx="10410524" cy="1193533"/>
          </a:xfrm>
        </p:spPr>
        <p:txBody>
          <a:bodyPr>
            <a:normAutofit/>
          </a:bodyPr>
          <a:lstStyle/>
          <a:p>
            <a:r>
              <a:rPr lang="en-US">
                <a:solidFill>
                  <a:srgbClr val="FFFFFF"/>
                </a:solidFill>
              </a:rPr>
              <a:t>Acknowledgment</a:t>
            </a:r>
          </a:p>
        </p:txBody>
      </p:sp>
      <p:cxnSp>
        <p:nvCxnSpPr>
          <p:cNvPr id="54" name="Straight Connector 53">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C9392C-7293-5AF7-59BC-4F20AD2B6594}"/>
              </a:ext>
            </a:extLst>
          </p:cNvPr>
          <p:cNvSpPr>
            <a:spLocks noGrp="1"/>
          </p:cNvSpPr>
          <p:nvPr>
            <p:ph idx="1"/>
          </p:nvPr>
        </p:nvSpPr>
        <p:spPr>
          <a:xfrm>
            <a:off x="943276" y="2050181"/>
            <a:ext cx="10410524" cy="4126782"/>
          </a:xfrm>
        </p:spPr>
        <p:txBody>
          <a:bodyPr>
            <a:normAutofit/>
          </a:bodyPr>
          <a:lstStyle/>
          <a:p>
            <a:pPr marL="0" indent="0">
              <a:buNone/>
            </a:pPr>
            <a:r>
              <a:rPr lang="en-US" sz="2400">
                <a:solidFill>
                  <a:srgbClr val="FFFFFF"/>
                </a:solidFill>
                <a:latin typeface="Arial" panose="020B0604020202020204" pitchFamily="34" charset="0"/>
              </a:rPr>
              <a:t>S</a:t>
            </a:r>
            <a:r>
              <a:rPr lang="en-US" sz="2400">
                <a:solidFill>
                  <a:srgbClr val="FFFFFF"/>
                </a:solidFill>
                <a:effectLst/>
                <a:latin typeface="Arial" panose="020B0604020202020204" pitchFamily="34" charset="0"/>
              </a:rPr>
              <a:t>upport for this work was provided by the Alfred P. Sloan Foundation through the Duke University Energy Data Analytics Fellowship program under Grant No. G-2020-13922. Conclusions reached or positions taken </a:t>
            </a:r>
            <a:r>
              <a:rPr lang="en-US" sz="2400">
                <a:solidFill>
                  <a:srgbClr val="FFFFFF"/>
                </a:solidFill>
                <a:latin typeface="Arial" panose="020B0604020202020204" pitchFamily="34" charset="0"/>
              </a:rPr>
              <a:t>are of t</a:t>
            </a:r>
            <a:r>
              <a:rPr lang="en-US" sz="2400">
                <a:solidFill>
                  <a:srgbClr val="FFFFFF"/>
                </a:solidFill>
                <a:effectLst/>
                <a:latin typeface="Arial" panose="020B0604020202020204" pitchFamily="34" charset="0"/>
              </a:rPr>
              <a:t>he researchers themselves and not those of the Alfred P. Sloan Foundation or its trustees, officers, or staff.</a:t>
            </a:r>
            <a:endParaRPr lang="en-US" sz="2400">
              <a:solidFill>
                <a:srgbClr val="FFFFFF"/>
              </a:solidFill>
            </a:endParaRPr>
          </a:p>
        </p:txBody>
      </p:sp>
    </p:spTree>
    <p:extLst>
      <p:ext uri="{BB962C8B-B14F-4D97-AF65-F5344CB8AC3E}">
        <p14:creationId xmlns:p14="http://schemas.microsoft.com/office/powerpoint/2010/main" val="389494400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933F2F-2248-AD5C-33A0-93E8066E8D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flipH="1">
            <a:off x="643467" y="702733"/>
            <a:ext cx="10905066" cy="545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74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C38994-F8C3-53B6-9220-0B965CE6ECFB}"/>
              </a:ext>
            </a:extLst>
          </p:cNvPr>
          <p:cNvSpPr>
            <a:spLocks noGrp="1"/>
          </p:cNvSpPr>
          <p:nvPr>
            <p:ph idx="1"/>
          </p:nvPr>
        </p:nvSpPr>
        <p:spPr>
          <a:xfrm>
            <a:off x="943276" y="2050181"/>
            <a:ext cx="10410524" cy="4126782"/>
          </a:xfrm>
        </p:spPr>
        <p:txBody>
          <a:bodyPr>
            <a:normAutofit/>
          </a:bodyPr>
          <a:lstStyle/>
          <a:p>
            <a:pPr marL="0" indent="0">
              <a:buNone/>
            </a:pPr>
            <a:endParaRPr lang="en-US" sz="2400" dirty="0">
              <a:solidFill>
                <a:srgbClr val="FFFFFF"/>
              </a:solidFill>
            </a:endParaRPr>
          </a:p>
          <a:p>
            <a:pPr marL="0" indent="0">
              <a:buNone/>
            </a:pPr>
            <a:endParaRPr lang="en-US" sz="2400" dirty="0">
              <a:solidFill>
                <a:srgbClr val="FFFFFF"/>
              </a:solidFill>
            </a:endParaRPr>
          </a:p>
          <a:p>
            <a:pPr marL="0" indent="0">
              <a:buNone/>
            </a:pPr>
            <a:r>
              <a:rPr lang="en-US" sz="2400" b="1" dirty="0">
                <a:solidFill>
                  <a:srgbClr val="FFFFFF"/>
                </a:solidFill>
              </a:rPr>
              <a:t>Conditional Generative Adversarial Networks (CGANs)</a:t>
            </a:r>
            <a:r>
              <a:rPr lang="en-US" sz="2400" dirty="0">
                <a:solidFill>
                  <a:srgbClr val="FFFFFF"/>
                </a:solidFill>
              </a:rPr>
              <a:t> have shown some promise in having better generalization across out of sample images in domains such as physics, medical image, land cover analyses.</a:t>
            </a:r>
          </a:p>
          <a:p>
            <a:endParaRPr lang="en-US" sz="2400" dirty="0">
              <a:solidFill>
                <a:srgbClr val="FFFFFF"/>
              </a:solidFill>
            </a:endParaRPr>
          </a:p>
          <a:p>
            <a:pPr marL="0" indent="0">
              <a:buNone/>
            </a:pPr>
            <a:endParaRPr lang="en-US" sz="2400" dirty="0">
              <a:solidFill>
                <a:srgbClr val="FFFFFF"/>
              </a:solidFill>
            </a:endParaRPr>
          </a:p>
          <a:p>
            <a:endParaRPr lang="en-US" sz="2400" dirty="0">
              <a:solidFill>
                <a:srgbClr val="FFFFFF"/>
              </a:solidFill>
            </a:endParaRPr>
          </a:p>
        </p:txBody>
      </p:sp>
    </p:spTree>
    <p:extLst>
      <p:ext uri="{BB962C8B-B14F-4D97-AF65-F5344CB8AC3E}">
        <p14:creationId xmlns:p14="http://schemas.microsoft.com/office/powerpoint/2010/main" val="38922011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4E219A-03E8-C364-850F-A42A513B070F}"/>
              </a:ext>
            </a:extLst>
          </p:cNvPr>
          <p:cNvSpPr>
            <a:spLocks noGrp="1"/>
          </p:cNvSpPr>
          <p:nvPr>
            <p:ph idx="1"/>
          </p:nvPr>
        </p:nvSpPr>
        <p:spPr>
          <a:xfrm>
            <a:off x="943276" y="2050181"/>
            <a:ext cx="10410524" cy="4126782"/>
          </a:xfrm>
        </p:spPr>
        <p:txBody>
          <a:bodyPr>
            <a:normAutofit/>
          </a:bodyPr>
          <a:lstStyle/>
          <a:p>
            <a:pPr marL="0" indent="0">
              <a:buNone/>
            </a:pPr>
            <a:endParaRPr lang="en-US" sz="2400" dirty="0">
              <a:solidFill>
                <a:srgbClr val="FFFFFF"/>
              </a:solidFill>
            </a:endParaRPr>
          </a:p>
          <a:p>
            <a:pPr marL="0" indent="0">
              <a:buNone/>
            </a:pPr>
            <a:endParaRPr lang="en-US" sz="2400" dirty="0">
              <a:solidFill>
                <a:srgbClr val="FFFFFF"/>
              </a:solidFill>
            </a:endParaRPr>
          </a:p>
          <a:p>
            <a:pPr marL="0" indent="0">
              <a:buNone/>
            </a:pPr>
            <a:r>
              <a:rPr lang="en-US" sz="2400" dirty="0">
                <a:solidFill>
                  <a:srgbClr val="FFFFFF"/>
                </a:solidFill>
              </a:rPr>
              <a:t>We are testing if </a:t>
            </a:r>
            <a:r>
              <a:rPr lang="en-US" sz="2400" b="1" dirty="0">
                <a:solidFill>
                  <a:srgbClr val="FFFFFF"/>
                </a:solidFill>
              </a:rPr>
              <a:t>CGAN based energy infrastructure information extraction models</a:t>
            </a:r>
            <a:r>
              <a:rPr lang="en-US" sz="2400" dirty="0">
                <a:solidFill>
                  <a:srgbClr val="FFFFFF"/>
                </a:solidFill>
              </a:rPr>
              <a:t> can </a:t>
            </a:r>
            <a:r>
              <a:rPr lang="en-US" sz="2400" b="1" dirty="0">
                <a:solidFill>
                  <a:srgbClr val="FFFFFF"/>
                </a:solidFill>
              </a:rPr>
              <a:t>generalize better across geographies</a:t>
            </a:r>
            <a:r>
              <a:rPr lang="en-US" sz="2400" dirty="0">
                <a:solidFill>
                  <a:srgbClr val="FFFFFF"/>
                </a:solidFill>
              </a:rPr>
              <a:t>  </a:t>
            </a:r>
            <a:r>
              <a:rPr lang="en-US" sz="2400" b="1" dirty="0">
                <a:solidFill>
                  <a:srgbClr val="FFFFFF"/>
                </a:solidFill>
              </a:rPr>
              <a:t>and resolutions </a:t>
            </a:r>
            <a:r>
              <a:rPr lang="en-US" sz="2400" dirty="0">
                <a:solidFill>
                  <a:srgbClr val="FFFFFF"/>
                </a:solidFill>
              </a:rPr>
              <a:t>than comparable deep learning models</a:t>
            </a:r>
          </a:p>
        </p:txBody>
      </p:sp>
    </p:spTree>
    <p:extLst>
      <p:ext uri="{BB962C8B-B14F-4D97-AF65-F5344CB8AC3E}">
        <p14:creationId xmlns:p14="http://schemas.microsoft.com/office/powerpoint/2010/main" val="412767514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A4089BB-B353-EF5C-1AE4-B4538263E4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370668"/>
            <a:ext cx="10905066" cy="41166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9AFB031-F452-F3CC-9FC0-8C4E04A4B77C}"/>
              </a:ext>
            </a:extLst>
          </p:cNvPr>
          <p:cNvSpPr txBox="1"/>
          <p:nvPr/>
        </p:nvSpPr>
        <p:spPr>
          <a:xfrm flipH="1">
            <a:off x="883918" y="6443330"/>
            <a:ext cx="4225026" cy="369332"/>
          </a:xfrm>
          <a:prstGeom prst="rect">
            <a:avLst/>
          </a:prstGeom>
          <a:noFill/>
        </p:spPr>
        <p:txBody>
          <a:bodyPr wrap="square" rtlCol="0">
            <a:spAutoFit/>
          </a:bodyPr>
          <a:lstStyle/>
          <a:p>
            <a:r>
              <a:rPr lang="en-US" dirty="0"/>
              <a:t>(Isola et al. 2017)</a:t>
            </a:r>
          </a:p>
        </p:txBody>
      </p:sp>
    </p:spTree>
    <p:extLst>
      <p:ext uri="{BB962C8B-B14F-4D97-AF65-F5344CB8AC3E}">
        <p14:creationId xmlns:p14="http://schemas.microsoft.com/office/powerpoint/2010/main" val="270374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933F2F-2248-AD5C-33A0-93E8066E8D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flipH="1">
            <a:off x="643467" y="702733"/>
            <a:ext cx="10905066" cy="545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9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FDAFD1BD-37CD-0EC1-B950-29E68D6D34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30"/>
          <a:stretch/>
        </p:blipFill>
        <p:spPr bwMode="auto">
          <a:xfrm>
            <a:off x="838199" y="735153"/>
            <a:ext cx="10515602" cy="53876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EF0CC9D-DAB7-B25C-98C6-87D8F4D1D412}"/>
              </a:ext>
            </a:extLst>
          </p:cNvPr>
          <p:cNvSpPr txBox="1"/>
          <p:nvPr/>
        </p:nvSpPr>
        <p:spPr>
          <a:xfrm flipH="1">
            <a:off x="883918" y="6443330"/>
            <a:ext cx="4225026" cy="369332"/>
          </a:xfrm>
          <a:prstGeom prst="rect">
            <a:avLst/>
          </a:prstGeom>
          <a:noFill/>
        </p:spPr>
        <p:txBody>
          <a:bodyPr wrap="square" rtlCol="0">
            <a:spAutoFit/>
          </a:bodyPr>
          <a:lstStyle/>
          <a:p>
            <a:r>
              <a:rPr lang="en-US" dirty="0"/>
              <a:t>(Isola et al. 2017)</a:t>
            </a:r>
          </a:p>
        </p:txBody>
      </p:sp>
    </p:spTree>
    <p:extLst>
      <p:ext uri="{BB962C8B-B14F-4D97-AF65-F5344CB8AC3E}">
        <p14:creationId xmlns:p14="http://schemas.microsoft.com/office/powerpoint/2010/main" val="3169528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42351-A8A8-D4AA-C8C9-319AC6123F63}"/>
              </a:ext>
            </a:extLst>
          </p:cNvPr>
          <p:cNvSpPr>
            <a:spLocks noGrp="1"/>
          </p:cNvSpPr>
          <p:nvPr>
            <p:ph type="title"/>
          </p:nvPr>
        </p:nvSpPr>
        <p:spPr>
          <a:xfrm>
            <a:off x="4173279" y="922669"/>
            <a:ext cx="8192386" cy="4927601"/>
          </a:xfrm>
        </p:spPr>
        <p:txBody>
          <a:bodyPr vert="horz" lIns="91440" tIns="45720" rIns="91440" bIns="45720" rtlCol="0" anchor="ctr">
            <a:normAutofit/>
          </a:bodyPr>
          <a:lstStyle/>
          <a:p>
            <a:r>
              <a:rPr lang="en-US" sz="4800" kern="1200" dirty="0">
                <a:solidFill>
                  <a:schemeClr val="bg1"/>
                </a:solidFill>
                <a:latin typeface="+mj-lt"/>
                <a:ea typeface="+mj-ea"/>
                <a:cs typeface="+mj-cs"/>
              </a:rPr>
              <a:t>Pix2Pix (CGAN) vs UNET </a:t>
            </a:r>
          </a:p>
        </p:txBody>
      </p:sp>
      <p:cxnSp>
        <p:nvCxnSpPr>
          <p:cNvPr id="28" name="Straight Connector 27">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725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Lucida Bright"/>
        <a:ea typeface=""/>
        <a:cs typeface=""/>
      </a:majorFont>
      <a:minorFont>
        <a:latin typeface="Ebri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3910</TotalTime>
  <Words>601</Words>
  <Application>Microsoft Office PowerPoint</Application>
  <PresentationFormat>Widescreen</PresentationFormat>
  <Paragraphs>68</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Ebrima</vt:lpstr>
      <vt:lpstr>Lucida Bright</vt:lpstr>
      <vt:lpstr>Microsoft Himalaya</vt:lpstr>
      <vt:lpstr>Office Theme</vt:lpstr>
      <vt:lpstr>Improving Generalization of PV Panel Segmentation from Aerial Images across Using Conditional Generative Adversarial Networks</vt:lpstr>
      <vt:lpstr>Motivation</vt:lpstr>
      <vt:lpstr>PowerPoint Presentation</vt:lpstr>
      <vt:lpstr>PowerPoint Presentation</vt:lpstr>
      <vt:lpstr>PowerPoint Presentation</vt:lpstr>
      <vt:lpstr>PowerPoint Presentation</vt:lpstr>
      <vt:lpstr>PowerPoint Presentation</vt:lpstr>
      <vt:lpstr>PowerPoint Presentation</vt:lpstr>
      <vt:lpstr>Pix2Pix (CGAN) vs UNET </vt:lpstr>
      <vt:lpstr>Testing</vt:lpstr>
      <vt:lpstr>Terrains</vt:lpstr>
      <vt:lpstr>Setup</vt:lpstr>
      <vt:lpstr>PowerPoint Presentation</vt:lpstr>
      <vt:lpstr>Analysis</vt:lpstr>
      <vt:lpstr>PowerPoint Presentation</vt:lpstr>
      <vt:lpstr>Visual observations</vt:lpstr>
      <vt:lpstr>Progress so far</vt:lpstr>
      <vt:lpstr>Next </vt:lpstr>
      <vt:lpstr>References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Khanal, Kshitiz</dc:creator>
  <cp:lastModifiedBy>Khanal, Kshitiz</cp:lastModifiedBy>
  <cp:revision>23</cp:revision>
  <dcterms:created xsi:type="dcterms:W3CDTF">2022-06-14T23:07:15Z</dcterms:created>
  <dcterms:modified xsi:type="dcterms:W3CDTF">2022-08-17T02:09:25Z</dcterms:modified>
</cp:coreProperties>
</file>