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3" r:id="rId1"/>
  </p:sldMasterIdLst>
  <p:notesMasterIdLst>
    <p:notesMasterId r:id="rId16"/>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78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7341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422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9308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326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2273" y="2059096"/>
            <a:ext cx="9416488" cy="4735404"/>
          </a:xfrm>
        </p:spPr>
        <p:txBody>
          <a:bodyPr anchor="b"/>
          <a:lstStyle>
            <a:lvl1pPr>
              <a:defRPr sz="10200"/>
            </a:lvl1pPr>
          </a:lstStyle>
          <a:p>
            <a:r>
              <a:rPr lang="en-US" dirty="0"/>
              <a:t>Click to edit Master title style</a:t>
            </a:r>
          </a:p>
        </p:txBody>
      </p:sp>
      <p:sp>
        <p:nvSpPr>
          <p:cNvPr id="3" name="Subtitle 2"/>
          <p:cNvSpPr>
            <a:spLocks noGrp="1"/>
          </p:cNvSpPr>
          <p:nvPr>
            <p:ph type="subTitle" idx="1"/>
          </p:nvPr>
        </p:nvSpPr>
        <p:spPr>
          <a:xfrm>
            <a:off x="1232273" y="6794496"/>
            <a:ext cx="9416488" cy="1225131"/>
          </a:xfrm>
        </p:spPr>
        <p:txBody>
          <a:bodyPr anchor="t"/>
          <a:lstStyle>
            <a:lvl1pPr marL="0" indent="0" algn="l">
              <a:buNone/>
              <a:defRPr cap="all">
                <a:solidFill>
                  <a:schemeClr val="bg2">
                    <a:lumMod val="40000"/>
                    <a:lumOff val="60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46690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2275" y="6827502"/>
            <a:ext cx="9416486" cy="806027"/>
          </a:xfrm>
        </p:spPr>
        <p:txBody>
          <a:bodyPr anchor="b">
            <a:normAutofit/>
          </a:bodyPr>
          <a:lstStyle>
            <a:lvl1pPr algn="l">
              <a:defRPr sz="3400" b="0"/>
            </a:lvl1pPr>
          </a:lstStyle>
          <a:p>
            <a:r>
              <a:rPr lang="en-US" dirty="0"/>
              <a:t>Click to edit Master title style</a:t>
            </a:r>
          </a:p>
        </p:txBody>
      </p:sp>
      <p:sp>
        <p:nvSpPr>
          <p:cNvPr id="3" name="Picture Placeholder 2"/>
          <p:cNvSpPr>
            <a:spLocks noGrp="1" noChangeAspect="1"/>
          </p:cNvSpPr>
          <p:nvPr>
            <p:ph type="pic" idx="1"/>
          </p:nvPr>
        </p:nvSpPr>
        <p:spPr>
          <a:xfrm>
            <a:off x="1232273" y="975360"/>
            <a:ext cx="9416488" cy="517783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00"/>
            </a:lvl1pPr>
            <a:lvl2pPr marL="650230" indent="0">
              <a:buNone/>
              <a:defRPr sz="2300"/>
            </a:lvl2pPr>
            <a:lvl3pPr marL="1300460" indent="0">
              <a:buNone/>
              <a:defRPr sz="2300"/>
            </a:lvl3pPr>
            <a:lvl4pPr marL="1950690" indent="0">
              <a:buNone/>
              <a:defRPr sz="2300"/>
            </a:lvl4pPr>
            <a:lvl5pPr marL="2600919" indent="0">
              <a:buNone/>
              <a:defRPr sz="2300"/>
            </a:lvl5pPr>
            <a:lvl6pPr marL="3251149" indent="0">
              <a:buNone/>
              <a:defRPr sz="2300"/>
            </a:lvl6pPr>
            <a:lvl7pPr marL="3901379" indent="0">
              <a:buNone/>
              <a:defRPr sz="2300"/>
            </a:lvl7pPr>
            <a:lvl8pPr marL="4551609" indent="0">
              <a:buNone/>
              <a:defRPr sz="2300"/>
            </a:lvl8pPr>
            <a:lvl9pPr marL="5201839" indent="0">
              <a:buNone/>
              <a:defRPr sz="2300"/>
            </a:lvl9pPr>
          </a:lstStyle>
          <a:p>
            <a:r>
              <a:rPr lang="en-US" dirty="0"/>
              <a:t>Click icon to add picture</a:t>
            </a:r>
          </a:p>
        </p:txBody>
      </p:sp>
      <p:sp>
        <p:nvSpPr>
          <p:cNvPr id="4" name="Text Placeholder 3"/>
          <p:cNvSpPr>
            <a:spLocks noGrp="1"/>
          </p:cNvSpPr>
          <p:nvPr>
            <p:ph type="body" sz="half" idx="2"/>
          </p:nvPr>
        </p:nvSpPr>
        <p:spPr>
          <a:xfrm>
            <a:off x="1232274" y="7633529"/>
            <a:ext cx="9416485" cy="702168"/>
          </a:xfrm>
        </p:spPr>
        <p:txBody>
          <a:bodyPr>
            <a:normAutofit/>
          </a:bodyPr>
          <a:lstStyle>
            <a:lvl1pPr marL="0" indent="0">
              <a:buNone/>
              <a:defRPr sz="17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4277772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32273" y="2059093"/>
            <a:ext cx="9416488" cy="2817707"/>
          </a:xfrm>
        </p:spPr>
        <p:txBody>
          <a:bodyPr/>
          <a:lstStyle>
            <a:lvl1pPr>
              <a:defRPr sz="6800"/>
            </a:lvl1pPr>
          </a:lstStyle>
          <a:p>
            <a:r>
              <a:rPr lang="en-US" dirty="0"/>
              <a:t>Click to edit Master title style</a:t>
            </a:r>
          </a:p>
        </p:txBody>
      </p:sp>
      <p:sp>
        <p:nvSpPr>
          <p:cNvPr id="8" name="Text Placeholder 3"/>
          <p:cNvSpPr>
            <a:spLocks noGrp="1"/>
          </p:cNvSpPr>
          <p:nvPr>
            <p:ph type="body" sz="half" idx="2"/>
          </p:nvPr>
        </p:nvSpPr>
        <p:spPr>
          <a:xfrm>
            <a:off x="1232273" y="5201920"/>
            <a:ext cx="9416488" cy="3359573"/>
          </a:xfrm>
        </p:spPr>
        <p:txBody>
          <a:bodyPr anchor="ctr">
            <a:normAutofit/>
          </a:bodyPr>
          <a:lstStyle>
            <a:lvl1pPr marL="0" indent="0">
              <a:buNone/>
              <a:defRPr sz="26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1867535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0227" y="2059093"/>
            <a:ext cx="8534825" cy="3304354"/>
          </a:xfrm>
        </p:spPr>
        <p:txBody>
          <a:bodyPr/>
          <a:lstStyle>
            <a:lvl1pPr>
              <a:defRPr sz="6800"/>
            </a:lvl1pPr>
          </a:lstStyle>
          <a:p>
            <a:r>
              <a:rPr lang="en-US" dirty="0"/>
              <a:t>Click to edit Master title style</a:t>
            </a:r>
          </a:p>
        </p:txBody>
      </p:sp>
      <p:sp>
        <p:nvSpPr>
          <p:cNvPr id="11" name="Text Placeholder 3"/>
          <p:cNvSpPr>
            <a:spLocks noGrp="1"/>
          </p:cNvSpPr>
          <p:nvPr>
            <p:ph type="body" sz="half" idx="14"/>
          </p:nvPr>
        </p:nvSpPr>
        <p:spPr>
          <a:xfrm>
            <a:off x="2059630" y="5363448"/>
            <a:ext cx="7766982" cy="486647"/>
          </a:xfrm>
        </p:spPr>
        <p:txBody>
          <a:bodyPr vert="horz" lIns="91440" tIns="45720" rIns="91440" bIns="45720" rtlCol="0" anchor="t">
            <a:normAutofit/>
          </a:bodyPr>
          <a:lstStyle>
            <a:lvl1pPr marL="0" indent="0">
              <a:buNone/>
              <a:defRPr lang="en-US" sz="2000" b="0" i="0" kern="1200" cap="small" dirty="0">
                <a:solidFill>
                  <a:schemeClr val="bg2">
                    <a:lumMod val="40000"/>
                    <a:lumOff val="60000"/>
                  </a:schemeClr>
                </a:solidFill>
                <a:latin typeface="+mj-lt"/>
                <a:ea typeface="+mj-ea"/>
                <a:cs typeface="+mj-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marL="0" lvl="0" indent="0">
              <a:buNone/>
            </a:pPr>
            <a:r>
              <a:rPr lang="en-US" dirty="0"/>
              <a:t>Edit Master text styles</a:t>
            </a:r>
          </a:p>
        </p:txBody>
      </p:sp>
      <p:sp>
        <p:nvSpPr>
          <p:cNvPr id="10" name="Text Placeholder 3"/>
          <p:cNvSpPr>
            <a:spLocks noGrp="1"/>
          </p:cNvSpPr>
          <p:nvPr>
            <p:ph type="body" sz="half" idx="2"/>
          </p:nvPr>
        </p:nvSpPr>
        <p:spPr>
          <a:xfrm>
            <a:off x="1232273" y="6187601"/>
            <a:ext cx="9416488" cy="2384213"/>
          </a:xfrm>
        </p:spPr>
        <p:txBody>
          <a:bodyPr anchor="ctr">
            <a:normAutofit/>
          </a:bodyPr>
          <a:lstStyle>
            <a:lvl1pPr marL="0" indent="0">
              <a:buNone/>
              <a:defRPr sz="26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
        <p:nvSpPr>
          <p:cNvPr id="12" name="TextBox 11"/>
          <p:cNvSpPr txBox="1"/>
          <p:nvPr/>
        </p:nvSpPr>
        <p:spPr>
          <a:xfrm>
            <a:off x="958432" y="1381338"/>
            <a:ext cx="855596" cy="27699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400" dirty="0"/>
              <a:t>“</a:t>
            </a:r>
          </a:p>
        </p:txBody>
      </p:sp>
      <p:sp>
        <p:nvSpPr>
          <p:cNvPr id="15" name="TextBox 14"/>
          <p:cNvSpPr txBox="1"/>
          <p:nvPr/>
        </p:nvSpPr>
        <p:spPr>
          <a:xfrm>
            <a:off x="9955115" y="3717387"/>
            <a:ext cx="855596" cy="27699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400" dirty="0"/>
              <a:t>”</a:t>
            </a:r>
          </a:p>
        </p:txBody>
      </p:sp>
    </p:spTree>
    <p:extLst>
      <p:ext uri="{BB962C8B-B14F-4D97-AF65-F5344CB8AC3E}">
        <p14:creationId xmlns:p14="http://schemas.microsoft.com/office/powerpoint/2010/main" val="1206405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32272" y="4443308"/>
            <a:ext cx="9416489" cy="2351189"/>
          </a:xfrm>
        </p:spPr>
        <p:txBody>
          <a:bodyPr anchor="b"/>
          <a:lstStyle>
            <a:lvl1pPr algn="l">
              <a:defRPr sz="5700" b="0" cap="none"/>
            </a:lvl1pPr>
          </a:lstStyle>
          <a:p>
            <a:r>
              <a:rPr lang="en-US" dirty="0"/>
              <a:t>Click to edit Master title style</a:t>
            </a:r>
          </a:p>
        </p:txBody>
      </p:sp>
      <p:sp>
        <p:nvSpPr>
          <p:cNvPr id="3" name="Text Placeholder 2"/>
          <p:cNvSpPr>
            <a:spLocks noGrp="1"/>
          </p:cNvSpPr>
          <p:nvPr>
            <p:ph type="body" idx="1"/>
          </p:nvPr>
        </p:nvSpPr>
        <p:spPr>
          <a:xfrm>
            <a:off x="1232273" y="6794497"/>
            <a:ext cx="9416488" cy="1223680"/>
          </a:xfrm>
        </p:spPr>
        <p:txBody>
          <a:bodyPr anchor="t"/>
          <a:lstStyle>
            <a:lvl1pPr marL="0" indent="0" algn="l">
              <a:buNone/>
              <a:defRPr sz="2800" cap="none">
                <a:solidFill>
                  <a:schemeClr val="bg2">
                    <a:lumMod val="40000"/>
                    <a:lumOff val="60000"/>
                  </a:schemeClr>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2678449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000"/>
            </a:lvl1pPr>
          </a:lstStyle>
          <a:p>
            <a:r>
              <a:rPr lang="en-US" dirty="0"/>
              <a:t>Click to edit Master title style</a:t>
            </a:r>
          </a:p>
        </p:txBody>
      </p:sp>
      <p:sp>
        <p:nvSpPr>
          <p:cNvPr id="3" name="Text Placeholder 2"/>
          <p:cNvSpPr>
            <a:spLocks noGrp="1"/>
          </p:cNvSpPr>
          <p:nvPr>
            <p:ph type="body" idx="1"/>
          </p:nvPr>
        </p:nvSpPr>
        <p:spPr>
          <a:xfrm>
            <a:off x="675320" y="2817706"/>
            <a:ext cx="3144142" cy="819573"/>
          </a:xfrm>
        </p:spPr>
        <p:txBody>
          <a:bodyPr anchor="b">
            <a:noAutofit/>
          </a:bodyPr>
          <a:lstStyle>
            <a:lvl1pPr marL="0" indent="0">
              <a:buNone/>
              <a:defRPr sz="3400" b="0">
                <a:solidFill>
                  <a:schemeClr val="bg2">
                    <a:lumMod val="40000"/>
                    <a:lumOff val="60000"/>
                  </a:schemeClr>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dirty="0"/>
              <a:t>Edit Master text styles</a:t>
            </a:r>
          </a:p>
        </p:txBody>
      </p:sp>
      <p:sp>
        <p:nvSpPr>
          <p:cNvPr id="16" name="Text Placeholder 3"/>
          <p:cNvSpPr>
            <a:spLocks noGrp="1"/>
          </p:cNvSpPr>
          <p:nvPr>
            <p:ph type="body" sz="half" idx="15"/>
          </p:nvPr>
        </p:nvSpPr>
        <p:spPr>
          <a:xfrm>
            <a:off x="696142" y="3793067"/>
            <a:ext cx="3123319" cy="5104836"/>
          </a:xfrm>
        </p:spPr>
        <p:txBody>
          <a:bodyPr anchor="t">
            <a:normAutofit/>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sp>
        <p:nvSpPr>
          <p:cNvPr id="5" name="Text Placeholder 4"/>
          <p:cNvSpPr>
            <a:spLocks noGrp="1"/>
          </p:cNvSpPr>
          <p:nvPr>
            <p:ph type="body" sz="quarter" idx="3"/>
          </p:nvPr>
        </p:nvSpPr>
        <p:spPr>
          <a:xfrm>
            <a:off x="4143650" y="2817706"/>
            <a:ext cx="3132806" cy="819573"/>
          </a:xfrm>
        </p:spPr>
        <p:txBody>
          <a:bodyPr anchor="b">
            <a:noAutofit/>
          </a:bodyPr>
          <a:lstStyle>
            <a:lvl1pPr marL="0" indent="0">
              <a:buNone/>
              <a:defRPr sz="3400" b="0">
                <a:solidFill>
                  <a:schemeClr val="bg2">
                    <a:lumMod val="40000"/>
                    <a:lumOff val="60000"/>
                  </a:schemeClr>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dirty="0"/>
              <a:t>Edit Master text styles</a:t>
            </a:r>
          </a:p>
        </p:txBody>
      </p:sp>
      <p:sp>
        <p:nvSpPr>
          <p:cNvPr id="19" name="Text Placeholder 3"/>
          <p:cNvSpPr>
            <a:spLocks noGrp="1"/>
          </p:cNvSpPr>
          <p:nvPr>
            <p:ph type="body" sz="half" idx="16"/>
          </p:nvPr>
        </p:nvSpPr>
        <p:spPr>
          <a:xfrm>
            <a:off x="4132390" y="3793067"/>
            <a:ext cx="3144065" cy="5104836"/>
          </a:xfrm>
        </p:spPr>
        <p:txBody>
          <a:bodyPr anchor="t">
            <a:normAutofit/>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sp>
        <p:nvSpPr>
          <p:cNvPr id="14" name="Text Placeholder 4"/>
          <p:cNvSpPr>
            <a:spLocks noGrp="1"/>
          </p:cNvSpPr>
          <p:nvPr>
            <p:ph type="body" sz="quarter" idx="13"/>
          </p:nvPr>
        </p:nvSpPr>
        <p:spPr>
          <a:xfrm>
            <a:off x="7601660" y="2817706"/>
            <a:ext cx="3128402" cy="819573"/>
          </a:xfrm>
        </p:spPr>
        <p:txBody>
          <a:bodyPr anchor="b">
            <a:noAutofit/>
          </a:bodyPr>
          <a:lstStyle>
            <a:lvl1pPr marL="0" indent="0">
              <a:buNone/>
              <a:defRPr sz="3400" b="0">
                <a:solidFill>
                  <a:schemeClr val="bg2">
                    <a:lumMod val="40000"/>
                    <a:lumOff val="60000"/>
                  </a:schemeClr>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dirty="0"/>
              <a:t>Edit Master text styles</a:t>
            </a:r>
          </a:p>
        </p:txBody>
      </p:sp>
      <p:sp>
        <p:nvSpPr>
          <p:cNvPr id="20" name="Text Placeholder 3"/>
          <p:cNvSpPr>
            <a:spLocks noGrp="1"/>
          </p:cNvSpPr>
          <p:nvPr>
            <p:ph type="body" sz="half" idx="17"/>
          </p:nvPr>
        </p:nvSpPr>
        <p:spPr>
          <a:xfrm>
            <a:off x="7601660" y="3793067"/>
            <a:ext cx="3128402" cy="5104836"/>
          </a:xfrm>
        </p:spPr>
        <p:txBody>
          <a:bodyPr anchor="t">
            <a:normAutofit/>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cxnSp>
        <p:nvCxnSpPr>
          <p:cNvPr id="17" name="Straight Connector 16"/>
          <p:cNvCxnSpPr/>
          <p:nvPr/>
        </p:nvCxnSpPr>
        <p:spPr>
          <a:xfrm>
            <a:off x="3975586" y="3034454"/>
            <a:ext cx="0" cy="563541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428309" y="3034453"/>
            <a:ext cx="0" cy="564178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dirty="0"/>
              <a:t>10/4/2016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2309282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000"/>
            </a:lvl1pPr>
          </a:lstStyle>
          <a:p>
            <a:r>
              <a:rPr lang="en-US" dirty="0"/>
              <a:t>Click to edit Master title style</a:t>
            </a:r>
          </a:p>
        </p:txBody>
      </p:sp>
      <p:sp>
        <p:nvSpPr>
          <p:cNvPr id="3" name="Text Placeholder 2"/>
          <p:cNvSpPr>
            <a:spLocks noGrp="1"/>
          </p:cNvSpPr>
          <p:nvPr>
            <p:ph type="body" idx="1"/>
          </p:nvPr>
        </p:nvSpPr>
        <p:spPr>
          <a:xfrm>
            <a:off x="696142" y="6045794"/>
            <a:ext cx="3136870" cy="819573"/>
          </a:xfrm>
        </p:spPr>
        <p:txBody>
          <a:bodyPr anchor="b">
            <a:noAutofit/>
          </a:bodyPr>
          <a:lstStyle>
            <a:lvl1pPr marL="0" indent="0">
              <a:buNone/>
              <a:defRPr sz="3400" b="0">
                <a:solidFill>
                  <a:schemeClr val="bg2">
                    <a:lumMod val="40000"/>
                    <a:lumOff val="60000"/>
                  </a:schemeClr>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dirty="0"/>
              <a:t>Edit Master text styles</a:t>
            </a:r>
          </a:p>
        </p:txBody>
      </p:sp>
      <p:sp>
        <p:nvSpPr>
          <p:cNvPr id="29" name="Picture Placeholder 2"/>
          <p:cNvSpPr>
            <a:spLocks noGrp="1" noChangeAspect="1"/>
          </p:cNvSpPr>
          <p:nvPr>
            <p:ph type="pic" idx="15"/>
          </p:nvPr>
        </p:nvSpPr>
        <p:spPr>
          <a:xfrm>
            <a:off x="696142" y="3142827"/>
            <a:ext cx="3136870" cy="2167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00"/>
            </a:lvl1pPr>
            <a:lvl2pPr marL="650230" indent="0">
              <a:buNone/>
              <a:defRPr sz="2300"/>
            </a:lvl2pPr>
            <a:lvl3pPr marL="1300460" indent="0">
              <a:buNone/>
              <a:defRPr sz="2300"/>
            </a:lvl3pPr>
            <a:lvl4pPr marL="1950690" indent="0">
              <a:buNone/>
              <a:defRPr sz="2300"/>
            </a:lvl4pPr>
            <a:lvl5pPr marL="2600919" indent="0">
              <a:buNone/>
              <a:defRPr sz="2300"/>
            </a:lvl5pPr>
            <a:lvl6pPr marL="3251149" indent="0">
              <a:buNone/>
              <a:defRPr sz="2300"/>
            </a:lvl6pPr>
            <a:lvl7pPr marL="3901379" indent="0">
              <a:buNone/>
              <a:defRPr sz="2300"/>
            </a:lvl7pPr>
            <a:lvl8pPr marL="4551609" indent="0">
              <a:buNone/>
              <a:defRPr sz="2300"/>
            </a:lvl8pPr>
            <a:lvl9pPr marL="5201839" indent="0">
              <a:buNone/>
              <a:defRPr sz="2300"/>
            </a:lvl9pPr>
          </a:lstStyle>
          <a:p>
            <a:r>
              <a:rPr lang="en-US" dirty="0"/>
              <a:t>Click icon to add picture</a:t>
            </a:r>
          </a:p>
        </p:txBody>
      </p:sp>
      <p:sp>
        <p:nvSpPr>
          <p:cNvPr id="22" name="Text Placeholder 3"/>
          <p:cNvSpPr>
            <a:spLocks noGrp="1"/>
          </p:cNvSpPr>
          <p:nvPr>
            <p:ph type="body" sz="half" idx="18"/>
          </p:nvPr>
        </p:nvSpPr>
        <p:spPr>
          <a:xfrm>
            <a:off x="696142" y="6865369"/>
            <a:ext cx="3136870" cy="937513"/>
          </a:xfrm>
        </p:spPr>
        <p:txBody>
          <a:bodyPr anchor="t">
            <a:normAutofit/>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sp>
        <p:nvSpPr>
          <p:cNvPr id="5" name="Text Placeholder 4"/>
          <p:cNvSpPr>
            <a:spLocks noGrp="1"/>
          </p:cNvSpPr>
          <p:nvPr>
            <p:ph type="body" sz="quarter" idx="3"/>
          </p:nvPr>
        </p:nvSpPr>
        <p:spPr>
          <a:xfrm>
            <a:off x="4149749" y="6045794"/>
            <a:ext cx="3126707" cy="819573"/>
          </a:xfrm>
        </p:spPr>
        <p:txBody>
          <a:bodyPr anchor="b">
            <a:noAutofit/>
          </a:bodyPr>
          <a:lstStyle>
            <a:lvl1pPr marL="0" indent="0">
              <a:buNone/>
              <a:defRPr sz="3400" b="0">
                <a:solidFill>
                  <a:schemeClr val="bg2">
                    <a:lumMod val="40000"/>
                    <a:lumOff val="60000"/>
                  </a:schemeClr>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dirty="0"/>
              <a:t>Edit Master text styles</a:t>
            </a:r>
          </a:p>
        </p:txBody>
      </p:sp>
      <p:sp>
        <p:nvSpPr>
          <p:cNvPr id="30" name="Picture Placeholder 2"/>
          <p:cNvSpPr>
            <a:spLocks noGrp="1" noChangeAspect="1"/>
          </p:cNvSpPr>
          <p:nvPr>
            <p:ph type="pic" idx="21"/>
          </p:nvPr>
        </p:nvSpPr>
        <p:spPr>
          <a:xfrm>
            <a:off x="4149747" y="3142827"/>
            <a:ext cx="3126707" cy="2167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00"/>
            </a:lvl1pPr>
            <a:lvl2pPr marL="650230" indent="0">
              <a:buNone/>
              <a:defRPr sz="2300"/>
            </a:lvl2pPr>
            <a:lvl3pPr marL="1300460" indent="0">
              <a:buNone/>
              <a:defRPr sz="2300"/>
            </a:lvl3pPr>
            <a:lvl4pPr marL="1950690" indent="0">
              <a:buNone/>
              <a:defRPr sz="2300"/>
            </a:lvl4pPr>
            <a:lvl5pPr marL="2600919" indent="0">
              <a:buNone/>
              <a:defRPr sz="2300"/>
            </a:lvl5pPr>
            <a:lvl6pPr marL="3251149" indent="0">
              <a:buNone/>
              <a:defRPr sz="2300"/>
            </a:lvl6pPr>
            <a:lvl7pPr marL="3901379" indent="0">
              <a:buNone/>
              <a:defRPr sz="2300"/>
            </a:lvl7pPr>
            <a:lvl8pPr marL="4551609" indent="0">
              <a:buNone/>
              <a:defRPr sz="2300"/>
            </a:lvl8pPr>
            <a:lvl9pPr marL="5201839" indent="0">
              <a:buNone/>
              <a:defRPr sz="2300"/>
            </a:lvl9pPr>
          </a:lstStyle>
          <a:p>
            <a:r>
              <a:rPr lang="en-US" dirty="0"/>
              <a:t>Click icon to add picture</a:t>
            </a:r>
          </a:p>
        </p:txBody>
      </p:sp>
      <p:sp>
        <p:nvSpPr>
          <p:cNvPr id="23" name="Text Placeholder 3"/>
          <p:cNvSpPr>
            <a:spLocks noGrp="1"/>
          </p:cNvSpPr>
          <p:nvPr>
            <p:ph type="body" sz="half" idx="19"/>
          </p:nvPr>
        </p:nvSpPr>
        <p:spPr>
          <a:xfrm>
            <a:off x="4148304" y="6865368"/>
            <a:ext cx="3130849" cy="937513"/>
          </a:xfrm>
        </p:spPr>
        <p:txBody>
          <a:bodyPr anchor="t">
            <a:normAutofit/>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sp>
        <p:nvSpPr>
          <p:cNvPr id="14" name="Text Placeholder 4"/>
          <p:cNvSpPr>
            <a:spLocks noGrp="1"/>
          </p:cNvSpPr>
          <p:nvPr>
            <p:ph type="body" sz="quarter" idx="13"/>
          </p:nvPr>
        </p:nvSpPr>
        <p:spPr>
          <a:xfrm>
            <a:off x="7601660" y="6045794"/>
            <a:ext cx="3128402" cy="819573"/>
          </a:xfrm>
        </p:spPr>
        <p:txBody>
          <a:bodyPr anchor="b">
            <a:noAutofit/>
          </a:bodyPr>
          <a:lstStyle>
            <a:lvl1pPr marL="0" indent="0">
              <a:buNone/>
              <a:defRPr sz="3400" b="0">
                <a:solidFill>
                  <a:schemeClr val="bg2">
                    <a:lumMod val="40000"/>
                    <a:lumOff val="60000"/>
                  </a:schemeClr>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dirty="0"/>
              <a:t>Edit Master text styles</a:t>
            </a:r>
          </a:p>
        </p:txBody>
      </p:sp>
      <p:sp>
        <p:nvSpPr>
          <p:cNvPr id="31" name="Picture Placeholder 2"/>
          <p:cNvSpPr>
            <a:spLocks noGrp="1" noChangeAspect="1"/>
          </p:cNvSpPr>
          <p:nvPr>
            <p:ph type="pic" idx="22"/>
          </p:nvPr>
        </p:nvSpPr>
        <p:spPr>
          <a:xfrm>
            <a:off x="7601659" y="3142827"/>
            <a:ext cx="3128402" cy="2167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00"/>
            </a:lvl1pPr>
            <a:lvl2pPr marL="650230" indent="0">
              <a:buNone/>
              <a:defRPr sz="2300"/>
            </a:lvl2pPr>
            <a:lvl3pPr marL="1300460" indent="0">
              <a:buNone/>
              <a:defRPr sz="2300"/>
            </a:lvl3pPr>
            <a:lvl4pPr marL="1950690" indent="0">
              <a:buNone/>
              <a:defRPr sz="2300"/>
            </a:lvl4pPr>
            <a:lvl5pPr marL="2600919" indent="0">
              <a:buNone/>
              <a:defRPr sz="2300"/>
            </a:lvl5pPr>
            <a:lvl6pPr marL="3251149" indent="0">
              <a:buNone/>
              <a:defRPr sz="2300"/>
            </a:lvl6pPr>
            <a:lvl7pPr marL="3901379" indent="0">
              <a:buNone/>
              <a:defRPr sz="2300"/>
            </a:lvl7pPr>
            <a:lvl8pPr marL="4551609" indent="0">
              <a:buNone/>
              <a:defRPr sz="2300"/>
            </a:lvl8pPr>
            <a:lvl9pPr marL="5201839" indent="0">
              <a:buNone/>
              <a:defRPr sz="2300"/>
            </a:lvl9pPr>
          </a:lstStyle>
          <a:p>
            <a:r>
              <a:rPr lang="en-US" dirty="0"/>
              <a:t>Click icon to add picture</a:t>
            </a:r>
          </a:p>
        </p:txBody>
      </p:sp>
      <p:sp>
        <p:nvSpPr>
          <p:cNvPr id="24" name="Text Placeholder 3"/>
          <p:cNvSpPr>
            <a:spLocks noGrp="1"/>
          </p:cNvSpPr>
          <p:nvPr>
            <p:ph type="body" sz="half" idx="20"/>
          </p:nvPr>
        </p:nvSpPr>
        <p:spPr>
          <a:xfrm>
            <a:off x="7601528" y="6865365"/>
            <a:ext cx="3132545" cy="937513"/>
          </a:xfrm>
        </p:spPr>
        <p:txBody>
          <a:bodyPr anchor="t">
            <a:normAutofit/>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cxnSp>
        <p:nvCxnSpPr>
          <p:cNvPr id="19" name="Straight Connector 18"/>
          <p:cNvCxnSpPr/>
          <p:nvPr/>
        </p:nvCxnSpPr>
        <p:spPr>
          <a:xfrm>
            <a:off x="3975586" y="3034454"/>
            <a:ext cx="0" cy="563541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428309" y="3034453"/>
            <a:ext cx="0" cy="564178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dirty="0"/>
              <a:t>10/4/2016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1540253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221153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0135" y="611861"/>
            <a:ext cx="1869928" cy="8286044"/>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96142" y="1099669"/>
            <a:ext cx="7920088" cy="779823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823195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5032651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396994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32275" y="4070022"/>
            <a:ext cx="9416486" cy="2724476"/>
          </a:xfrm>
        </p:spPr>
        <p:txBody>
          <a:bodyPr anchor="b"/>
          <a:lstStyle>
            <a:lvl1pPr algn="l">
              <a:defRPr sz="5700" b="0" cap="none"/>
            </a:lvl1pPr>
          </a:lstStyle>
          <a:p>
            <a:r>
              <a:rPr lang="en-US" dirty="0"/>
              <a:t>Click to edit Master title style</a:t>
            </a:r>
          </a:p>
        </p:txBody>
      </p:sp>
      <p:sp>
        <p:nvSpPr>
          <p:cNvPr id="3" name="Text Placeholder 2"/>
          <p:cNvSpPr>
            <a:spLocks noGrp="1"/>
          </p:cNvSpPr>
          <p:nvPr>
            <p:ph type="body" idx="1"/>
          </p:nvPr>
        </p:nvSpPr>
        <p:spPr>
          <a:xfrm>
            <a:off x="1232273" y="6794497"/>
            <a:ext cx="9416488" cy="1223680"/>
          </a:xfrm>
        </p:spPr>
        <p:txBody>
          <a:bodyPr anchor="t"/>
          <a:lstStyle>
            <a:lvl1pPr marL="0" indent="0" algn="l">
              <a:buNone/>
              <a:defRPr sz="2800" cap="all">
                <a:solidFill>
                  <a:schemeClr val="bg2">
                    <a:lumMod val="40000"/>
                    <a:lumOff val="60000"/>
                  </a:schemeClr>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41227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77174" y="2930598"/>
            <a:ext cx="4690650" cy="5967307"/>
          </a:xfrm>
        </p:spPr>
        <p:txBody>
          <a:bodyPr>
            <a:normAutofit/>
          </a:bodyPr>
          <a:lstStyle>
            <a:lvl1pPr>
              <a:defRPr sz="26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33032" y="2924222"/>
            <a:ext cx="4690652" cy="5973682"/>
          </a:xfrm>
        </p:spPr>
        <p:txBody>
          <a:bodyPr>
            <a:normAutofit/>
          </a:bodyPr>
          <a:lstStyle>
            <a:lvl1pPr>
              <a:defRPr sz="26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205369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77173" y="2709333"/>
            <a:ext cx="4690648" cy="819573"/>
          </a:xfrm>
        </p:spPr>
        <p:txBody>
          <a:bodyPr anchor="b">
            <a:noAutofit/>
          </a:bodyPr>
          <a:lstStyle>
            <a:lvl1pPr marL="0" indent="0">
              <a:buNone/>
              <a:defRPr sz="3400" b="0">
                <a:solidFill>
                  <a:schemeClr val="bg2">
                    <a:lumMod val="40000"/>
                    <a:lumOff val="60000"/>
                  </a:schemeClr>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dirty="0"/>
              <a:t>Edit Master text styles</a:t>
            </a:r>
          </a:p>
        </p:txBody>
      </p:sp>
      <p:sp>
        <p:nvSpPr>
          <p:cNvPr id="4" name="Content Placeholder 3"/>
          <p:cNvSpPr>
            <a:spLocks noGrp="1"/>
          </p:cNvSpPr>
          <p:nvPr>
            <p:ph sz="half" idx="2"/>
          </p:nvPr>
        </p:nvSpPr>
        <p:spPr>
          <a:xfrm>
            <a:off x="1177174" y="3576320"/>
            <a:ext cx="4690650" cy="5321583"/>
          </a:xfrm>
        </p:spPr>
        <p:txBody>
          <a:bodyPr>
            <a:normAutofit/>
          </a:bodyPr>
          <a:lstStyle>
            <a:lvl1pPr>
              <a:defRPr sz="26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33033" y="2709333"/>
            <a:ext cx="4690650" cy="819573"/>
          </a:xfrm>
        </p:spPr>
        <p:txBody>
          <a:bodyPr anchor="b">
            <a:noAutofit/>
          </a:bodyPr>
          <a:lstStyle>
            <a:lvl1pPr marL="0" indent="0">
              <a:buNone/>
              <a:defRPr sz="3400" b="0">
                <a:solidFill>
                  <a:schemeClr val="bg2">
                    <a:lumMod val="40000"/>
                    <a:lumOff val="60000"/>
                  </a:schemeClr>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dirty="0"/>
              <a:t>Edit Master text styles</a:t>
            </a:r>
          </a:p>
        </p:txBody>
      </p:sp>
      <p:sp>
        <p:nvSpPr>
          <p:cNvPr id="6" name="Content Placeholder 5"/>
          <p:cNvSpPr>
            <a:spLocks noGrp="1"/>
          </p:cNvSpPr>
          <p:nvPr>
            <p:ph sz="quarter" idx="4"/>
          </p:nvPr>
        </p:nvSpPr>
        <p:spPr>
          <a:xfrm>
            <a:off x="6033033" y="3576320"/>
            <a:ext cx="4690650" cy="5321583"/>
          </a:xfrm>
        </p:spPr>
        <p:txBody>
          <a:bodyPr>
            <a:normAutofit/>
          </a:bodyPr>
          <a:lstStyle>
            <a:lvl1pPr>
              <a:defRPr sz="26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311461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10/4/2016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426105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10/4/2016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138827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2272" y="2059094"/>
            <a:ext cx="3628746" cy="2059093"/>
          </a:xfrm>
        </p:spPr>
        <p:txBody>
          <a:bodyPr anchor="b"/>
          <a:lstStyle>
            <a:lvl1pPr algn="l">
              <a:defRPr sz="3400" b="0"/>
            </a:lvl1pPr>
          </a:lstStyle>
          <a:p>
            <a:r>
              <a:rPr lang="en-US" dirty="0"/>
              <a:t>Click to edit Master title style</a:t>
            </a:r>
          </a:p>
        </p:txBody>
      </p:sp>
      <p:sp>
        <p:nvSpPr>
          <p:cNvPr id="3" name="Content Placeholder 2"/>
          <p:cNvSpPr>
            <a:spLocks noGrp="1"/>
          </p:cNvSpPr>
          <p:nvPr>
            <p:ph idx="1"/>
          </p:nvPr>
        </p:nvSpPr>
        <p:spPr>
          <a:xfrm>
            <a:off x="5104921" y="2059093"/>
            <a:ext cx="5543841" cy="6502400"/>
          </a:xfrm>
        </p:spPr>
        <p:txBody>
          <a:bodyPr anchor="ctr">
            <a:normAutofit/>
          </a:bodyPr>
          <a:lstStyle>
            <a:lvl1pPr>
              <a:defRPr sz="2800"/>
            </a:lvl1pPr>
            <a:lvl2pPr>
              <a:defRPr sz="26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32272" y="4450534"/>
            <a:ext cx="3628746" cy="4118185"/>
          </a:xfrm>
        </p:spPr>
        <p:txBody>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10/4/2016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42877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1155" y="2637073"/>
            <a:ext cx="5433847" cy="2239727"/>
          </a:xfrm>
        </p:spPr>
        <p:txBody>
          <a:bodyPr anchor="b">
            <a:normAutofit/>
          </a:bodyPr>
          <a:lstStyle>
            <a:lvl1pPr algn="l">
              <a:defRPr sz="5100" b="0"/>
            </a:lvl1pPr>
          </a:lstStyle>
          <a:p>
            <a:r>
              <a:rPr lang="en-US" dirty="0"/>
              <a:t>Click to edit Master title style</a:t>
            </a:r>
          </a:p>
        </p:txBody>
      </p:sp>
      <p:sp>
        <p:nvSpPr>
          <p:cNvPr id="3" name="Picture Placeholder 2"/>
          <p:cNvSpPr>
            <a:spLocks noGrp="1" noChangeAspect="1"/>
          </p:cNvSpPr>
          <p:nvPr>
            <p:ph type="pic" idx="1"/>
          </p:nvPr>
        </p:nvSpPr>
        <p:spPr>
          <a:xfrm>
            <a:off x="7414780" y="1625600"/>
            <a:ext cx="3414649" cy="6502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00"/>
            </a:lvl1pPr>
            <a:lvl2pPr marL="650230" indent="0">
              <a:buNone/>
              <a:defRPr sz="2300"/>
            </a:lvl2pPr>
            <a:lvl3pPr marL="1300460" indent="0">
              <a:buNone/>
              <a:defRPr sz="2300"/>
            </a:lvl3pPr>
            <a:lvl4pPr marL="1950690" indent="0">
              <a:buNone/>
              <a:defRPr sz="2300"/>
            </a:lvl4pPr>
            <a:lvl5pPr marL="2600919" indent="0">
              <a:buNone/>
              <a:defRPr sz="2300"/>
            </a:lvl5pPr>
            <a:lvl6pPr marL="3251149" indent="0">
              <a:buNone/>
              <a:defRPr sz="2300"/>
            </a:lvl6pPr>
            <a:lvl7pPr marL="3901379" indent="0">
              <a:buNone/>
              <a:defRPr sz="2300"/>
            </a:lvl7pPr>
            <a:lvl8pPr marL="4551609" indent="0">
              <a:buNone/>
              <a:defRPr sz="2300"/>
            </a:lvl8pPr>
            <a:lvl9pPr marL="5201839" indent="0">
              <a:buNone/>
              <a:defRPr sz="2300"/>
            </a:lvl9pPr>
          </a:lstStyle>
          <a:p>
            <a:r>
              <a:rPr lang="en-US" dirty="0"/>
              <a:t>Click icon to add picture</a:t>
            </a:r>
          </a:p>
        </p:txBody>
      </p:sp>
      <p:sp>
        <p:nvSpPr>
          <p:cNvPr id="4" name="Text Placeholder 3"/>
          <p:cNvSpPr>
            <a:spLocks noGrp="1"/>
          </p:cNvSpPr>
          <p:nvPr>
            <p:ph type="body" sz="half" idx="2"/>
          </p:nvPr>
        </p:nvSpPr>
        <p:spPr>
          <a:xfrm>
            <a:off x="1232272" y="5201920"/>
            <a:ext cx="5425391" cy="1950720"/>
          </a:xfrm>
        </p:spPr>
        <p:txBody>
          <a:bodyPr>
            <a:normAutofit/>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dirty="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a:t>‹#›</a:t>
            </a:fld>
            <a:endParaRPr lang="en-US"/>
          </a:p>
        </p:txBody>
      </p:sp>
    </p:spTree>
    <p:extLst>
      <p:ext uri="{BB962C8B-B14F-4D97-AF65-F5344CB8AC3E}">
        <p14:creationId xmlns:p14="http://schemas.microsoft.com/office/powerpoint/2010/main" val="1598618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959192" y="2384214"/>
            <a:ext cx="4009813" cy="4009813"/>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092206" y="-650240"/>
            <a:ext cx="2275840" cy="227584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959192" y="8669867"/>
            <a:ext cx="1408853" cy="1408853"/>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19005" y="3793067"/>
            <a:ext cx="5960533" cy="5960533"/>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94365" y="4118187"/>
            <a:ext cx="3359573" cy="3359573"/>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016027" y="0"/>
            <a:ext cx="975360" cy="156367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89365" y="643866"/>
            <a:ext cx="10034318" cy="199186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77174" y="2919716"/>
            <a:ext cx="9545463" cy="59669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659541" y="2600919"/>
            <a:ext cx="1408852" cy="325204"/>
          </a:xfrm>
          <a:prstGeom prst="rect">
            <a:avLst/>
          </a:prstGeom>
        </p:spPr>
        <p:txBody>
          <a:bodyPr vert="horz" lIns="91440" tIns="45720" rIns="91440" bIns="45720" rtlCol="0" anchor="t"/>
          <a:lstStyle>
            <a:lvl1pPr algn="l">
              <a:defRPr sz="1600" b="0" i="0">
                <a:solidFill>
                  <a:schemeClr val="tx1">
                    <a:tint val="75000"/>
                    <a:alpha val="60000"/>
                  </a:schemeClr>
                </a:solidFill>
              </a:defRPr>
            </a:lvl1pPr>
          </a:lstStyle>
          <a:p>
            <a:fld id="{4AAD347D-5ACD-4C99-B74B-A9C85AD731AF}" type="datetimeFigureOut">
              <a:rPr lang="en-US" dirty="0"/>
              <a:t>10/4/2016</a:t>
            </a:fld>
            <a:endParaRPr lang="en-US" dirty="0"/>
          </a:p>
        </p:txBody>
      </p:sp>
      <p:sp>
        <p:nvSpPr>
          <p:cNvPr id="5" name="Footer Placeholder 4"/>
          <p:cNvSpPr>
            <a:spLocks noGrp="1"/>
          </p:cNvSpPr>
          <p:nvPr>
            <p:ph type="ftr" sz="quarter" idx="3"/>
          </p:nvPr>
        </p:nvSpPr>
        <p:spPr>
          <a:xfrm rot="5400000">
            <a:off x="8865188" y="4641239"/>
            <a:ext cx="5489486" cy="325205"/>
          </a:xfrm>
          <a:prstGeom prst="rect">
            <a:avLst/>
          </a:prstGeom>
        </p:spPr>
        <p:txBody>
          <a:bodyPr vert="horz" lIns="91440" tIns="45720" rIns="91440" bIns="45720" rtlCol="0" anchor="b"/>
          <a:lstStyle>
            <a:lvl1pPr algn="l">
              <a:defRPr sz="16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1045591" y="420603"/>
            <a:ext cx="894312" cy="1091822"/>
          </a:xfrm>
          <a:prstGeom prst="rect">
            <a:avLst/>
          </a:prstGeom>
        </p:spPr>
        <p:txBody>
          <a:bodyPr vert="horz" lIns="91440" tIns="45720" rIns="91440" bIns="45720" rtlCol="0" anchor="b"/>
          <a:lstStyle>
            <a:lvl1pPr algn="ctr">
              <a:defRPr sz="4000" b="0" i="0">
                <a:solidFill>
                  <a:schemeClr val="tx1">
                    <a:tint val="75000"/>
                  </a:schemeClr>
                </a:solidFill>
              </a:defRPr>
            </a:lvl1pPr>
          </a:lstStyle>
          <a:p>
            <a:fld id="{86CB4B4D-7CA3-9044-876B-883B54F8677D}" type="slidenum">
              <a:rPr lang="en-US"/>
              <a:t>‹#›</a:t>
            </a:fld>
            <a:endParaRPr lang="en-US"/>
          </a:p>
        </p:txBody>
      </p:sp>
    </p:spTree>
    <p:extLst>
      <p:ext uri="{BB962C8B-B14F-4D97-AF65-F5344CB8AC3E}">
        <p14:creationId xmlns:p14="http://schemas.microsoft.com/office/powerpoint/2010/main" val="3254041744"/>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xStyles>
    <p:titleStyle>
      <a:lvl1pPr algn="l" defTabSz="650240" rtl="0" eaLnBrk="1" latinLnBrk="0" hangingPunct="1">
        <a:spcBef>
          <a:spcPct val="0"/>
        </a:spcBef>
        <a:buNone/>
        <a:defRPr sz="60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681" indent="-48768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1pPr>
      <a:lvl2pPr marL="1056641" indent="-40640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600" b="0" i="0" kern="1200">
          <a:solidFill>
            <a:schemeClr val="tx1"/>
          </a:solidFill>
          <a:latin typeface="+mj-lt"/>
          <a:ea typeface="+mj-ea"/>
          <a:cs typeface="+mj-cs"/>
        </a:defRPr>
      </a:lvl2pPr>
      <a:lvl3pPr marL="1625603"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300" b="0" i="0" kern="1200">
          <a:solidFill>
            <a:schemeClr val="tx1"/>
          </a:solidFill>
          <a:latin typeface="+mj-lt"/>
          <a:ea typeface="+mj-ea"/>
          <a:cs typeface="+mj-cs"/>
        </a:defRPr>
      </a:lvl3pPr>
      <a:lvl4pPr marL="2275843"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4pPr>
      <a:lvl5pPr marL="2926083"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5pPr>
      <a:lvl6pPr marL="3576324"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6pPr>
      <a:lvl7pPr marL="4226564"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7pPr>
      <a:lvl8pPr marL="4876805"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8pPr>
      <a:lvl9pPr marL="5527045"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9pPr>
    </p:bodyStyle>
    <p:otherStyle>
      <a:defPPr>
        <a:defRPr lang="en-US"/>
      </a:defPPr>
      <a:lvl1pPr marL="0" algn="l" defTabSz="650240" rtl="0" eaLnBrk="1" latinLnBrk="0" hangingPunct="1">
        <a:defRPr sz="2600" kern="1200">
          <a:solidFill>
            <a:schemeClr val="tx1"/>
          </a:solidFill>
          <a:latin typeface="+mn-lt"/>
          <a:ea typeface="+mn-ea"/>
          <a:cs typeface="+mn-cs"/>
        </a:defRPr>
      </a:lvl1pPr>
      <a:lvl2pPr marL="650240" algn="l" defTabSz="650240" rtl="0" eaLnBrk="1" latinLnBrk="0" hangingPunct="1">
        <a:defRPr sz="2600" kern="1200">
          <a:solidFill>
            <a:schemeClr val="tx1"/>
          </a:solidFill>
          <a:latin typeface="+mn-lt"/>
          <a:ea typeface="+mn-ea"/>
          <a:cs typeface="+mn-cs"/>
        </a:defRPr>
      </a:lvl2pPr>
      <a:lvl3pPr marL="1300481" algn="l" defTabSz="650240" rtl="0" eaLnBrk="1" latinLnBrk="0" hangingPunct="1">
        <a:defRPr sz="2600" kern="1200">
          <a:solidFill>
            <a:schemeClr val="tx1"/>
          </a:solidFill>
          <a:latin typeface="+mn-lt"/>
          <a:ea typeface="+mn-ea"/>
          <a:cs typeface="+mn-cs"/>
        </a:defRPr>
      </a:lvl3pPr>
      <a:lvl4pPr marL="1950721" algn="l" defTabSz="650240" rtl="0" eaLnBrk="1" latinLnBrk="0" hangingPunct="1">
        <a:defRPr sz="2600" kern="1200">
          <a:solidFill>
            <a:schemeClr val="tx1"/>
          </a:solidFill>
          <a:latin typeface="+mn-lt"/>
          <a:ea typeface="+mn-ea"/>
          <a:cs typeface="+mn-cs"/>
        </a:defRPr>
      </a:lvl4pPr>
      <a:lvl5pPr marL="2600963" algn="l" defTabSz="650240" rtl="0" eaLnBrk="1" latinLnBrk="0" hangingPunct="1">
        <a:defRPr sz="2600" kern="1200">
          <a:solidFill>
            <a:schemeClr val="tx1"/>
          </a:solidFill>
          <a:latin typeface="+mn-lt"/>
          <a:ea typeface="+mn-ea"/>
          <a:cs typeface="+mn-cs"/>
        </a:defRPr>
      </a:lvl5pPr>
      <a:lvl6pPr marL="3251203" algn="l" defTabSz="650240" rtl="0" eaLnBrk="1" latinLnBrk="0" hangingPunct="1">
        <a:defRPr sz="2600" kern="1200">
          <a:solidFill>
            <a:schemeClr val="tx1"/>
          </a:solidFill>
          <a:latin typeface="+mn-lt"/>
          <a:ea typeface="+mn-ea"/>
          <a:cs typeface="+mn-cs"/>
        </a:defRPr>
      </a:lvl6pPr>
      <a:lvl7pPr marL="3901444" algn="l" defTabSz="650240" rtl="0" eaLnBrk="1" latinLnBrk="0" hangingPunct="1">
        <a:defRPr sz="2600" kern="1200">
          <a:solidFill>
            <a:schemeClr val="tx1"/>
          </a:solidFill>
          <a:latin typeface="+mn-lt"/>
          <a:ea typeface="+mn-ea"/>
          <a:cs typeface="+mn-cs"/>
        </a:defRPr>
      </a:lvl7pPr>
      <a:lvl8pPr marL="4551684" algn="l" defTabSz="650240" rtl="0" eaLnBrk="1" latinLnBrk="0" hangingPunct="1">
        <a:defRPr sz="2600" kern="1200">
          <a:solidFill>
            <a:schemeClr val="tx1"/>
          </a:solidFill>
          <a:latin typeface="+mn-lt"/>
          <a:ea typeface="+mn-ea"/>
          <a:cs typeface="+mn-cs"/>
        </a:defRPr>
      </a:lvl8pPr>
      <a:lvl9pPr marL="5201925" algn="l" defTabSz="65024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xfrm>
            <a:off x="1479080" y="2208639"/>
            <a:ext cx="10464800" cy="3302000"/>
          </a:xfrm>
          <a:prstGeom prst="rect">
            <a:avLst/>
          </a:prstGeom>
        </p:spPr>
        <p:txBody>
          <a:bodyPr/>
          <a:lstStyle/>
          <a:p>
            <a:pPr algn="ctr"/>
            <a:r>
              <a:rPr sz="8000" dirty="0">
                <a:solidFill>
                  <a:srgbClr val="FFFFFF"/>
                </a:solidFill>
                <a:latin typeface="Helvetica Light"/>
              </a:rPr>
              <a:t>Campus Ordering System</a:t>
            </a:r>
            <a:r>
              <a:rPr lang="en-US" sz="8000" dirty="0">
                <a:solidFill>
                  <a:srgbClr val="FFFFFF"/>
                </a:solidFill>
                <a:latin typeface="Helvetica Light"/>
              </a:rPr>
              <a:t> </a:t>
            </a:r>
            <a:r>
              <a:rPr sz="8000" dirty="0">
                <a:solidFill>
                  <a:srgbClr val="FFFFFF"/>
                </a:solidFill>
                <a:latin typeface="Helvetica Light"/>
              </a:rPr>
              <a:t>(</a:t>
            </a:r>
            <a:r>
              <a:rPr sz="8000" dirty="0" err="1">
                <a:solidFill>
                  <a:srgbClr val="FFFFFF"/>
                </a:solidFill>
                <a:latin typeface="Helvetica Light"/>
              </a:rPr>
              <a:t>COS</a:t>
            </a:r>
            <a:r>
              <a:rPr sz="8000" dirty="0">
                <a:solidFill>
                  <a:srgbClr val="FFFFFF"/>
                </a:solidFill>
                <a:latin typeface="Helvetica Light"/>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xfrm>
            <a:off x="952500" y="3594100"/>
            <a:ext cx="11099800" cy="2159000"/>
          </a:xfrm>
          <a:prstGeom prst="rect">
            <a:avLst/>
          </a:prstGeom>
        </p:spPr>
        <p:txBody>
          <a:bodyPr/>
          <a:lstStyle>
            <a:lvl1pPr>
              <a:defRPr sz="9000"/>
            </a:lvl1pPr>
          </a:lstStyle>
          <a:p>
            <a:r>
              <a:t>Business Plan</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Case study</a:t>
            </a:r>
          </a:p>
        </p:txBody>
      </p:sp>
      <p:sp>
        <p:nvSpPr>
          <p:cNvPr id="145" name="Shape 145"/>
          <p:cNvSpPr>
            <a:spLocks noGrp="1"/>
          </p:cNvSpPr>
          <p:nvPr>
            <p:ph type="body" idx="1"/>
          </p:nvPr>
        </p:nvSpPr>
        <p:spPr>
          <a:prstGeom prst="rect">
            <a:avLst/>
          </a:prstGeom>
        </p:spPr>
        <p:txBody>
          <a:bodyPr vert="horz" lIns="91440" tIns="45720" rIns="91440" bIns="45720" rtlCol="0" anchor="t">
            <a:normAutofit/>
          </a:bodyPr>
          <a:lstStyle/>
          <a:p>
            <a:r>
              <a:rPr dirty="0"/>
              <a:t>IITK is one of the most premier institute of India but in terms of accounting it largely rely on trust. Take mess for example we all have bill issues now and then.</a:t>
            </a:r>
          </a:p>
          <a:p>
            <a:r>
              <a:rPr dirty="0"/>
              <a:t>Though there are many variety of mess accounting system installed </a:t>
            </a:r>
            <a:r>
              <a:rPr lang="en-US" dirty="0"/>
              <a:t>in </a:t>
            </a:r>
            <a:r>
              <a:rPr dirty="0"/>
              <a:t>all </a:t>
            </a:r>
            <a:r>
              <a:rPr lang="en-US" dirty="0"/>
              <a:t>of </a:t>
            </a:r>
            <a:r>
              <a:rPr dirty="0"/>
              <a:t>the </a:t>
            </a:r>
            <a:r>
              <a:rPr lang="en-US" dirty="0"/>
              <a:t>hostels</a:t>
            </a:r>
            <a:r>
              <a:rPr dirty="0"/>
              <a:t> in campus</a:t>
            </a:r>
            <a:r>
              <a:rPr lang="en-US" dirty="0"/>
              <a:t>,</a:t>
            </a:r>
            <a:r>
              <a:rPr dirty="0"/>
              <a:t> neither turns to be transparent enough. It </a:t>
            </a:r>
            <a:r>
              <a:rPr lang="en-US" dirty="0"/>
              <a:t>is by</a:t>
            </a:r>
            <a:r>
              <a:rPr dirty="0"/>
              <a:t> largely made for convince of Mess </a:t>
            </a:r>
            <a:r>
              <a:rPr lang="en-US" dirty="0"/>
              <a:t>manager’s</a:t>
            </a:r>
            <a:r>
              <a:rPr dirty="0"/>
              <a:t> rather than consumer (student) or campus administration.</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PLAN</a:t>
            </a:r>
          </a:p>
        </p:txBody>
      </p:sp>
      <p:sp>
        <p:nvSpPr>
          <p:cNvPr id="148" name="Shape 148"/>
          <p:cNvSpPr>
            <a:spLocks noGrp="1"/>
          </p:cNvSpPr>
          <p:nvPr>
            <p:ph type="body" idx="1"/>
          </p:nvPr>
        </p:nvSpPr>
        <p:spPr>
          <a:xfrm>
            <a:off x="952500" y="2609850"/>
            <a:ext cx="11099800" cy="6286500"/>
          </a:xfrm>
          <a:prstGeom prst="rect">
            <a:avLst/>
          </a:prstGeom>
        </p:spPr>
        <p:txBody>
          <a:bodyPr vert="horz" lIns="91440" tIns="45720" rIns="91440" bIns="45720" rtlCol="0" anchor="t">
            <a:normAutofit/>
          </a:bodyPr>
          <a:lstStyle/>
          <a:p>
            <a:r>
              <a:rPr dirty="0"/>
              <a:t>COS licensing will be applied on an Organization-wide basis.</a:t>
            </a:r>
          </a:p>
          <a:p>
            <a:r>
              <a:rPr dirty="0"/>
              <a:t>Using this system, </a:t>
            </a:r>
            <a:r>
              <a:rPr lang="en-US" dirty="0"/>
              <a:t>the </a:t>
            </a:r>
            <a:r>
              <a:rPr dirty="0"/>
              <a:t>Institute will be benefited in a number of ways such as for maintaining all campus expenses through automated system</a:t>
            </a:r>
          </a:p>
          <a:p>
            <a:r>
              <a:rPr dirty="0"/>
              <a:t>There will be expenses involved in maintaining the database</a:t>
            </a:r>
            <a:r>
              <a:rPr lang="en-US" dirty="0"/>
              <a:t> of every consumer</a:t>
            </a:r>
            <a:r>
              <a:rPr dirty="0"/>
              <a:t>. </a:t>
            </a:r>
            <a:endParaRPr lang="en-US" dirty="0"/>
          </a:p>
          <a:p>
            <a:r>
              <a:rPr lang="en-US" dirty="0"/>
              <a:t>Initially there will be free trial period of 2 months for each organization and after that if it wants to continue</a:t>
            </a:r>
            <a:r>
              <a:rPr dirty="0"/>
              <a:t> </a:t>
            </a:r>
            <a:r>
              <a:rPr lang="en-US" dirty="0"/>
              <a:t>with COS then there will be certain </a:t>
            </a:r>
            <a:r>
              <a:rPr dirty="0"/>
              <a:t>subscription charges </a:t>
            </a:r>
            <a:r>
              <a:rPr lang="en-US" dirty="0"/>
              <a:t>based</a:t>
            </a:r>
            <a:r>
              <a:rPr dirty="0"/>
              <a:t> on the number of students</a:t>
            </a:r>
            <a:r>
              <a:rPr lang="en-US" dirty="0"/>
              <a:t>/consumers</a:t>
            </a:r>
            <a:r>
              <a:rPr dirty="0"/>
              <a:t> in the campus.</a:t>
            </a:r>
            <a:endParaRPr 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(contd.)</a:t>
            </a:r>
          </a:p>
        </p:txBody>
      </p:sp>
      <p:sp>
        <p:nvSpPr>
          <p:cNvPr id="3" name="Text Placeholder 2"/>
          <p:cNvSpPr>
            <a:spLocks noGrp="1"/>
          </p:cNvSpPr>
          <p:nvPr>
            <p:ph type="body" idx="1"/>
          </p:nvPr>
        </p:nvSpPr>
        <p:spPr>
          <a:xfrm>
            <a:off x="1177219" y="2822180"/>
            <a:ext cx="9545463" cy="5966906"/>
          </a:xfrm>
        </p:spPr>
        <p:txBody>
          <a:bodyPr vert="horz" lIns="91440" tIns="45720" rIns="91440" bIns="45720" rtlCol="0" anchor="t">
            <a:normAutofit/>
          </a:bodyPr>
          <a:lstStyle/>
          <a:p>
            <a:endParaRPr lang="en-US" dirty="0"/>
          </a:p>
          <a:p>
            <a:r>
              <a:rPr lang="en-US" sz="3600" dirty="0"/>
              <a:t>Target Audience</a:t>
            </a:r>
            <a:r>
              <a:rPr lang="en-US" dirty="0"/>
              <a:t> – Colleges, Universities, Company Centers, Residential Colonies</a:t>
            </a:r>
          </a:p>
          <a:p>
            <a:r>
              <a:rPr lang="en-US" dirty="0"/>
              <a:t>Initially we will be approaching IIT's for implementing COS in their campus and after a period of certain months we will be approaching other colleges and organizations</a:t>
            </a:r>
          </a:p>
        </p:txBody>
      </p:sp>
    </p:spTree>
    <p:extLst>
      <p:ext uri="{BB962C8B-B14F-4D97-AF65-F5344CB8AC3E}">
        <p14:creationId xmlns:p14="http://schemas.microsoft.com/office/powerpoint/2010/main" val="31591243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Text Placeholder 2"/>
          <p:cNvSpPr>
            <a:spLocks noGrp="1"/>
          </p:cNvSpPr>
          <p:nvPr>
            <p:ph type="body" sz="half" idx="2"/>
          </p:nvPr>
        </p:nvSpPr>
        <p:spPr/>
        <p:txBody>
          <a:bodyPr/>
          <a:lstStyle/>
          <a:p>
            <a:r>
              <a:rPr lang="en-US" dirty="0"/>
              <a:t>Shivang (14656)</a:t>
            </a:r>
          </a:p>
          <a:p>
            <a:r>
              <a:rPr lang="en-US" dirty="0"/>
              <a:t>Taji Shivam Manoj (14745)</a:t>
            </a:r>
          </a:p>
        </p:txBody>
      </p:sp>
    </p:spTree>
    <p:extLst>
      <p:ext uri="{BB962C8B-B14F-4D97-AF65-F5344CB8AC3E}">
        <p14:creationId xmlns:p14="http://schemas.microsoft.com/office/powerpoint/2010/main" val="164557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prstGeom prst="rect">
            <a:avLst/>
          </a:prstGeom>
        </p:spPr>
        <p:txBody>
          <a:bodyPr/>
          <a:lstStyle/>
          <a:p>
            <a:r>
              <a:t>What is COS?</a:t>
            </a:r>
          </a:p>
        </p:txBody>
      </p:sp>
      <p:sp>
        <p:nvSpPr>
          <p:cNvPr id="122" name="Shape 122"/>
          <p:cNvSpPr>
            <a:spLocks noGrp="1"/>
          </p:cNvSpPr>
          <p:nvPr>
            <p:ph type="body" idx="1"/>
          </p:nvPr>
        </p:nvSpPr>
        <p:spPr>
          <a:xfrm>
            <a:off x="952500" y="1954965"/>
            <a:ext cx="11099800" cy="6286500"/>
          </a:xfrm>
          <a:prstGeom prst="rect">
            <a:avLst/>
          </a:prstGeom>
        </p:spPr>
        <p:txBody>
          <a:bodyPr vert="horz" lIns="91440" tIns="45720" rIns="91440" bIns="45720" rtlCol="0" anchor="ctr">
            <a:normAutofit/>
          </a:bodyPr>
          <a:lstStyle/>
          <a:p>
            <a:pPr defTabSz="514095">
              <a:lnSpc>
                <a:spcPct val="90000"/>
              </a:lnSpc>
              <a:spcBef>
                <a:spcPts val="3600"/>
              </a:spcBef>
              <a:defRPr sz="3168"/>
            </a:pPr>
            <a:r>
              <a:rPr lang="en-US" dirty="0">
                <a:latin typeface="Corbel" charset="0"/>
              </a:rPr>
              <a:t>The point of sale (POS) or point of purchase (POP) is the time and place where a retail transaction is completed.</a:t>
            </a:r>
          </a:p>
          <a:p>
            <a:pPr marL="391159" indent="-391159" defTabSz="514095">
              <a:lnSpc>
                <a:spcPct val="90000"/>
              </a:lnSpc>
              <a:spcBef>
                <a:spcPts val="3600"/>
              </a:spcBef>
              <a:defRPr sz="3168"/>
            </a:pPr>
            <a:r>
              <a:rPr dirty="0">
                <a:solidFill>
                  <a:srgbClr val="FFFFFF"/>
                </a:solidFill>
                <a:latin typeface="Corbel"/>
              </a:rPr>
              <a:t>COS is unified and enhanced  version of POS (point of sale).</a:t>
            </a:r>
          </a:p>
          <a:p>
            <a:pPr marL="391159" indent="-391159" defTabSz="514095">
              <a:lnSpc>
                <a:spcPct val="90000"/>
              </a:lnSpc>
              <a:spcBef>
                <a:spcPts val="3600"/>
              </a:spcBef>
              <a:defRPr sz="3168"/>
            </a:pPr>
            <a:r>
              <a:rPr dirty="0">
                <a:solidFill>
                  <a:srgbClr val="FFFFFF"/>
                </a:solidFill>
                <a:latin typeface="Corbel"/>
              </a:rPr>
              <a:t>COS basically manages all retail transaction of a campus at a single point.</a:t>
            </a:r>
          </a:p>
          <a:p>
            <a:pPr marL="391159" indent="-391159" defTabSz="514095">
              <a:lnSpc>
                <a:spcPct val="90000"/>
              </a:lnSpc>
              <a:spcBef>
                <a:spcPts val="3600"/>
              </a:spcBef>
              <a:defRPr sz="3168"/>
            </a:pPr>
            <a:r>
              <a:rPr dirty="0">
                <a:solidFill>
                  <a:srgbClr val="FFFFFF"/>
                </a:solidFill>
                <a:latin typeface="Corbel"/>
              </a:rPr>
              <a:t>Scaling such system has huge economical as well as technological benefits.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prstGeom prst="rect">
            <a:avLst/>
          </a:prstGeom>
        </p:spPr>
        <p:txBody>
          <a:bodyPr/>
          <a:lstStyle/>
          <a:p>
            <a:r>
              <a:t>Why COS?</a:t>
            </a:r>
          </a:p>
        </p:txBody>
      </p:sp>
      <p:sp>
        <p:nvSpPr>
          <p:cNvPr id="125" name="Shape 125"/>
          <p:cNvSpPr>
            <a:spLocks noGrp="1"/>
          </p:cNvSpPr>
          <p:nvPr>
            <p:ph type="body" idx="1"/>
          </p:nvPr>
        </p:nvSpPr>
        <p:spPr>
          <a:xfrm>
            <a:off x="1023848" y="2236964"/>
            <a:ext cx="9545463" cy="5966906"/>
          </a:xfrm>
          <a:prstGeom prst="rect">
            <a:avLst/>
          </a:prstGeom>
        </p:spPr>
        <p:txBody>
          <a:bodyPr vert="horz" lIns="91440" tIns="45720" rIns="91440" bIns="45720" rtlCol="0" anchor="t">
            <a:normAutofit/>
          </a:bodyPr>
          <a:lstStyle/>
          <a:p>
            <a:pPr defTabSz="385572">
              <a:spcBef>
                <a:spcPts val="2700"/>
              </a:spcBef>
              <a:defRPr sz="2376"/>
            </a:pPr>
            <a:r>
              <a:rPr dirty="0"/>
              <a:t>Current POS system is designed to facilitate the retail owners not the consumers.</a:t>
            </a:r>
            <a:endParaRPr lang="en-US" dirty="0"/>
          </a:p>
          <a:p>
            <a:pPr defTabSz="385572">
              <a:spcBef>
                <a:spcPts val="2700"/>
              </a:spcBef>
              <a:defRPr sz="2376"/>
            </a:pPr>
            <a:r>
              <a:rPr dirty="0"/>
              <a:t>There is no transparency in current POS system and require </a:t>
            </a:r>
            <a:r>
              <a:rPr lang="en-US" dirty="0"/>
              <a:t>lot</a:t>
            </a:r>
            <a:r>
              <a:rPr dirty="0"/>
              <a:t> of workforce to operate, hence it’s uses are limited to big retail businesses.</a:t>
            </a:r>
            <a:endParaRPr lang="en-US" dirty="0"/>
          </a:p>
          <a:p>
            <a:pPr marL="293370" indent="-293370" defTabSz="385572">
              <a:spcBef>
                <a:spcPts val="2700"/>
              </a:spcBef>
              <a:defRPr sz="2376"/>
            </a:pPr>
            <a:r>
              <a:rPr dirty="0"/>
              <a:t>Let’s consider our canteen as an example</a:t>
            </a:r>
            <a:r>
              <a:rPr lang="en-US" dirty="0"/>
              <a:t>. When</a:t>
            </a:r>
            <a:r>
              <a:rPr dirty="0"/>
              <a:t> a student order </a:t>
            </a:r>
            <a:r>
              <a:rPr lang="en-US" dirty="0"/>
              <a:t>something,</a:t>
            </a:r>
            <a:r>
              <a:rPr dirty="0"/>
              <a:t> it’s cost </a:t>
            </a:r>
            <a:r>
              <a:rPr lang="en-US" dirty="0"/>
              <a:t>is added</a:t>
            </a:r>
            <a:r>
              <a:rPr dirty="0"/>
              <a:t> to </a:t>
            </a:r>
            <a:r>
              <a:rPr lang="en-US" dirty="0"/>
              <a:t>the student's</a:t>
            </a:r>
            <a:r>
              <a:rPr dirty="0"/>
              <a:t> monthly bill </a:t>
            </a:r>
            <a:r>
              <a:rPr lang="en-US" dirty="0"/>
              <a:t>manually</a:t>
            </a:r>
            <a:r>
              <a:rPr dirty="0"/>
              <a:t> and everything goes on trust. </a:t>
            </a:r>
            <a:endParaRPr lang="en-US" dirty="0"/>
          </a:p>
          <a:p>
            <a:pPr marL="293370" indent="-293370" defTabSz="385572">
              <a:spcBef>
                <a:spcPts val="2700"/>
              </a:spcBef>
              <a:defRPr sz="2376"/>
            </a:pPr>
            <a:r>
              <a:rPr dirty="0"/>
              <a:t>There is no way by which </a:t>
            </a:r>
            <a:r>
              <a:rPr lang="en-US" dirty="0"/>
              <a:t>the</a:t>
            </a:r>
            <a:r>
              <a:rPr dirty="0"/>
              <a:t> </a:t>
            </a:r>
            <a:r>
              <a:rPr lang="en-US" dirty="0"/>
              <a:t>student </a:t>
            </a:r>
            <a:r>
              <a:rPr dirty="0"/>
              <a:t>can check his bill history or question </a:t>
            </a:r>
            <a:r>
              <a:rPr lang="en-US" dirty="0"/>
              <a:t>the canteen manager. Similarly</a:t>
            </a:r>
            <a:r>
              <a:rPr dirty="0"/>
              <a:t> </a:t>
            </a:r>
            <a:r>
              <a:rPr lang="en-US" dirty="0"/>
              <a:t>the canteen manager</a:t>
            </a:r>
            <a:r>
              <a:rPr dirty="0"/>
              <a:t> </a:t>
            </a:r>
            <a:r>
              <a:rPr lang="en-US" dirty="0"/>
              <a:t>can </a:t>
            </a:r>
            <a:r>
              <a:rPr dirty="0"/>
              <a:t>by mistake </a:t>
            </a:r>
            <a:r>
              <a:rPr lang="en-US" dirty="0"/>
              <a:t>forget</a:t>
            </a:r>
            <a:r>
              <a:rPr dirty="0"/>
              <a:t> to add to bill </a:t>
            </a:r>
            <a:r>
              <a:rPr lang="en-US" dirty="0"/>
              <a:t>and therefore </a:t>
            </a:r>
            <a:r>
              <a:rPr dirty="0"/>
              <a:t>can’t recheck the order</a:t>
            </a:r>
            <a:r>
              <a:rPr lang="en-US" dirty="0"/>
              <a:t> later</a:t>
            </a:r>
            <a:r>
              <a:rPr dirty="0"/>
              <a:t>.</a:t>
            </a:r>
          </a:p>
          <a:p>
            <a:pPr marL="293370" indent="-293370" defTabSz="385572">
              <a:spcBef>
                <a:spcPts val="2700"/>
              </a:spcBef>
              <a:defRPr sz="2376"/>
            </a:pPr>
            <a:endParaRPr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BEBEB"/>
                </a:solidFill>
              </a:rPr>
              <a:t>Why COS? (contd.)</a:t>
            </a:r>
            <a:endParaRPr lang="en-US" dirty="0">
              <a:solidFill>
                <a:schemeClr val="tx1"/>
              </a:solidFill>
            </a:endParaRPr>
          </a:p>
        </p:txBody>
      </p:sp>
      <p:sp>
        <p:nvSpPr>
          <p:cNvPr id="3" name="Text Placeholder 2"/>
          <p:cNvSpPr>
            <a:spLocks noGrp="1"/>
          </p:cNvSpPr>
          <p:nvPr>
            <p:ph type="body" idx="1"/>
          </p:nvPr>
        </p:nvSpPr>
        <p:spPr/>
        <p:txBody>
          <a:bodyPr vert="horz" lIns="91440" tIns="45720" rIns="91440" bIns="45720" rtlCol="0" anchor="t">
            <a:normAutofit/>
          </a:bodyPr>
          <a:lstStyle/>
          <a:p>
            <a:r>
              <a:rPr lang="en-US" dirty="0">
                <a:latin typeface="Arial" charset="0"/>
              </a:rPr>
              <a:t>Not just canteen there is whole group of retail shops, general stores, fruits shops, etc. that works on the same basis.</a:t>
            </a:r>
          </a:p>
          <a:p>
            <a:r>
              <a:rPr lang="en-US" dirty="0">
                <a:latin typeface="Arial" charset="0"/>
              </a:rPr>
              <a:t>COS solve all these problem by keeping a single account and maintaining student record on the go.</a:t>
            </a:r>
          </a:p>
          <a:p>
            <a:r>
              <a:rPr lang="en-US">
                <a:latin typeface="Arial" charset="0"/>
              </a:rPr>
              <a:t>For example, in colleges the account can be linked to the students roll number</a:t>
            </a:r>
          </a:p>
          <a:p>
            <a:endParaRPr lang="en-US" dirty="0"/>
          </a:p>
        </p:txBody>
      </p:sp>
    </p:spTree>
    <p:extLst>
      <p:ext uri="{BB962C8B-B14F-4D97-AF65-F5344CB8AC3E}">
        <p14:creationId xmlns:p14="http://schemas.microsoft.com/office/powerpoint/2010/main" val="94646161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p>
            <a:r>
              <a:t>Technology Involved</a:t>
            </a:r>
          </a:p>
        </p:txBody>
      </p:sp>
      <p:sp>
        <p:nvSpPr>
          <p:cNvPr id="128" name="Shape 128"/>
          <p:cNvSpPr>
            <a:spLocks noGrp="1"/>
          </p:cNvSpPr>
          <p:nvPr>
            <p:ph type="body" idx="1"/>
          </p:nvPr>
        </p:nvSpPr>
        <p:spPr>
          <a:xfrm>
            <a:off x="1274233" y="2451100"/>
            <a:ext cx="11099801" cy="6286500"/>
          </a:xfrm>
          <a:prstGeom prst="rect">
            <a:avLst/>
          </a:prstGeom>
        </p:spPr>
        <p:txBody>
          <a:bodyPr/>
          <a:lstStyle/>
          <a:p>
            <a:r>
              <a:t>Realtime and secure database by google firebase</a:t>
            </a:r>
          </a:p>
          <a:p>
            <a:r>
              <a:t>Mobile app technology, consumer friendly yet powerful UI/UX </a:t>
            </a:r>
          </a:p>
          <a:p>
            <a:r>
              <a:t>Web and cloud technology for scalability and reliability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prstGeom prst="rect">
            <a:avLst/>
          </a:prstGeom>
        </p:spPr>
        <p:txBody>
          <a:bodyPr/>
          <a:lstStyle/>
          <a:p>
            <a:r>
              <a:t>Structure</a:t>
            </a:r>
          </a:p>
        </p:txBody>
      </p:sp>
      <p:sp>
        <p:nvSpPr>
          <p:cNvPr id="131" name="Shape 131"/>
          <p:cNvSpPr>
            <a:spLocks noGrp="1"/>
          </p:cNvSpPr>
          <p:nvPr>
            <p:ph type="body" idx="1"/>
          </p:nvPr>
        </p:nvSpPr>
        <p:spPr>
          <a:prstGeom prst="rect">
            <a:avLst/>
          </a:prstGeom>
        </p:spPr>
        <p:txBody>
          <a:bodyPr/>
          <a:lstStyle/>
          <a:p>
            <a:pPr marL="0" indent="0">
              <a:buSzTx/>
              <a:buNone/>
            </a:pPr>
            <a:r>
              <a:t>COS is divided into three components:</a:t>
            </a:r>
          </a:p>
          <a:p>
            <a:r>
              <a:t>Seller App</a:t>
            </a:r>
          </a:p>
          <a:p>
            <a:r>
              <a:t>Consumer App</a:t>
            </a:r>
          </a:p>
          <a:p>
            <a:r>
              <a:t>Web Backend</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prstGeom prst="rect">
            <a:avLst/>
          </a:prstGeom>
        </p:spPr>
        <p:txBody>
          <a:bodyPr/>
          <a:lstStyle/>
          <a:p>
            <a:r>
              <a:t>Seller APP</a:t>
            </a:r>
          </a:p>
        </p:txBody>
      </p:sp>
      <p:sp>
        <p:nvSpPr>
          <p:cNvPr id="134" name="Shape 134"/>
          <p:cNvSpPr>
            <a:spLocks noGrp="1"/>
          </p:cNvSpPr>
          <p:nvPr>
            <p:ph type="body" idx="1"/>
          </p:nvPr>
        </p:nvSpPr>
        <p:spPr>
          <a:prstGeom prst="rect">
            <a:avLst/>
          </a:prstGeom>
        </p:spPr>
        <p:txBody>
          <a:bodyPr vert="horz" lIns="91440" tIns="45720" rIns="91440" bIns="45720" rtlCol="0" anchor="t">
            <a:normAutofit/>
          </a:bodyPr>
          <a:lstStyle/>
          <a:p>
            <a:r>
              <a:rPr dirty="0"/>
              <a:t>Using this app</a:t>
            </a:r>
            <a:r>
              <a:rPr lang="en-US" dirty="0"/>
              <a:t>, the</a:t>
            </a:r>
            <a:r>
              <a:rPr dirty="0"/>
              <a:t> seller will be having complete accounting </a:t>
            </a:r>
            <a:r>
              <a:rPr lang="en-US" dirty="0"/>
              <a:t>data</a:t>
            </a:r>
            <a:endParaRPr dirty="0"/>
          </a:p>
          <a:p>
            <a:r>
              <a:rPr dirty="0"/>
              <a:t>App will maintain the due bills and bill history of </a:t>
            </a:r>
            <a:r>
              <a:rPr lang="en-US" dirty="0"/>
              <a:t>the consumer efficiently</a:t>
            </a:r>
            <a:endParaRPr dirty="0"/>
          </a:p>
          <a:p>
            <a:r>
              <a:t>If consumer purchases or places any order the seller app will receive the complete details of the transaction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lstStyle/>
          <a:p>
            <a:r>
              <a:t>Consumer APP</a:t>
            </a:r>
          </a:p>
        </p:txBody>
      </p:sp>
      <p:sp>
        <p:nvSpPr>
          <p:cNvPr id="137" name="Shape 137"/>
          <p:cNvSpPr>
            <a:spLocks noGrp="1"/>
          </p:cNvSpPr>
          <p:nvPr>
            <p:ph type="body" idx="1"/>
          </p:nvPr>
        </p:nvSpPr>
        <p:spPr>
          <a:prstGeom prst="rect">
            <a:avLst/>
          </a:prstGeom>
        </p:spPr>
        <p:txBody>
          <a:bodyPr vert="horz" lIns="91440" tIns="45720" rIns="91440" bIns="45720" rtlCol="0" anchor="t">
            <a:normAutofit/>
          </a:bodyPr>
          <a:lstStyle/>
          <a:p>
            <a:r>
              <a:rPr dirty="0"/>
              <a:t>The app will be providing complete transparency to consumers</a:t>
            </a:r>
            <a:endParaRPr lang="en-US" dirty="0"/>
          </a:p>
          <a:p>
            <a:r>
              <a:rPr lang="en-US" dirty="0"/>
              <a:t>The consumer will be able to place the order on the app itself and the transaction details would be added to the database. The consumer will be able to check this transaction details later also</a:t>
            </a:r>
            <a:endParaRPr dirty="0"/>
          </a:p>
          <a:p>
            <a:r>
              <a:rPr dirty="0"/>
              <a:t>The app contains all the billing history and current dues of the consumers</a:t>
            </a:r>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p>
            <a:r>
              <a:t>Web Backend</a:t>
            </a:r>
          </a:p>
        </p:txBody>
      </p:sp>
      <p:sp>
        <p:nvSpPr>
          <p:cNvPr id="140" name="Shape 140"/>
          <p:cNvSpPr>
            <a:spLocks noGrp="1"/>
          </p:cNvSpPr>
          <p:nvPr>
            <p:ph type="body" idx="1"/>
          </p:nvPr>
        </p:nvSpPr>
        <p:spPr>
          <a:prstGeom prst="rect">
            <a:avLst/>
          </a:prstGeom>
        </p:spPr>
        <p:txBody>
          <a:bodyPr/>
          <a:lstStyle/>
          <a:p>
            <a:r>
              <a:t>The website will be login based</a:t>
            </a:r>
          </a:p>
          <a:p>
            <a:r>
              <a:t>Login credentials will be provided to all of the sellers in the campus</a:t>
            </a:r>
          </a:p>
          <a:p>
            <a:r>
              <a:t>Through the website the seller can add or remove any product that he/she is offering</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Custom</PresentationFormat>
  <Slides>14</Slides>
  <Notes>5</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Campus Ordering System (COS)</vt:lpstr>
      <vt:lpstr>What is COS?</vt:lpstr>
      <vt:lpstr>Why COS?</vt:lpstr>
      <vt:lpstr>Why COS? (contd.)</vt:lpstr>
      <vt:lpstr>Technology Involved</vt:lpstr>
      <vt:lpstr>Structure</vt:lpstr>
      <vt:lpstr>Seller APP</vt:lpstr>
      <vt:lpstr>Consumer APP</vt:lpstr>
      <vt:lpstr>Web Backend</vt:lpstr>
      <vt:lpstr>Business Plan</vt:lpstr>
      <vt:lpstr>Case study</vt:lpstr>
      <vt:lpstr>PLAN</vt:lpstr>
      <vt:lpstr>PLAN (contd.)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Ordering System (COS)</dc:title>
  <cp:revision>4</cp:revision>
  <dcterms:modified xsi:type="dcterms:W3CDTF">2016-10-04T10:10:51Z</dcterms:modified>
</cp:coreProperties>
</file>