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464" y="-114"/>
      </p:cViewPr>
      <p:guideLst>
        <p:guide orient="horz" pos="3023"/>
        <p:guide pos="40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9" name=""/>
        <p:cNvGrpSpPr/>
        <p:nvPr/>
      </p:nvGrpSpPr>
      <p:grpSpPr>
        <a:xfrm>
          <a:off x="0" y="0"/>
          <a:ext cx="0" cy="0"/>
          <a:chOff x="0" y="0"/>
          <a:chExt cx="0" cy="0"/>
        </a:xfrm>
      </p:grpSpPr>
      <p:sp>
        <p:nvSpPr>
          <p:cNvPr id="104865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5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6837EA-D2F5-4C5C-B195-3B9089875C44}" type="datetimeFigureOut">
              <a:rPr lang="en-US" smtClean="0"/>
            </a:fld>
            <a:endParaRPr lang="en-IN"/>
          </a:p>
        </p:txBody>
      </p:sp>
      <p:sp>
        <p:nvSpPr>
          <p:cNvPr id="104865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p>
            <a:endParaRPr lang="en-IN"/>
          </a:p>
        </p:txBody>
      </p:sp>
      <p:sp>
        <p:nvSpPr>
          <p:cNvPr id="104865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5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65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2CBBA-ACE6-44C7-B203-CCF3844D9FC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6" name="Slide Image Placeholder 1"/>
          <p:cNvSpPr>
            <a:spLocks noGrp="1" noRot="1" noChangeAspect="1"/>
          </p:cNvSpPr>
          <p:nvPr>
            <p:ph type="sldImg"/>
          </p:nvPr>
        </p:nvSpPr>
        <p:spPr/>
      </p:sp>
      <p:sp>
        <p:nvSpPr>
          <p:cNvPr id="1048597" name="Notes Placeholder 2"/>
          <p:cNvSpPr>
            <a:spLocks noGrp="1"/>
          </p:cNvSpPr>
          <p:nvPr>
            <p:ph type="body" idx="1"/>
          </p:nvPr>
        </p:nvSpPr>
        <p:spPr/>
        <p:txBody>
          <a:bodyPr>
            <a:normAutofit/>
          </a:bodyPr>
          <a:p>
            <a:endParaRPr lang="en-IN"/>
          </a:p>
        </p:txBody>
      </p:sp>
      <p:sp>
        <p:nvSpPr>
          <p:cNvPr id="1048598" name="Slide Number Placeholder 3"/>
          <p:cNvSpPr>
            <a:spLocks noGrp="1"/>
          </p:cNvSpPr>
          <p:nvPr>
            <p:ph type="sldNum" sz="quarter" idx="10"/>
          </p:nvPr>
        </p:nvSpPr>
        <p:spPr/>
        <p:txBody>
          <a:bodyPr/>
          <a:p>
            <a:fld id="{DB72CBBA-ACE6-44C7-B203-CCF3844D9FC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625" name="Title 1"/>
          <p:cNvSpPr>
            <a:spLocks noGrp="1"/>
          </p:cNvSpPr>
          <p:nvPr>
            <p:ph type="ctrTitle"/>
          </p:nvPr>
        </p:nvSpPr>
        <p:spPr>
          <a:xfrm>
            <a:off x="960120" y="2982596"/>
            <a:ext cx="10881360" cy="2058035"/>
          </a:xfrm>
        </p:spPr>
        <p:txBody>
          <a:bodyPr/>
          <a:p>
            <a:r>
              <a:rPr lang="en-US" smtClean="0"/>
              <a:t>Click to edit Master title style</a:t>
            </a:r>
            <a:endParaRPr lang="en-IN"/>
          </a:p>
        </p:txBody>
      </p:sp>
      <p:sp>
        <p:nvSpPr>
          <p:cNvPr id="1048626"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en-IN"/>
          </a:p>
        </p:txBody>
      </p:sp>
      <p:sp>
        <p:nvSpPr>
          <p:cNvPr id="1048627" name="Date Placeholder 3"/>
          <p:cNvSpPr>
            <a:spLocks noGrp="1"/>
          </p:cNvSpPr>
          <p:nvPr>
            <p:ph type="dt" sz="half" idx="10"/>
          </p:nvPr>
        </p:nvSpPr>
        <p:spPr/>
        <p:txBody>
          <a:bodyPr/>
          <a:p>
            <a:fld id="{0AE09B1F-6054-4411-98F3-C907505DFE97}" type="datetime1">
              <a:rPr lang="en-US" smtClean="0"/>
            </a:fld>
            <a:endParaRPr lang="en-IN"/>
          </a:p>
        </p:txBody>
      </p:sp>
      <p:sp>
        <p:nvSpPr>
          <p:cNvPr id="1048628" name="Footer Placeholder 4"/>
          <p:cNvSpPr>
            <a:spLocks noGrp="1"/>
          </p:cNvSpPr>
          <p:nvPr>
            <p:ph type="ftr" sz="quarter" idx="11"/>
          </p:nvPr>
        </p:nvSpPr>
        <p:spPr/>
        <p:txBody>
          <a:bodyPr/>
          <a:p>
            <a:r>
              <a:rPr lang="en-IN" smtClean="0"/>
              <a:t>Academic Year 2016-2017</a:t>
            </a:r>
            <a:endParaRPr lang="en-IN"/>
          </a:p>
        </p:txBody>
      </p:sp>
      <p:sp>
        <p:nvSpPr>
          <p:cNvPr id="1048629" name="Slide Number Placeholder 5"/>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27" name=""/>
        <p:cNvGrpSpPr/>
        <p:nvPr/>
      </p:nvGrpSpPr>
      <p:grpSpPr>
        <a:xfrm>
          <a:off x="0" y="0"/>
          <a:ext cx="0" cy="0"/>
          <a:chOff x="0" y="0"/>
          <a:chExt cx="0" cy="0"/>
        </a:xfrm>
      </p:grpSpPr>
      <p:sp>
        <p:nvSpPr>
          <p:cNvPr id="1048641" name="Title 1"/>
          <p:cNvSpPr>
            <a:spLocks noGrp="1"/>
          </p:cNvSpPr>
          <p:nvPr>
            <p:ph type="title"/>
          </p:nvPr>
        </p:nvSpPr>
        <p:spPr/>
        <p:txBody>
          <a:bodyPr/>
          <a:p>
            <a:r>
              <a:rPr lang="en-US" smtClean="0"/>
              <a:t>Click to edit Master title style</a:t>
            </a:r>
            <a:endParaRPr lang="en-IN"/>
          </a:p>
        </p:txBody>
      </p:sp>
      <p:sp>
        <p:nvSpPr>
          <p:cNvPr id="1048642"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43" name="Date Placeholder 3"/>
          <p:cNvSpPr>
            <a:spLocks noGrp="1"/>
          </p:cNvSpPr>
          <p:nvPr>
            <p:ph type="dt" sz="half" idx="10"/>
          </p:nvPr>
        </p:nvSpPr>
        <p:spPr/>
        <p:txBody>
          <a:bodyPr/>
          <a:p>
            <a:fld id="{ED4B1C2A-17DA-48CA-8B00-DD608B7ED0AE}" type="datetime1">
              <a:rPr lang="en-US" smtClean="0"/>
            </a:fld>
            <a:endParaRPr lang="en-IN"/>
          </a:p>
        </p:txBody>
      </p:sp>
      <p:sp>
        <p:nvSpPr>
          <p:cNvPr id="1048644" name="Footer Placeholder 4"/>
          <p:cNvSpPr>
            <a:spLocks noGrp="1"/>
          </p:cNvSpPr>
          <p:nvPr>
            <p:ph type="ftr" sz="quarter" idx="11"/>
          </p:nvPr>
        </p:nvSpPr>
        <p:spPr/>
        <p:txBody>
          <a:bodyPr/>
          <a:p>
            <a:r>
              <a:rPr lang="en-IN" smtClean="0"/>
              <a:t>Academic Year 2016-2017</a:t>
            </a:r>
            <a:endParaRPr lang="en-IN"/>
          </a:p>
        </p:txBody>
      </p:sp>
      <p:sp>
        <p:nvSpPr>
          <p:cNvPr id="1048645" name="Slide Number Placeholder 5"/>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22" name=""/>
        <p:cNvGrpSpPr/>
        <p:nvPr/>
      </p:nvGrpSpPr>
      <p:grpSpPr>
        <a:xfrm>
          <a:off x="0" y="0"/>
          <a:ext cx="0" cy="0"/>
          <a:chOff x="0" y="0"/>
          <a:chExt cx="0" cy="0"/>
        </a:xfrm>
      </p:grpSpPr>
      <p:sp>
        <p:nvSpPr>
          <p:cNvPr id="1048617" name="Vertical Title 1"/>
          <p:cNvSpPr>
            <a:spLocks noGrp="1"/>
          </p:cNvSpPr>
          <p:nvPr>
            <p:ph type="title" orient="vert"/>
          </p:nvPr>
        </p:nvSpPr>
        <p:spPr>
          <a:xfrm>
            <a:off x="12994959" y="537845"/>
            <a:ext cx="4031615" cy="11470323"/>
          </a:xfrm>
        </p:spPr>
        <p:txBody>
          <a:bodyPr vert="eaVert"/>
          <a:p>
            <a:r>
              <a:rPr lang="en-US" smtClean="0"/>
              <a:t>Click to edit Master title style</a:t>
            </a:r>
            <a:endParaRPr lang="en-IN"/>
          </a:p>
        </p:txBody>
      </p:sp>
      <p:sp>
        <p:nvSpPr>
          <p:cNvPr id="1048618" name="Vertical Text Placeholder 2"/>
          <p:cNvSpPr>
            <a:spLocks noGrp="1"/>
          </p:cNvSpPr>
          <p:nvPr>
            <p:ph type="body" orient="vert" idx="1"/>
          </p:nvPr>
        </p:nvSpPr>
        <p:spPr>
          <a:xfrm>
            <a:off x="895668" y="537845"/>
            <a:ext cx="11885930" cy="11470323"/>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19" name="Date Placeholder 3"/>
          <p:cNvSpPr>
            <a:spLocks noGrp="1"/>
          </p:cNvSpPr>
          <p:nvPr>
            <p:ph type="dt" sz="half" idx="10"/>
          </p:nvPr>
        </p:nvSpPr>
        <p:spPr/>
        <p:txBody>
          <a:bodyPr/>
          <a:p>
            <a:fld id="{0046BA43-5ECE-424B-85DA-DFEDA37F378E}" type="datetime1">
              <a:rPr lang="en-US" smtClean="0"/>
            </a:fld>
            <a:endParaRPr lang="en-IN"/>
          </a:p>
        </p:txBody>
      </p:sp>
      <p:sp>
        <p:nvSpPr>
          <p:cNvPr id="1048620" name="Footer Placeholder 4"/>
          <p:cNvSpPr>
            <a:spLocks noGrp="1"/>
          </p:cNvSpPr>
          <p:nvPr>
            <p:ph type="ftr" sz="quarter" idx="11"/>
          </p:nvPr>
        </p:nvSpPr>
        <p:spPr/>
        <p:txBody>
          <a:bodyPr/>
          <a:p>
            <a:r>
              <a:rPr lang="en-IN" smtClean="0"/>
              <a:t>Academic Year 2016-2017</a:t>
            </a:r>
            <a:endParaRPr lang="en-IN"/>
          </a:p>
        </p:txBody>
      </p:sp>
      <p:sp>
        <p:nvSpPr>
          <p:cNvPr id="1048621" name="Slide Number Placeholder 5"/>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5"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IN"/>
          </a:p>
        </p:txBody>
      </p:sp>
      <p:sp>
        <p:nvSpPr>
          <p:cNvPr id="1048582"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583" name="Date Placeholder 3"/>
          <p:cNvSpPr>
            <a:spLocks noGrp="1"/>
          </p:cNvSpPr>
          <p:nvPr>
            <p:ph type="dt" sz="half" idx="10"/>
          </p:nvPr>
        </p:nvSpPr>
        <p:spPr/>
        <p:txBody>
          <a:bodyPr/>
          <a:p>
            <a:fld id="{8123A5FB-74CC-46AF-87EA-DA9805AD7745}" type="datetime1">
              <a:rPr lang="en-US" smtClean="0"/>
            </a:fld>
            <a:endParaRPr lang="en-IN"/>
          </a:p>
        </p:txBody>
      </p:sp>
      <p:sp>
        <p:nvSpPr>
          <p:cNvPr id="1048584" name="Footer Placeholder 4"/>
          <p:cNvSpPr>
            <a:spLocks noGrp="1"/>
          </p:cNvSpPr>
          <p:nvPr>
            <p:ph type="ftr" sz="quarter" idx="11"/>
          </p:nvPr>
        </p:nvSpPr>
        <p:spPr/>
        <p:txBody>
          <a:bodyPr/>
          <a:p>
            <a:r>
              <a:rPr lang="en-IN" smtClean="0"/>
              <a:t>Academic Year 2016-2017</a:t>
            </a:r>
            <a:endParaRPr lang="en-IN"/>
          </a:p>
        </p:txBody>
      </p:sp>
      <p:sp>
        <p:nvSpPr>
          <p:cNvPr id="1048585" name="Slide Number Placeholder 5"/>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26" name=""/>
        <p:cNvGrpSpPr/>
        <p:nvPr/>
      </p:nvGrpSpPr>
      <p:grpSpPr>
        <a:xfrm>
          <a:off x="0" y="0"/>
          <a:ext cx="0" cy="0"/>
          <a:chOff x="0" y="0"/>
          <a:chExt cx="0" cy="0"/>
        </a:xfrm>
      </p:grpSpPr>
      <p:sp>
        <p:nvSpPr>
          <p:cNvPr id="1048636" name="Title 1"/>
          <p:cNvSpPr>
            <a:spLocks noGrp="1"/>
          </p:cNvSpPr>
          <p:nvPr>
            <p:ph type="title"/>
          </p:nvPr>
        </p:nvSpPr>
        <p:spPr>
          <a:xfrm>
            <a:off x="1011238" y="6169661"/>
            <a:ext cx="10881360" cy="1906905"/>
          </a:xfrm>
        </p:spPr>
        <p:txBody>
          <a:bodyPr anchor="t"/>
          <a:lstStyle>
            <a:lvl1pPr algn="l">
              <a:defRPr sz="5600" b="1" cap="all"/>
            </a:lvl1pPr>
          </a:lstStyle>
          <a:p>
            <a:r>
              <a:rPr lang="en-US" smtClean="0"/>
              <a:t>Click to edit Master title style</a:t>
            </a:r>
            <a:endParaRPr lang="en-IN"/>
          </a:p>
        </p:txBody>
      </p:sp>
      <p:sp>
        <p:nvSpPr>
          <p:cNvPr id="1048637"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smtClean="0"/>
              <a:t>Click to edit Master text styles</a:t>
            </a:r>
            <a:endParaRPr lang="en-US" smtClean="0"/>
          </a:p>
        </p:txBody>
      </p:sp>
      <p:sp>
        <p:nvSpPr>
          <p:cNvPr id="1048638" name="Date Placeholder 3"/>
          <p:cNvSpPr>
            <a:spLocks noGrp="1"/>
          </p:cNvSpPr>
          <p:nvPr>
            <p:ph type="dt" sz="half" idx="10"/>
          </p:nvPr>
        </p:nvSpPr>
        <p:spPr/>
        <p:txBody>
          <a:bodyPr/>
          <a:p>
            <a:fld id="{6B192ECD-31D8-4F71-AD84-3AA0221B2135}" type="datetime1">
              <a:rPr lang="en-US" smtClean="0"/>
            </a:fld>
            <a:endParaRPr lang="en-IN"/>
          </a:p>
        </p:txBody>
      </p:sp>
      <p:sp>
        <p:nvSpPr>
          <p:cNvPr id="1048639" name="Footer Placeholder 4"/>
          <p:cNvSpPr>
            <a:spLocks noGrp="1"/>
          </p:cNvSpPr>
          <p:nvPr>
            <p:ph type="ftr" sz="quarter" idx="11"/>
          </p:nvPr>
        </p:nvSpPr>
        <p:spPr/>
        <p:txBody>
          <a:bodyPr/>
          <a:p>
            <a:r>
              <a:rPr lang="en-IN" smtClean="0"/>
              <a:t>Academic Year 2016-2017</a:t>
            </a:r>
            <a:endParaRPr lang="en-IN"/>
          </a:p>
        </p:txBody>
      </p:sp>
      <p:sp>
        <p:nvSpPr>
          <p:cNvPr id="1048640" name="Slide Number Placeholder 5"/>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9"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IN"/>
          </a:p>
        </p:txBody>
      </p:sp>
      <p:sp>
        <p:nvSpPr>
          <p:cNvPr id="1048600"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01"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02" name="Date Placeholder 4"/>
          <p:cNvSpPr>
            <a:spLocks noGrp="1"/>
          </p:cNvSpPr>
          <p:nvPr>
            <p:ph type="dt" sz="half" idx="10"/>
          </p:nvPr>
        </p:nvSpPr>
        <p:spPr/>
        <p:txBody>
          <a:bodyPr/>
          <a:p>
            <a:fld id="{180A67C3-1DF1-49E0-974B-55F36E5A3240}" type="datetime1">
              <a:rPr lang="en-US" smtClean="0"/>
            </a:fld>
            <a:endParaRPr lang="en-IN"/>
          </a:p>
        </p:txBody>
      </p:sp>
      <p:sp>
        <p:nvSpPr>
          <p:cNvPr id="1048603" name="Footer Placeholder 5"/>
          <p:cNvSpPr>
            <a:spLocks noGrp="1"/>
          </p:cNvSpPr>
          <p:nvPr>
            <p:ph type="ftr" sz="quarter" idx="11"/>
          </p:nvPr>
        </p:nvSpPr>
        <p:spPr/>
        <p:txBody>
          <a:bodyPr/>
          <a:p>
            <a:r>
              <a:rPr lang="en-IN" smtClean="0"/>
              <a:t>Academic Year 2016-2017</a:t>
            </a:r>
            <a:endParaRPr lang="en-IN"/>
          </a:p>
        </p:txBody>
      </p:sp>
      <p:sp>
        <p:nvSpPr>
          <p:cNvPr id="1048604" name="Slide Number Placeholder 6"/>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20" name=""/>
        <p:cNvGrpSpPr/>
        <p:nvPr/>
      </p:nvGrpSpPr>
      <p:grpSpPr>
        <a:xfrm>
          <a:off x="0" y="0"/>
          <a:ext cx="0" cy="0"/>
          <a:chOff x="0" y="0"/>
          <a:chExt cx="0" cy="0"/>
        </a:xfrm>
      </p:grpSpPr>
      <p:sp>
        <p:nvSpPr>
          <p:cNvPr id="1048605" name="Title 1"/>
          <p:cNvSpPr>
            <a:spLocks noGrp="1"/>
          </p:cNvSpPr>
          <p:nvPr>
            <p:ph type="title"/>
          </p:nvPr>
        </p:nvSpPr>
        <p:spPr>
          <a:xfrm>
            <a:off x="640080" y="384493"/>
            <a:ext cx="11521440" cy="1600200"/>
          </a:xfrm>
        </p:spPr>
        <p:txBody>
          <a:bodyPr/>
          <a:p>
            <a:r>
              <a:rPr lang="en-US" smtClean="0"/>
              <a:t>Click to edit Master title style</a:t>
            </a:r>
            <a:endParaRPr lang="en-IN"/>
          </a:p>
        </p:txBody>
      </p:sp>
      <p:sp>
        <p:nvSpPr>
          <p:cNvPr id="1048606"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endParaRPr lang="en-US" smtClean="0"/>
          </a:p>
        </p:txBody>
      </p:sp>
      <p:sp>
        <p:nvSpPr>
          <p:cNvPr id="1048607"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08"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endParaRPr lang="en-US" smtClean="0"/>
          </a:p>
        </p:txBody>
      </p:sp>
      <p:sp>
        <p:nvSpPr>
          <p:cNvPr id="1048609"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10" name="Date Placeholder 6"/>
          <p:cNvSpPr>
            <a:spLocks noGrp="1"/>
          </p:cNvSpPr>
          <p:nvPr>
            <p:ph type="dt" sz="half" idx="10"/>
          </p:nvPr>
        </p:nvSpPr>
        <p:spPr/>
        <p:txBody>
          <a:bodyPr/>
          <a:p>
            <a:fld id="{B1BC8074-6F48-4108-85FF-069304AB9AC6}" type="datetime1">
              <a:rPr lang="en-US" smtClean="0"/>
            </a:fld>
            <a:endParaRPr lang="en-IN"/>
          </a:p>
        </p:txBody>
      </p:sp>
      <p:sp>
        <p:nvSpPr>
          <p:cNvPr id="1048611" name="Footer Placeholder 7"/>
          <p:cNvSpPr>
            <a:spLocks noGrp="1"/>
          </p:cNvSpPr>
          <p:nvPr>
            <p:ph type="ftr" sz="quarter" idx="11"/>
          </p:nvPr>
        </p:nvSpPr>
        <p:spPr/>
        <p:txBody>
          <a:bodyPr/>
          <a:p>
            <a:r>
              <a:rPr lang="en-IN" smtClean="0"/>
              <a:t>Academic Year 2016-2017</a:t>
            </a:r>
            <a:endParaRPr lang="en-IN"/>
          </a:p>
        </p:txBody>
      </p:sp>
      <p:sp>
        <p:nvSpPr>
          <p:cNvPr id="1048612" name="Slide Number Placeholder 8"/>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21" name=""/>
        <p:cNvGrpSpPr/>
        <p:nvPr/>
      </p:nvGrpSpPr>
      <p:grpSpPr>
        <a:xfrm>
          <a:off x="0" y="0"/>
          <a:ext cx="0" cy="0"/>
          <a:chOff x="0" y="0"/>
          <a:chExt cx="0" cy="0"/>
        </a:xfrm>
      </p:grpSpPr>
      <p:sp>
        <p:nvSpPr>
          <p:cNvPr id="1048613" name="Title 1"/>
          <p:cNvSpPr>
            <a:spLocks noGrp="1"/>
          </p:cNvSpPr>
          <p:nvPr>
            <p:ph type="title"/>
          </p:nvPr>
        </p:nvSpPr>
        <p:spPr/>
        <p:txBody>
          <a:bodyPr/>
          <a:p>
            <a:r>
              <a:rPr lang="en-US" smtClean="0"/>
              <a:t>Click to edit Master title style</a:t>
            </a:r>
            <a:endParaRPr lang="en-IN"/>
          </a:p>
        </p:txBody>
      </p:sp>
      <p:sp>
        <p:nvSpPr>
          <p:cNvPr id="1048614" name="Date Placeholder 2"/>
          <p:cNvSpPr>
            <a:spLocks noGrp="1"/>
          </p:cNvSpPr>
          <p:nvPr>
            <p:ph type="dt" sz="half" idx="10"/>
          </p:nvPr>
        </p:nvSpPr>
        <p:spPr/>
        <p:txBody>
          <a:bodyPr/>
          <a:p>
            <a:fld id="{DCB964F9-D949-4417-A2B3-1D5752AE2D0F}" type="datetime1">
              <a:rPr lang="en-US" smtClean="0"/>
            </a:fld>
            <a:endParaRPr lang="en-IN"/>
          </a:p>
        </p:txBody>
      </p:sp>
      <p:sp>
        <p:nvSpPr>
          <p:cNvPr id="1048615" name="Footer Placeholder 3"/>
          <p:cNvSpPr>
            <a:spLocks noGrp="1"/>
          </p:cNvSpPr>
          <p:nvPr>
            <p:ph type="ftr" sz="quarter" idx="11"/>
          </p:nvPr>
        </p:nvSpPr>
        <p:spPr/>
        <p:txBody>
          <a:bodyPr/>
          <a:p>
            <a:r>
              <a:rPr lang="en-IN" smtClean="0"/>
              <a:t>Academic Year 2016-2017</a:t>
            </a:r>
            <a:endParaRPr lang="en-IN"/>
          </a:p>
        </p:txBody>
      </p:sp>
      <p:sp>
        <p:nvSpPr>
          <p:cNvPr id="1048616" name="Slide Number Placeholder 4"/>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23" name=""/>
        <p:cNvGrpSpPr/>
        <p:nvPr/>
      </p:nvGrpSpPr>
      <p:grpSpPr>
        <a:xfrm>
          <a:off x="0" y="0"/>
          <a:ext cx="0" cy="0"/>
          <a:chOff x="0" y="0"/>
          <a:chExt cx="0" cy="0"/>
        </a:xfrm>
      </p:grpSpPr>
      <p:sp>
        <p:nvSpPr>
          <p:cNvPr id="1048622" name="Date Placeholder 1"/>
          <p:cNvSpPr>
            <a:spLocks noGrp="1"/>
          </p:cNvSpPr>
          <p:nvPr>
            <p:ph type="dt" sz="half" idx="10"/>
          </p:nvPr>
        </p:nvSpPr>
        <p:spPr/>
        <p:txBody>
          <a:bodyPr/>
          <a:p>
            <a:fld id="{EE28B71A-004F-4D6D-A01D-4EE9E4DDE22C}" type="datetime1">
              <a:rPr lang="en-US" smtClean="0"/>
            </a:fld>
            <a:endParaRPr lang="en-IN"/>
          </a:p>
        </p:txBody>
      </p:sp>
      <p:sp>
        <p:nvSpPr>
          <p:cNvPr id="1048623" name="Footer Placeholder 2"/>
          <p:cNvSpPr>
            <a:spLocks noGrp="1"/>
          </p:cNvSpPr>
          <p:nvPr>
            <p:ph type="ftr" sz="quarter" idx="11"/>
          </p:nvPr>
        </p:nvSpPr>
        <p:spPr/>
        <p:txBody>
          <a:bodyPr/>
          <a:p>
            <a:r>
              <a:rPr lang="en-IN" smtClean="0"/>
              <a:t>Academic Year 2016-2017</a:t>
            </a:r>
            <a:endParaRPr lang="en-IN"/>
          </a:p>
        </p:txBody>
      </p:sp>
      <p:sp>
        <p:nvSpPr>
          <p:cNvPr id="1048624" name="Slide Number Placeholder 3"/>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28" name=""/>
        <p:cNvGrpSpPr/>
        <p:nvPr/>
      </p:nvGrpSpPr>
      <p:grpSpPr>
        <a:xfrm>
          <a:off x="0" y="0"/>
          <a:ext cx="0" cy="0"/>
          <a:chOff x="0" y="0"/>
          <a:chExt cx="0" cy="0"/>
        </a:xfrm>
      </p:grpSpPr>
      <p:sp>
        <p:nvSpPr>
          <p:cNvPr id="1048646" name="Title 1"/>
          <p:cNvSpPr>
            <a:spLocks noGrp="1"/>
          </p:cNvSpPr>
          <p:nvPr>
            <p:ph type="title"/>
          </p:nvPr>
        </p:nvSpPr>
        <p:spPr>
          <a:xfrm>
            <a:off x="640081" y="382270"/>
            <a:ext cx="4211638" cy="1626870"/>
          </a:xfrm>
        </p:spPr>
        <p:txBody>
          <a:bodyPr anchor="b"/>
          <a:lstStyle>
            <a:lvl1pPr algn="l">
              <a:defRPr sz="2800" b="1"/>
            </a:lvl1pPr>
          </a:lstStyle>
          <a:p>
            <a:r>
              <a:rPr lang="en-US" smtClean="0"/>
              <a:t>Click to edit Master title style</a:t>
            </a:r>
            <a:endParaRPr lang="en-IN"/>
          </a:p>
        </p:txBody>
      </p:sp>
      <p:sp>
        <p:nvSpPr>
          <p:cNvPr id="1048647"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48"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endParaRPr lang="en-US" smtClean="0"/>
          </a:p>
        </p:txBody>
      </p:sp>
      <p:sp>
        <p:nvSpPr>
          <p:cNvPr id="1048649" name="Date Placeholder 4"/>
          <p:cNvSpPr>
            <a:spLocks noGrp="1"/>
          </p:cNvSpPr>
          <p:nvPr>
            <p:ph type="dt" sz="half" idx="10"/>
          </p:nvPr>
        </p:nvSpPr>
        <p:spPr/>
        <p:txBody>
          <a:bodyPr/>
          <a:p>
            <a:fld id="{C59CD40C-BB09-4883-9842-38B9C30E8D47}" type="datetime1">
              <a:rPr lang="en-US" smtClean="0"/>
            </a:fld>
            <a:endParaRPr lang="en-IN"/>
          </a:p>
        </p:txBody>
      </p:sp>
      <p:sp>
        <p:nvSpPr>
          <p:cNvPr id="1048650" name="Footer Placeholder 5"/>
          <p:cNvSpPr>
            <a:spLocks noGrp="1"/>
          </p:cNvSpPr>
          <p:nvPr>
            <p:ph type="ftr" sz="quarter" idx="11"/>
          </p:nvPr>
        </p:nvSpPr>
        <p:spPr/>
        <p:txBody>
          <a:bodyPr/>
          <a:p>
            <a:r>
              <a:rPr lang="en-IN" smtClean="0"/>
              <a:t>Academic Year 2016-2017</a:t>
            </a:r>
            <a:endParaRPr lang="en-IN"/>
          </a:p>
        </p:txBody>
      </p:sp>
      <p:sp>
        <p:nvSpPr>
          <p:cNvPr id="1048651" name="Slide Number Placeholder 6"/>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25" name=""/>
        <p:cNvGrpSpPr/>
        <p:nvPr/>
      </p:nvGrpSpPr>
      <p:grpSpPr>
        <a:xfrm>
          <a:off x="0" y="0"/>
          <a:ext cx="0" cy="0"/>
          <a:chOff x="0" y="0"/>
          <a:chExt cx="0" cy="0"/>
        </a:xfrm>
      </p:grpSpPr>
      <p:sp>
        <p:nvSpPr>
          <p:cNvPr id="1048630" name="Title 1"/>
          <p:cNvSpPr>
            <a:spLocks noGrp="1"/>
          </p:cNvSpPr>
          <p:nvPr>
            <p:ph type="title"/>
          </p:nvPr>
        </p:nvSpPr>
        <p:spPr>
          <a:xfrm>
            <a:off x="2509203" y="6720840"/>
            <a:ext cx="7680960" cy="793433"/>
          </a:xfrm>
        </p:spPr>
        <p:txBody>
          <a:bodyPr anchor="b"/>
          <a:lstStyle>
            <a:lvl1pPr algn="l">
              <a:defRPr sz="2800" b="1"/>
            </a:lvl1pPr>
          </a:lstStyle>
          <a:p>
            <a:r>
              <a:rPr lang="en-US" smtClean="0"/>
              <a:t>Click to edit Master title style</a:t>
            </a:r>
            <a:endParaRPr lang="en-IN"/>
          </a:p>
        </p:txBody>
      </p:sp>
      <p:sp>
        <p:nvSpPr>
          <p:cNvPr id="1048631"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N"/>
          </a:p>
        </p:txBody>
      </p:sp>
      <p:sp>
        <p:nvSpPr>
          <p:cNvPr id="1048632"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endParaRPr lang="en-US" smtClean="0"/>
          </a:p>
        </p:txBody>
      </p:sp>
      <p:sp>
        <p:nvSpPr>
          <p:cNvPr id="1048633" name="Date Placeholder 4"/>
          <p:cNvSpPr>
            <a:spLocks noGrp="1"/>
          </p:cNvSpPr>
          <p:nvPr>
            <p:ph type="dt" sz="half" idx="10"/>
          </p:nvPr>
        </p:nvSpPr>
        <p:spPr/>
        <p:txBody>
          <a:bodyPr/>
          <a:p>
            <a:fld id="{AAB1C073-BBAA-43F4-9CC0-291803911FD6}" type="datetime1">
              <a:rPr lang="en-US" smtClean="0"/>
            </a:fld>
            <a:endParaRPr lang="en-IN"/>
          </a:p>
        </p:txBody>
      </p:sp>
      <p:sp>
        <p:nvSpPr>
          <p:cNvPr id="1048634" name="Footer Placeholder 5"/>
          <p:cNvSpPr>
            <a:spLocks noGrp="1"/>
          </p:cNvSpPr>
          <p:nvPr>
            <p:ph type="ftr" sz="quarter" idx="11"/>
          </p:nvPr>
        </p:nvSpPr>
        <p:spPr/>
        <p:txBody>
          <a:bodyPr/>
          <a:p>
            <a:r>
              <a:rPr lang="en-IN" smtClean="0"/>
              <a:t>Academic Year 2016-2017</a:t>
            </a:r>
            <a:endParaRPr lang="en-IN"/>
          </a:p>
        </p:txBody>
      </p:sp>
      <p:sp>
        <p:nvSpPr>
          <p:cNvPr id="1048635" name="Slide Number Placeholder 6"/>
          <p:cNvSpPr>
            <a:spLocks noGrp="1"/>
          </p:cNvSpPr>
          <p:nvPr>
            <p:ph type="sldNum" sz="quarter" idx="12"/>
          </p:nvPr>
        </p:nvSpPr>
        <p:spPr/>
        <p:txBody>
          <a:bodyPr/>
          <a:p>
            <a:fld id="{282CF3D0-7A20-4A62-A3CF-437BFEEEF37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 name=""/>
        <p:cNvGrpSpPr/>
        <p:nvPr/>
      </p:nvGrpSpPr>
      <p:grpSpPr>
        <a:xfrm>
          <a:off x="0" y="0"/>
          <a:ext cx="0" cy="0"/>
          <a:chOff x="0" y="0"/>
          <a:chExt cx="0" cy="0"/>
        </a:xfrm>
      </p:grpSpPr>
      <p:sp>
        <p:nvSpPr>
          <p:cNvPr id="1048576"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p>
            <a:r>
              <a:rPr lang="en-US" smtClean="0"/>
              <a:t>Click to edit Master title style</a:t>
            </a:r>
            <a:endParaRPr lang="en-IN"/>
          </a:p>
        </p:txBody>
      </p:sp>
      <p:sp>
        <p:nvSpPr>
          <p:cNvPr id="1048577"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578"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3E57E1CD-5C9E-477F-8D8F-0B258133949E}" type="datetime1">
              <a:rPr lang="en-US" smtClean="0"/>
            </a:fld>
            <a:endParaRPr lang="en-IN"/>
          </a:p>
        </p:txBody>
      </p:sp>
      <p:sp>
        <p:nvSpPr>
          <p:cNvPr id="1048579"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r>
              <a:rPr lang="en-IN" smtClean="0"/>
              <a:t>Academic Year 2016-2017</a:t>
            </a:r>
            <a:endParaRPr lang="en-IN"/>
          </a:p>
        </p:txBody>
      </p:sp>
      <p:sp>
        <p:nvSpPr>
          <p:cNvPr id="1048580"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282CF3D0-7A20-4A62-A3CF-437BFEEEF37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6" name="Title 1"/>
          <p:cNvSpPr>
            <a:spLocks noGrp="1"/>
          </p:cNvSpPr>
          <p:nvPr>
            <p:ph type="title"/>
          </p:nvPr>
        </p:nvSpPr>
        <p:spPr>
          <a:xfrm>
            <a:off x="1614454" y="384493"/>
            <a:ext cx="10858576" cy="1600200"/>
          </a:xfrm>
        </p:spPr>
        <p:txBody>
          <a:bodyPr>
            <a:noAutofit/>
          </a:bodyPr>
          <a:p>
            <a:br>
              <a:rPr lang="en-US" sz="2400"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Mahavir</a:t>
            </a:r>
            <a:r>
              <a:rPr lang="en-US" sz="2400" b="1" dirty="0">
                <a:latin typeface="Times New Roman" panose="02020603050405020304" pitchFamily="18" charset="0"/>
                <a:cs typeface="Times New Roman" panose="02020603050405020304" pitchFamily="18" charset="0"/>
              </a:rPr>
              <a:t> Education Trust's</a:t>
            </a:r>
            <a:br>
              <a:rPr lang="en-IN" sz="24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Shah &amp; Anchor </a:t>
            </a:r>
            <a:r>
              <a:rPr lang="en-US" sz="3600" b="1" dirty="0" err="1">
                <a:latin typeface="Times New Roman" panose="02020603050405020304" pitchFamily="18" charset="0"/>
                <a:cs typeface="Times New Roman" panose="02020603050405020304" pitchFamily="18" charset="0"/>
              </a:rPr>
              <a:t>Kutchhi</a:t>
            </a:r>
            <a:r>
              <a:rPr lang="en-US" sz="3600" b="1" dirty="0">
                <a:latin typeface="Times New Roman" panose="02020603050405020304" pitchFamily="18" charset="0"/>
                <a:cs typeface="Times New Roman" panose="02020603050405020304" pitchFamily="18" charset="0"/>
              </a:rPr>
              <a:t> Engineering College,</a:t>
            </a:r>
            <a:r>
              <a:rPr lang="en-US" sz="3200" b="1"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Chembur</a:t>
            </a:r>
            <a:r>
              <a:rPr lang="en-US" sz="2400" b="1" dirty="0">
                <a:latin typeface="Times New Roman" panose="02020603050405020304" pitchFamily="18" charset="0"/>
                <a:cs typeface="Times New Roman" panose="02020603050405020304" pitchFamily="18" charset="0"/>
              </a:rPr>
              <a:t>, Mumbai 400 088</a:t>
            </a:r>
            <a:br>
              <a:rPr lang="en-IN" sz="24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UG Program in  Computer Engineering</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48587" name="Content Placeholder 2"/>
          <p:cNvSpPr>
            <a:spLocks noGrp="1"/>
          </p:cNvSpPr>
          <p:nvPr>
            <p:ph idx="1"/>
          </p:nvPr>
        </p:nvSpPr>
        <p:spPr>
          <a:xfrm>
            <a:off x="256497" y="2014519"/>
            <a:ext cx="12287336" cy="560055"/>
          </a:xfrm>
          <a:ln>
            <a:solidFill>
              <a:schemeClr val="tx1"/>
            </a:solidFill>
          </a:ln>
        </p:spPr>
        <p:txBody>
          <a:bodyPr>
            <a:normAutofit/>
          </a:bodyPr>
          <a:p>
            <a:pPr algn="ctr">
              <a:buNone/>
            </a:pPr>
            <a:r>
              <a:rPr lang="en-US" altLang="en-IN" sz="2500" b="1" dirty="0">
                <a:latin typeface="Times New Roman" panose="02020603050405020304" pitchFamily="18" charset="0"/>
              </a:rPr>
              <a:t>EXPLORING FIREBASE CLOUD CHARACTERISTICS FOR MOBILE STORAGE</a:t>
            </a:r>
            <a:endParaRPr lang="en-US" altLang="en-IN" sz="2500" b="1" dirty="0">
              <a:latin typeface="Times New Roman" panose="02020603050405020304" pitchFamily="18" charset="0"/>
            </a:endParaRPr>
          </a:p>
        </p:txBody>
      </p:sp>
      <p:pic>
        <p:nvPicPr>
          <p:cNvPr id="2097152" name="Picture 3" descr="SAKEC_EMBLEM.jpg"/>
          <p:cNvPicPr/>
          <p:nvPr/>
        </p:nvPicPr>
        <p:blipFill>
          <a:blip r:embed="rId1"/>
          <a:srcRect/>
          <a:stretch>
            <a:fillRect/>
          </a:stretch>
        </p:blipFill>
        <p:spPr bwMode="auto">
          <a:xfrm>
            <a:off x="614322" y="142876"/>
            <a:ext cx="1857388" cy="1871642"/>
          </a:xfrm>
          <a:prstGeom prst="rect">
            <a:avLst/>
          </a:prstGeom>
          <a:noFill/>
          <a:ln>
            <a:noFill/>
          </a:ln>
        </p:spPr>
      </p:pic>
      <p:sp>
        <p:nvSpPr>
          <p:cNvPr id="1048588" name="Content Placeholder 2"/>
          <p:cNvSpPr txBox="1"/>
          <p:nvPr/>
        </p:nvSpPr>
        <p:spPr>
          <a:xfrm>
            <a:off x="257175" y="2717165"/>
            <a:ext cx="4059555" cy="4017645"/>
          </a:xfrm>
          <a:prstGeom prst="rect">
            <a:avLst/>
          </a:prstGeom>
          <a:ln cmpd="sng">
            <a:solidFill>
              <a:schemeClr val="tx1"/>
            </a:solidFill>
          </a:ln>
        </p:spPr>
        <p:txBody>
          <a:bodyPr vert="horz" lIns="128016" tIns="64008" rIns="128016" bIns="64008" rtlCol="0">
            <a:noAutofit/>
          </a:bodyPr>
          <a:p>
            <a:pPr marL="480060" marR="0" lvl="0" indent="-480060" algn="just" defTabSz="1280160" rtl="0" eaLnBrk="1" fontAlgn="auto" latinLnBrk="0" hangingPunct="1">
              <a:lnSpc>
                <a:spcPct val="100000"/>
              </a:lnSpc>
              <a:spcBef>
                <a:spcPts val="20"/>
              </a:spcBef>
              <a:spcAft>
                <a:spcPts val="0"/>
              </a:spcAft>
              <a:buClrTx/>
              <a:buSzTx/>
              <a:buFont typeface="Arial" panose="020B0604020202020204" pitchFamily="34" charset="0"/>
              <a:buNone/>
            </a:pPr>
            <a:r>
              <a:rPr kumimoji="0" lang="en-US" altLang="en-IN" sz="1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Abstract - </a:t>
            </a:r>
            <a:r>
              <a:rPr kumimoji="0" lang="en-US" altLang="en-IN" sz="140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Nowadays technology is advancing very rapidly and due to these new inventions our life has changed tremendously.As a result security of our smartphones  and social networking sites becomes very important.So there is a need to design such a system on which we could upload our data on cloud securely and retrieve it as and when it is required.The main advantage of this system is that there is no need of storing all the data in a smartphone as there is a memory limit in a smartphone.Our project deals with the uploading images,audios on the cloud and then downloading it from cloud as and when required.Our application will be useful for common people as well as investigators.</a:t>
            </a:r>
            <a:endParaRPr kumimoji="0" lang="en-US" altLang="en-IN" sz="140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1048589" name="Content Placeholder 2"/>
          <p:cNvSpPr txBox="1"/>
          <p:nvPr/>
        </p:nvSpPr>
        <p:spPr>
          <a:xfrm>
            <a:off x="257175" y="6882130"/>
            <a:ext cx="4060190" cy="2583180"/>
          </a:xfrm>
          <a:prstGeom prst="rect">
            <a:avLst/>
          </a:prstGeom>
          <a:ln cmpd="sng">
            <a:solidFill>
              <a:schemeClr val="tx1"/>
            </a:solidFill>
          </a:ln>
        </p:spPr>
        <p:txBody>
          <a:bodyPr vert="horz" lIns="128016" tIns="64008" rIns="128016" bIns="64008" rtlCol="0">
            <a:normAutofit/>
          </a:bodyPr>
          <a:p>
            <a:pPr marL="480060" marR="0" lvl="0" indent="-480060" algn="just" defTabSz="1280160" rtl="0" eaLnBrk="1" fontAlgn="auto" latinLnBrk="0" hangingPunct="1">
              <a:lnSpc>
                <a:spcPct val="100000"/>
              </a:lnSpc>
              <a:spcBef>
                <a:spcPts val="20"/>
              </a:spcBef>
              <a:spcAft>
                <a:spcPts val="0"/>
              </a:spcAft>
              <a:buClrTx/>
              <a:buSzTx/>
              <a:buFont typeface="Arial" panose="020B0604020202020204" pitchFamily="34" charset="0"/>
              <a:buNone/>
            </a:pPr>
            <a:r>
              <a:rPr kumimoji="0" lang="en-US" altLang="en-IN" sz="1400" b="1" i="0" baseline="0" noProof="0" dirty="0" smtClean="0">
                <a:ln>
                  <a:noFill/>
                </a:ln>
                <a:solidFill>
                  <a:schemeClr val="tx1"/>
                </a:solidFill>
                <a:effectLst/>
                <a:uLnTx/>
                <a:uFillTx/>
                <a:latin typeface="Times New Roman" panose="02020603050405020304" pitchFamily="18" charset="0"/>
                <a:ea typeface="+mn-ea"/>
                <a:cs typeface="+mn-cs"/>
              </a:rPr>
              <a:t>Introduction - </a:t>
            </a:r>
            <a:r>
              <a:rPr kumimoji="0" lang="en-US" altLang="en-IN" sz="1400" i="0" baseline="0" noProof="0" dirty="0" smtClean="0">
                <a:ln>
                  <a:noFill/>
                </a:ln>
                <a:solidFill>
                  <a:schemeClr val="tx1"/>
                </a:solidFill>
                <a:effectLst/>
                <a:uLnTx/>
                <a:uFillTx/>
                <a:latin typeface="Times New Roman" panose="02020603050405020304" pitchFamily="18" charset="0"/>
                <a:ea typeface="+mn-ea"/>
                <a:cs typeface="+mn-cs"/>
              </a:rPr>
              <a:t>In this era everyone is using smartphones for performing several tasks.But the memory of a smartphone is restricted to certain amount;we cannot exceed that limit.Hence we need to store huge amount of data somewhere so that we can use it whenever we need it.So our application will allow the users to upload their data on cloud securely and download it from cloud as and when it is required.Our application is cost-effective,easy to use and efficient.</a:t>
            </a:r>
            <a:endParaRPr kumimoji="0" lang="en-US" altLang="en-IN" sz="1400" i="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1048590" name="Content Placeholder 2"/>
          <p:cNvSpPr txBox="1"/>
          <p:nvPr/>
        </p:nvSpPr>
        <p:spPr>
          <a:xfrm>
            <a:off x="4530394" y="3340725"/>
            <a:ext cx="3857652" cy="4071966"/>
          </a:xfrm>
          <a:prstGeom prst="rect">
            <a:avLst/>
          </a:prstGeom>
          <a:ln cmpd="sng">
            <a:solidFill>
              <a:schemeClr val="tx1"/>
            </a:solidFill>
          </a:ln>
        </p:spPr>
        <p:txBody>
          <a:bodyPr vert="horz" lIns="128016" tIns="64008" rIns="128016" bIns="64008" rtlCol="0">
            <a:normAutofit/>
          </a:bodyPr>
          <a:p>
            <a:pPr marL="480060" marR="0" lvl="0" indent="-480060" algn="l" defTabSz="128016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en-IN" sz="1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Block Diagram - </a:t>
            </a:r>
            <a:endParaRPr kumimoji="0" lang="en-US" altLang="en-IN" sz="1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1048591" name="Content Placeholder 2"/>
          <p:cNvSpPr txBox="1"/>
          <p:nvPr/>
        </p:nvSpPr>
        <p:spPr>
          <a:xfrm>
            <a:off x="4530394" y="7607954"/>
            <a:ext cx="3857652" cy="1857388"/>
          </a:xfrm>
          <a:prstGeom prst="rect">
            <a:avLst/>
          </a:prstGeom>
          <a:ln cmpd="sng">
            <a:solidFill>
              <a:schemeClr val="tx1"/>
            </a:solidFill>
          </a:ln>
        </p:spPr>
        <p:txBody>
          <a:bodyPr vert="horz" lIns="128016" tIns="64008" rIns="128016" bIns="64008" rtlCol="0">
            <a:normAutofit lnSpcReduction="10000"/>
          </a:bodyPr>
          <a:p>
            <a:pPr marL="480060" marR="0" lvl="0" indent="-480060" algn="l" defTabSz="128016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en-IN" sz="1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en-IN" sz="1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References -  </a:t>
            </a:r>
            <a:endParaRPr kumimoji="0" lang="en-US" altLang="en-IN" sz="1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80060" marR="0" lvl="0" indent="-480060" algn="l" defTabSz="128016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en-IN" sz="1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1. Navdeep Singh ,</a:t>
            </a:r>
            <a:r>
              <a:rPr kumimoji="0" lang="en-US" altLang="en-IN" sz="1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“Study of Google Firebase API for Android”,2016, International Journal of Innovative Research in Computer and Communication Engineering.</a:t>
            </a:r>
            <a:endParaRPr kumimoji="0" lang="en-US" altLang="en-IN" sz="1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1048592" name="Content Placeholder 2"/>
          <p:cNvSpPr txBox="1"/>
          <p:nvPr/>
        </p:nvSpPr>
        <p:spPr>
          <a:xfrm>
            <a:off x="8484870" y="2717165"/>
            <a:ext cx="3987800" cy="2798445"/>
          </a:xfrm>
          <a:prstGeom prst="rect">
            <a:avLst/>
          </a:prstGeom>
          <a:ln cmpd="sng">
            <a:solidFill>
              <a:schemeClr val="tx1"/>
            </a:solidFill>
          </a:ln>
        </p:spPr>
        <p:txBody>
          <a:bodyPr vert="horz" lIns="128016" tIns="64008" rIns="128016" bIns="64008" rtlCol="0">
            <a:normAutofit fontScale="90000"/>
          </a:bodyPr>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b="1">
                <a:latin typeface="Times New Roman" panose="02020603050405020304" pitchFamily="18" charset="0"/>
              </a:rPr>
              <a:t>Design and Implementation - </a:t>
            </a:r>
            <a:r>
              <a:rPr lang="en-US" altLang="zh-CN" sz="1400">
                <a:latin typeface="Times New Roman" panose="02020603050405020304" pitchFamily="18" charset="0"/>
              </a:rPr>
              <a:t>Firebase is a mobile and web application platform with tools and infrastructure designed to help developers build high quality apps.Firebase services include analytics,cloud messaging,auth,realtime database,storage,hosting,etc.Steps to implement a firebase project are as follows :</a:t>
            </a:r>
            <a:endParaRPr lang="en-US" altLang="zh-CN" sz="1400">
              <a:latin typeface="Times New Roman" panose="02020603050405020304" pitchFamily="18" charset="0"/>
            </a:endParaRPr>
          </a:p>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a:latin typeface="Times New Roman" panose="02020603050405020304" pitchFamily="18" charset="0"/>
              </a:rPr>
              <a:t>1. Connect to firebase.</a:t>
            </a:r>
            <a:endParaRPr lang="en-US" altLang="zh-CN" sz="1400">
              <a:latin typeface="Times New Roman" panose="02020603050405020304" pitchFamily="18" charset="0"/>
            </a:endParaRPr>
          </a:p>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a:latin typeface="Times New Roman" panose="02020603050405020304" pitchFamily="18" charset="0"/>
              </a:rPr>
              <a:t>2. Add firebase storage,realtime database to your app.</a:t>
            </a:r>
            <a:endParaRPr lang="en-US" altLang="zh-CN" sz="1400">
              <a:latin typeface="Times New Roman" panose="02020603050405020304" pitchFamily="18" charset="0"/>
            </a:endParaRPr>
          </a:p>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a:latin typeface="Times New Roman" panose="02020603050405020304" pitchFamily="18" charset="0"/>
              </a:rPr>
              <a:t>3.Create a reference.</a:t>
            </a:r>
            <a:endParaRPr lang="en-US" altLang="zh-CN" sz="1400">
              <a:latin typeface="Times New Roman" panose="02020603050405020304" pitchFamily="18" charset="0"/>
            </a:endParaRPr>
          </a:p>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a:latin typeface="Times New Roman" panose="02020603050405020304" pitchFamily="18" charset="0"/>
              </a:rPr>
              <a:t>4.Upload a file.</a:t>
            </a:r>
            <a:endParaRPr lang="en-US" altLang="zh-CN" sz="1400">
              <a:latin typeface="Times New Roman" panose="02020603050405020304" pitchFamily="18" charset="0"/>
            </a:endParaRPr>
          </a:p>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lang="en-US" altLang="zh-CN" sz="1400">
                <a:latin typeface="Times New Roman" panose="02020603050405020304" pitchFamily="18" charset="0"/>
              </a:rPr>
              <a:t>5. Download a file</a:t>
            </a:r>
            <a:r>
              <a:rPr lang="en-US" altLang="zh-CN" sz="1500">
                <a:latin typeface="Times New Roman" panose="02020603050405020304" pitchFamily="18" charset="0"/>
              </a:rPr>
              <a:t>.</a:t>
            </a:r>
            <a:endParaRPr lang="en-US" altLang="zh-CN" sz="1500">
              <a:latin typeface="Times New Roman" panose="02020603050405020304" pitchFamily="18" charset="0"/>
            </a:endParaRPr>
          </a:p>
        </p:txBody>
      </p:sp>
      <p:sp>
        <p:nvSpPr>
          <p:cNvPr id="1048593" name="Content Placeholder 2"/>
          <p:cNvSpPr txBox="1"/>
          <p:nvPr/>
        </p:nvSpPr>
        <p:spPr>
          <a:xfrm>
            <a:off x="8556625" y="5657850"/>
            <a:ext cx="3987800" cy="1857375"/>
          </a:xfrm>
          <a:prstGeom prst="rect">
            <a:avLst/>
          </a:prstGeom>
          <a:ln cmpd="sng">
            <a:solidFill>
              <a:schemeClr val="tx1"/>
            </a:solidFill>
          </a:ln>
        </p:spPr>
        <p:txBody>
          <a:bodyPr vert="horz" lIns="128016" tIns="64008" rIns="128016" bIns="64008" rtlCol="0">
            <a:normAutofit fontScale="90000"/>
          </a:bodyPr>
          <a:p>
            <a:pPr marL="480060" marR="0" lvl="0" indent="-480060" algn="just" defTabSz="1280160" rtl="0" fontAlgn="auto">
              <a:lnSpc>
                <a:spcPct val="100000"/>
              </a:lnSpc>
              <a:spcBef>
                <a:spcPts val="0"/>
              </a:spcBef>
              <a:spcAft>
                <a:spcPts val="0"/>
              </a:spcAft>
              <a:buClrTx/>
              <a:buSzTx/>
              <a:buFont typeface="Arial" panose="020B0604020202020204" pitchFamily="34" charset="0"/>
              <a:buNone/>
            </a:pPr>
            <a:r>
              <a:rPr kumimoji="0" lang="en-US" altLang="en-IN" sz="1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Conclusion -</a:t>
            </a:r>
            <a:r>
              <a:rPr kumimoji="0" lang="en-US" altLang="en-IN" sz="150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As the technology is advancing new varieties of smartphones are emerging in the markets.But such a small device cannot accomodate huge amount of data.So we need to store the data on cloud and retrieve it whenever it is required.Thus this technique is userfriendly,cost-effective and efficient enough.</a:t>
            </a:r>
            <a:endParaRPr kumimoji="0" lang="en-US" altLang="en-IN" sz="150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1048594" name="Content Placeholder 2"/>
          <p:cNvSpPr txBox="1"/>
          <p:nvPr/>
        </p:nvSpPr>
        <p:spPr>
          <a:xfrm>
            <a:off x="8556625" y="7607935"/>
            <a:ext cx="3987800" cy="1857375"/>
          </a:xfrm>
          <a:prstGeom prst="rect">
            <a:avLst/>
          </a:prstGeom>
          <a:ln cmpd="sng">
            <a:solidFill>
              <a:schemeClr val="tx1"/>
            </a:solidFill>
          </a:ln>
        </p:spPr>
        <p:txBody>
          <a:bodyPr vert="horz" lIns="128016" tIns="64008" rIns="128016" bIns="64008" rtlCol="0">
            <a:normAutofit/>
          </a:bodyPr>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kumimoji="0" lang="en-US" sz="1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Guide Name : Mrs. Sonali  A. Bhutad.</a:t>
            </a:r>
            <a:endParaRPr kumimoji="0" lang="en-US" sz="1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lang="en-US" sz="1400" b="1">
                <a:latin typeface="Times New Roman" panose="02020603050405020304" pitchFamily="18" charset="0"/>
              </a:rPr>
              <a:t>Members :</a:t>
            </a:r>
            <a:endParaRPr lang="en-US" sz="1400" b="1">
              <a:latin typeface="Times New Roman" panose="02020603050405020304" pitchFamily="18" charset="0"/>
            </a:endParaRPr>
          </a:p>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lang="en-US" sz="1400" b="1">
                <a:latin typeface="Times New Roman" panose="02020603050405020304" pitchFamily="18" charset="0"/>
              </a:rPr>
              <a:t>Bhumi P. Lodaya.</a:t>
            </a:r>
            <a:endParaRPr lang="en-US" sz="1400" b="1">
              <a:latin typeface="Times New Roman" panose="02020603050405020304" pitchFamily="18" charset="0"/>
            </a:endParaRPr>
          </a:p>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lang="en-US" sz="1400" b="1">
                <a:latin typeface="Times New Roman" panose="02020603050405020304" pitchFamily="18" charset="0"/>
              </a:rPr>
              <a:t>Shivangee D. Kulkarni.</a:t>
            </a:r>
            <a:endParaRPr lang="en-US" sz="1400" b="1">
              <a:latin typeface="Times New Roman" panose="02020603050405020304" pitchFamily="18" charset="0"/>
            </a:endParaRPr>
          </a:p>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lang="en-US" sz="1400" b="1">
                <a:latin typeface="Times New Roman" panose="02020603050405020304" pitchFamily="18" charset="0"/>
              </a:rPr>
              <a:t>Manali R. Patil.</a:t>
            </a:r>
            <a:endParaRPr lang="en-US" sz="1400" b="1">
              <a:latin typeface="Times New Roman" panose="02020603050405020304" pitchFamily="18" charset="0"/>
            </a:endParaRPr>
          </a:p>
          <a:p>
            <a:pPr marL="480060" marR="0" lvl="0" indent="-480060" algn="just" defTabSz="1280160" rtl="0" eaLnBrk="1" fontAlgn="auto" latinLnBrk="0" hangingPunct="1">
              <a:lnSpc>
                <a:spcPct val="100000"/>
              </a:lnSpc>
              <a:spcBef>
                <a:spcPct val="20000"/>
              </a:spcBef>
              <a:spcAft>
                <a:spcPts val="0"/>
              </a:spcAft>
              <a:buClrTx/>
              <a:buSzTx/>
              <a:buFont typeface="Arial" panose="020B0604020202020204" pitchFamily="34" charset="0"/>
              <a:buNone/>
            </a:pPr>
            <a:r>
              <a:rPr lang="en-US" sz="1400" b="1">
                <a:latin typeface="Times New Roman" panose="02020603050405020304" pitchFamily="18" charset="0"/>
              </a:rPr>
              <a:t>Shweta K. Shimpi.</a:t>
            </a:r>
            <a:endParaRPr lang="en-US" sz="1400" b="1">
              <a:latin typeface="Times New Roman" panose="02020603050405020304" pitchFamily="18" charset="0"/>
            </a:endParaRPr>
          </a:p>
        </p:txBody>
      </p:sp>
      <p:sp>
        <p:nvSpPr>
          <p:cNvPr id="1048595" name="Footer Placeholder 16"/>
          <p:cNvSpPr>
            <a:spLocks noGrp="1"/>
          </p:cNvSpPr>
          <p:nvPr>
            <p:ph type="ftr" sz="quarter" idx="11"/>
          </p:nvPr>
        </p:nvSpPr>
        <p:spPr>
          <a:xfrm>
            <a:off x="4471974" y="2871774"/>
            <a:ext cx="3857652" cy="371444"/>
          </a:xfrm>
        </p:spPr>
        <p:txBody>
          <a:bodyPr/>
          <a:p>
            <a:r>
              <a:rPr lang="en-IN" sz="2000" b="1" dirty="0" smtClean="0">
                <a:solidFill>
                  <a:schemeClr val="tx1"/>
                </a:solidFill>
              </a:rPr>
              <a:t>Academic Year 2016-2017</a:t>
            </a:r>
            <a:endParaRPr lang="en-IN" sz="2000" b="1" dirty="0">
              <a:solidFill>
                <a:schemeClr val="tx1"/>
              </a:solidFill>
            </a:endParaRPr>
          </a:p>
        </p:txBody>
      </p:sp>
      <p:pic>
        <p:nvPicPr>
          <p:cNvPr id="1" name="Picture 0"/>
          <p:cNvPicPr>
            <a:picLocks noChangeAspect="1"/>
          </p:cNvPicPr>
          <p:nvPr/>
        </p:nvPicPr>
        <p:blipFill>
          <a:blip r:embed="rId2"/>
          <a:stretch>
            <a:fillRect/>
          </a:stretch>
        </p:blipFill>
        <p:spPr>
          <a:xfrm>
            <a:off x="4624070" y="3688715"/>
            <a:ext cx="3670300" cy="36017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2423</Words>
  <Application>WPS Presentation</Application>
  <PresentationFormat/>
  <Paragraphs>31</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Calibri</vt:lpstr>
      <vt:lpstr>Microsoft YaHei</vt:lpstr>
      <vt:lpstr/>
      <vt:lpstr>Arial Unicode MS</vt:lpstr>
      <vt:lpstr>Segoe Print</vt:lpstr>
      <vt:lpstr>Office Theme</vt:lpstr>
      <vt:lpstr> Mahavir Education Trust's Shah &amp; Anchor Kutchhi Engineering College,  Chembur, Mumbai 400 088 UG Program in  Computer Engineering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_x000B_Mahavir Education Trust's Shah &amp; Anchor Kutchhi Engineering College,  Chembur, Mumbai 400 088 UG Program in  Computer Engineering </dc:title>
  <dc:creator>shashi</dc:creator>
  <cp:lastModifiedBy>MacBook_Pro</cp:lastModifiedBy>
  <cp:revision>40</cp:revision>
  <dcterms:created xsi:type="dcterms:W3CDTF">2017-03-09T09:53:00Z</dcterms:created>
  <dcterms:modified xsi:type="dcterms:W3CDTF">2017-03-20T12:18:03Z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