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70" d="100"/>
          <a:sy n="70" d="100"/>
        </p:scale>
        <p:origin x="97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20E3-2902-4692-A705-3F1BC24C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5DE55-080F-4D21-84C1-CD5420899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56C2-4292-4AD2-A354-CF74240A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90BD-C372-4AAB-BBEB-78A01B5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8FE5-E966-416E-BBE1-DBD7F1B1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6E31-4031-43BB-BDC1-3E11B607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F78B-689B-473E-98C5-8DEF9B6C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F1E4-2A3B-475F-A17F-773AB25E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09E8-2997-4F37-A5CA-3159F702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080E-F839-421D-9735-85EFA71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6F9CF-79C1-42C4-961F-4F36474D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1142-E5FA-43C6-953F-97E51C28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9167-C87F-4E45-8E47-B2BB6AAE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040B-102A-40E8-9AD3-53A3D3D7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3EA9-2488-402A-B84C-DD404B95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FDD-D2EE-49F0-916F-65E98B30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F8A1-8957-45DC-B4B5-62D59927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E4EA-0A16-41BC-8097-6DB25EF1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FB56-6943-4049-82B2-1ED43AF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8C05-0A81-4320-9B7D-4DC27571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2F02-495E-443A-B6DD-A69EFD7F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9282-0AC4-4236-AD51-EFEA2A78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317FD-E9C9-4EDC-BE80-33FAB89E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285E-DDB7-4D0A-B6AF-E463CBED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50DA-A862-46FD-8876-0D1B645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431F-71B1-4E2E-B7F2-07C63886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4AFF-7CF3-4382-97C3-1519A2A3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46E6F-AF42-4384-92DE-F055D85C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2CE0-0C86-470F-AF3A-3166E096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F0B85-32AA-4166-9BAD-5F51F443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5701-2526-4C94-8659-97CB3303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5F33-3410-4E11-9431-8EFCF640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0929-1D3C-4E3B-B689-F1147F412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D9D4-3503-40BF-A65E-4DFF0DC6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2F59C-D420-4232-B25D-1EDE24E1C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78985-B158-4B02-BAB9-EA6DAD006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64F0B-5CCE-4196-8027-E671E064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777F-696A-4CA5-9769-68809148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FB5F8-BAF6-4B66-8432-C045B08D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5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52BF-6C17-456F-9B1E-0864F5BE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E7C8B-1E70-4422-92F1-6CEE173B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E8A66-E030-436A-A534-B38CD4B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195A-55C1-486E-8F63-648E2433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94D4-9900-4CAF-AA15-5F02A052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55B1A-B234-4564-91CD-5937D2E2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D958-06F0-4F4F-9490-B003494B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A208-BE0B-4F5A-9B55-A305D248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C366-190E-4CDB-85CC-C324211D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33B20-EE6C-4CA3-B6DF-EB67CE76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094F-B32D-46EF-B1C5-830E2F3F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86DE9-16D7-4E3D-9CC8-3604F3AD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3AF53-EE9D-4986-B067-652FA84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688F-78D8-429E-9281-8A98B56D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6ADFD-448F-430D-B65A-208E42FAB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3283-FF26-4070-A284-43422A956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5979A-7549-4774-A328-9187C15B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5C103-FFDA-440E-985D-8FF66F2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9847-D7AA-48AD-AFDB-45DAAB58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73B52-0513-4AA2-A821-35DA73FE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FAD6-B812-48FE-901C-71D3027A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A79C-DA48-402E-A7FB-AFAC09EC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EDD5-F167-4CC0-BF0C-935499915D4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2804-C77C-4FB3-A48D-5051DBB5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A5CB-30E5-4AD5-B893-BB27AD66E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99E6-8BEB-40EE-9588-D98EC6DB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3197-A842-4F88-BE35-55B071E4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BBE55-85A9-4B51-A4A7-5F4C92B6E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7"/>
          <a:stretch/>
        </p:blipFill>
        <p:spPr>
          <a:xfrm rot="5400000">
            <a:off x="6037134" y="-204861"/>
            <a:ext cx="6687782" cy="7400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FFB6B-2EFA-4069-98C0-982F5969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6" y="627290"/>
            <a:ext cx="5655236" cy="56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7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795BA-CDCA-4846-91E8-250D7422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70" y="0"/>
            <a:ext cx="785045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2F692-8CF6-4616-96F3-C79C3043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3" y="156048"/>
            <a:ext cx="11934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9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Shivam</dc:creator>
  <cp:lastModifiedBy>Keshav Shivam</cp:lastModifiedBy>
  <cp:revision>2</cp:revision>
  <dcterms:created xsi:type="dcterms:W3CDTF">2019-04-18T03:23:13Z</dcterms:created>
  <dcterms:modified xsi:type="dcterms:W3CDTF">2019-04-18T03:30:17Z</dcterms:modified>
</cp:coreProperties>
</file>