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90" r:id="rId4"/>
    <p:sldId id="293" r:id="rId5"/>
    <p:sldId id="295" r:id="rId6"/>
    <p:sldId id="294" r:id="rId7"/>
    <p:sldId id="291" r:id="rId8"/>
    <p:sldId id="292" r:id="rId9"/>
    <p:sldId id="29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55" d="100"/>
          <a:sy n="55" d="100"/>
        </p:scale>
        <p:origin x="58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6CD2-EDCE-47D8-A34D-988A3ABDE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2932D-2CBF-4616-AAB0-6B9787581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998D8-E9AD-49AD-A163-B5FB224B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959E-977B-4B42-BDA6-5F60775D8754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A749-481B-4CF2-9AB5-5A405731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4C1BA-40A9-4BC3-8FA0-4F578463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57D3-210E-419F-8F4B-8F8D37825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6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1C4F-79EF-49DE-80C7-F4496333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F9ABF-B70D-4252-9400-EEE2D2D8C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6CA7A-A095-462B-8B0B-9336A81EB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959E-977B-4B42-BDA6-5F60775D8754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B66B8-DCE9-4DCD-9992-86F8F0288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D3822-7091-431B-B8C2-E72808DF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57D3-210E-419F-8F4B-8F8D37825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1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390F52-7CE4-4EE1-B0C8-2C0842F91D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488FC-9971-4FB3-9882-89D9DC793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0E19F-2DDC-405D-BEF3-6200E7ED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959E-977B-4B42-BDA6-5F60775D8754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251A2-37B8-4A12-BFB8-26022B53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90F67-BC24-4468-9A83-2D4D6BDA2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57D3-210E-419F-8F4B-8F8D37825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16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4D36B-062F-46C1-9583-3A959975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CE78C-3A31-4E78-84BD-BDCB08740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735FC-C6F6-414C-9268-8149EBBD9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959E-977B-4B42-BDA6-5F60775D8754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E2179-9D2D-4828-931E-CCE444F94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A7A5D-B70C-4DDF-9C27-7599B5CB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57D3-210E-419F-8F4B-8F8D37825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E88B-24EC-46D5-9858-A2D87CF90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6E338-C505-4498-A5F5-712655DFD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BFF9B-B073-4E3A-86CA-C6C15CBC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959E-977B-4B42-BDA6-5F60775D8754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35317-DDD2-4995-AF15-C9530785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EFA7E-3FEE-4F9D-8E03-4DECF2FAB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57D3-210E-419F-8F4B-8F8D37825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68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2418-2D57-4BE8-A9E1-73DED1BE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861B0-6C55-49C6-85B4-43819C180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47FCB-7063-4A11-B761-9672ED7F6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45983-A602-4943-B78D-7B7F0E007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959E-977B-4B42-BDA6-5F60775D8754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50117-BBEA-4B61-97C8-7E3A367F4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5A151-4CB8-4860-87E7-7113E332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57D3-210E-419F-8F4B-8F8D37825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9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B3FC6-4CB7-45F5-88EA-685DF0F7D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A3CCC-5799-4D38-9821-CEB6BB429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AAC91-1B0A-4456-8BD6-6626855D1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F002E3-26E5-4B98-8C19-BD39918C7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E072C-C0DC-4F20-AFFE-E7A5C82AF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6595A6-6CB4-4E58-A4DA-2B1AFBCDF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959E-977B-4B42-BDA6-5F60775D8754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A0D6B-C4A2-4511-A5B0-AB6D1A97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DEF97-C680-4935-BDDD-BD50652C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57D3-210E-419F-8F4B-8F8D37825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5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1DF9-BF7C-4F4F-AD9D-83CC2B71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16331-8847-4043-AC58-490554D99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959E-977B-4B42-BDA6-5F60775D8754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D38D00-FCC7-4F1A-98B2-A53E459F9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26E065-82C6-4C87-B168-9DA86057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57D3-210E-419F-8F4B-8F8D37825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0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E36C7C-5B3E-48B5-A7DF-BFBFAC174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959E-977B-4B42-BDA6-5F60775D8754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E9FDA6-2544-41AE-B930-F9BD5C27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F1B2A-C7A8-4360-9465-70A537647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57D3-210E-419F-8F4B-8F8D37825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0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371DB-9082-411B-824C-113C02C41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511BB-C6C5-49B1-BB7C-7A6DDF7BE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6E563-202A-4CA6-A2C7-814A3CE64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44900-3262-4F98-A8E9-1BBD9A289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959E-977B-4B42-BDA6-5F60775D8754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C4A08-7D76-469A-96D5-926251C30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0F0F0-F447-45C4-B6EF-67E97C10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57D3-210E-419F-8F4B-8F8D37825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0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00EBA-D634-441A-9FE4-1AFA512B4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351BC3-C40F-44A6-9011-750EFAC8D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8654D-9F26-4528-BA59-8C821B187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CD1E7-D8F9-4E8E-A812-184FBB0D0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959E-977B-4B42-BDA6-5F60775D8754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38412-C435-4707-BA7F-B3168FB2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01163-B096-414B-B20E-674017093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57D3-210E-419F-8F4B-8F8D37825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0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EF9CB8-28E7-432D-A08A-7C39BC350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5F390-9358-4EEC-B144-9FE0E640E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18100-B145-46CF-99EA-9DD2FBA25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D959E-977B-4B42-BDA6-5F60775D8754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821AD-614A-4A50-92D7-CC4ADB033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BF669-B3EA-4DA8-BBF4-7FEB3BC64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957D3-210E-419F-8F4B-8F8D37825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2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EDC3-1C8C-450F-9155-7C2DBB97E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Cleared Brain Snapshots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FB8E6-CF04-4C74-9000-5BCBC9DFE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Keshav Shivam</a:t>
            </a:r>
          </a:p>
        </p:txBody>
      </p:sp>
    </p:spTree>
    <p:extLst>
      <p:ext uri="{BB962C8B-B14F-4D97-AF65-F5344CB8AC3E}">
        <p14:creationId xmlns:p14="http://schemas.microsoft.com/office/powerpoint/2010/main" val="2144704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4527-5E9B-4DFA-8B4F-EDA7EC9B8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55195-B7CE-4B53-923D-22282AC64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Wrote a reusable script to batch crop and </a:t>
            </a:r>
            <a:r>
              <a:rPr lang="en-US" dirty="0" err="1"/>
              <a:t>downsample</a:t>
            </a:r>
            <a:r>
              <a:rPr lang="en-US" dirty="0"/>
              <a:t> images</a:t>
            </a:r>
          </a:p>
          <a:p>
            <a:r>
              <a:rPr lang="en-US" dirty="0"/>
              <a:t>Tested various size crops, dense, and sparse sections of the entire z stack </a:t>
            </a:r>
          </a:p>
          <a:p>
            <a:r>
              <a:rPr lang="en-US" dirty="0"/>
              <a:t>16 GB of RAM was not enough to run my algorithm on the entire z stack without cropping the image, </a:t>
            </a:r>
            <a:r>
              <a:rPr lang="en-US" dirty="0" err="1"/>
              <a:t>Matlab</a:t>
            </a:r>
            <a:r>
              <a:rPr lang="en-US" dirty="0"/>
              <a:t> threw memory errors</a:t>
            </a:r>
          </a:p>
          <a:p>
            <a:r>
              <a:rPr lang="en-US" dirty="0"/>
              <a:t>Crops no larger than 1/15-1/20 the size of the original image (in </a:t>
            </a:r>
            <a:r>
              <a:rPr lang="en-US" dirty="0" err="1"/>
              <a:t>xy</a:t>
            </a:r>
            <a:r>
              <a:rPr lang="en-US" dirty="0"/>
              <a:t> plane) were ideal</a:t>
            </a:r>
            <a:endParaRPr lang="en-US" dirty="0">
              <a:solidFill>
                <a:prstClr val="black"/>
              </a:solidFill>
            </a:endParaRPr>
          </a:p>
          <a:p>
            <a:pPr marL="285750" lvl="0" indent="-285750">
              <a:defRPr/>
            </a:pPr>
            <a:r>
              <a:rPr lang="en-US" dirty="0">
                <a:solidFill>
                  <a:prstClr val="black"/>
                </a:solidFill>
              </a:rPr>
              <a:t>fibers = </a:t>
            </a:r>
            <a:r>
              <a:rPr lang="en-US" dirty="0" err="1">
                <a:solidFill>
                  <a:prstClr val="black"/>
                </a:solidFill>
              </a:rPr>
              <a:t>FiberFinder</a:t>
            </a:r>
            <a:r>
              <a:rPr lang="en-US" dirty="0">
                <a:solidFill>
                  <a:prstClr val="black"/>
                </a:solidFill>
              </a:rPr>
              <a:t>(depth, height, width, </a:t>
            </a:r>
            <a:r>
              <a:rPr lang="en-US" dirty="0" err="1">
                <a:solidFill>
                  <a:prstClr val="black"/>
                </a:solidFill>
              </a:rPr>
              <a:t>imgArray</a:t>
            </a:r>
            <a:r>
              <a:rPr lang="en-US" dirty="0">
                <a:solidFill>
                  <a:prstClr val="black"/>
                </a:solidFill>
              </a:rPr>
              <a:t>, 0.05, 4.5, 2, 13, 0); was used for each test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25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0102-1E7D-49BC-BCD0-132DE6098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Small cropped brain region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B1C48B-C664-41F5-9F0A-6B26D49A0CCD}"/>
              </a:ext>
            </a:extLst>
          </p:cNvPr>
          <p:cNvSpPr txBox="1"/>
          <p:nvPr/>
        </p:nvSpPr>
        <p:spPr>
          <a:xfrm>
            <a:off x="1043858" y="5010150"/>
            <a:ext cx="10108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Very small cropped region in </a:t>
            </a:r>
            <a:r>
              <a:rPr lang="en-US" dirty="0" err="1">
                <a:solidFill>
                  <a:prstClr val="black"/>
                </a:solidFill>
              </a:rPr>
              <a:t>xy</a:t>
            </a:r>
            <a:r>
              <a:rPr lang="en-US" dirty="0">
                <a:solidFill>
                  <a:prstClr val="black"/>
                </a:solidFill>
              </a:rPr>
              <a:t> direction-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Took ~1 hour to run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Long fiber identified as multiple fibers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9861A5-F940-48D4-BB29-83F6CCA22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477" y="1944172"/>
            <a:ext cx="3251537" cy="24051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84EC65-BAC9-43B0-B094-828690161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700" y="1944173"/>
            <a:ext cx="3309226" cy="24051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2393D8-E10F-4E00-BC95-F67DEC39F0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533" y="1370966"/>
            <a:ext cx="3699933" cy="363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37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0102-1E7D-49BC-BCD0-132DE6098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Small cropped brain region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B1C48B-C664-41F5-9F0A-6B26D49A0CCD}"/>
              </a:ext>
            </a:extLst>
          </p:cNvPr>
          <p:cNvSpPr txBox="1"/>
          <p:nvPr/>
        </p:nvSpPr>
        <p:spPr>
          <a:xfrm>
            <a:off x="1043858" y="5010150"/>
            <a:ext cx="10108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Top view (middle) compares well with the montage (left)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Took ~28 min to run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Algorithm correctly segmented the larger image into smaller fibers, instead of one single fiber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097825-90FE-48DF-953A-E86F5BABE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6859" y="1496526"/>
            <a:ext cx="3469252" cy="32203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BDEB17-DBFC-4316-8C9E-7E4EB560A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909" y="1964733"/>
            <a:ext cx="3253891" cy="25474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8D2D68-EF87-4E09-BC9A-24B823FCCD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0592" y="1945502"/>
            <a:ext cx="3169363" cy="258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91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0102-1E7D-49BC-BCD0-132DE6098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Small cropped brain region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B1C48B-C664-41F5-9F0A-6B26D49A0CCD}"/>
              </a:ext>
            </a:extLst>
          </p:cNvPr>
          <p:cNvSpPr txBox="1"/>
          <p:nvPr/>
        </p:nvSpPr>
        <p:spPr>
          <a:xfrm>
            <a:off x="1043858" y="5010150"/>
            <a:ext cx="10108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Worked well with a dense image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Took ~3.5 hours to run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929B58-2C14-4A13-AD8D-BDC689721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1356445"/>
            <a:ext cx="3559901" cy="35099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90F649-8DC2-4BFE-AEF4-CA81D8A8B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642" y="1847850"/>
            <a:ext cx="3736458" cy="26779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35B3F4-3E62-4046-8D3E-570EDFE558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0098" y="1690688"/>
            <a:ext cx="3515344" cy="28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50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4527-5E9B-4DFA-8B4F-EDA7EC9B8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various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55195-B7CE-4B53-923D-22282AC64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Longer fibers in dense images are segmented </a:t>
            </a:r>
          </a:p>
          <a:p>
            <a:r>
              <a:rPr lang="en-US" dirty="0"/>
              <a:t>Increased the maximum Depth First Search (DFS) limit from 5 to 7 and 10</a:t>
            </a:r>
          </a:p>
          <a:p>
            <a:r>
              <a:rPr lang="en-US" dirty="0"/>
              <a:t>Changed maximum fiber length to max(x, y, z) instead of avg(x, y, z)/10, where x, y, and z are the number of pixels in each direction of the stack</a:t>
            </a:r>
          </a:p>
          <a:p>
            <a:r>
              <a:rPr lang="en-US" dirty="0"/>
              <a:t>These changes allowed a long skinny fiber to be identified as less fibers, but also messed up the detection of smaller fibers</a:t>
            </a:r>
          </a:p>
          <a:p>
            <a:r>
              <a:rPr lang="en-US" dirty="0"/>
              <a:t>Will have to write code to join fibers that are contiguous</a:t>
            </a:r>
          </a:p>
        </p:txBody>
      </p:sp>
    </p:spTree>
    <p:extLst>
      <p:ext uri="{BB962C8B-B14F-4D97-AF65-F5344CB8AC3E}">
        <p14:creationId xmlns:p14="http://schemas.microsoft.com/office/powerpoint/2010/main" val="954274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0102-1E7D-49BC-BCD0-132DE6098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Small cropped brain region (testing)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B1C48B-C664-41F5-9F0A-6B26D49A0CCD}"/>
              </a:ext>
            </a:extLst>
          </p:cNvPr>
          <p:cNvSpPr txBox="1"/>
          <p:nvPr/>
        </p:nvSpPr>
        <p:spPr>
          <a:xfrm>
            <a:off x="1043858" y="5010150"/>
            <a:ext cx="101085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Increased maximum fiber length to max(x, y, z) in number of pixels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Double DFS search depth limit to 10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Individual fibers are too wide and irregular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Took ~43 minutes, likely because more points were explored in one go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F29C7C-FF9C-45F6-BBA3-2EFD83A5A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3858" y="1457485"/>
            <a:ext cx="3394430" cy="33124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CA0E2C-1F51-48FC-B5B2-88166CC33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253" y="1953817"/>
            <a:ext cx="3308484" cy="24801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EDF4D8-B31A-4D93-BD91-554A9CA5F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3747" y="1953817"/>
            <a:ext cx="3160785" cy="24801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1F797E-01E8-4715-ABD8-3831B6E9A0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533" y="1370966"/>
            <a:ext cx="3699933" cy="363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58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0102-1E7D-49BC-BCD0-132DE6098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Small cropped brain region (testing)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B1C48B-C664-41F5-9F0A-6B26D49A0CCD}"/>
              </a:ext>
            </a:extLst>
          </p:cNvPr>
          <p:cNvSpPr txBox="1"/>
          <p:nvPr/>
        </p:nvSpPr>
        <p:spPr>
          <a:xfrm>
            <a:off x="1043858" y="5010150"/>
            <a:ext cx="10108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Decreased DFS depth to 7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Took ~85 minutes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Original approach showed most clean results, need to write code to join contiguous fibers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1A34C3-6657-4B15-B02B-B6E15FBA1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252" y="1784648"/>
            <a:ext cx="3502617" cy="26441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8CDFE0-0A67-4C9B-8957-67C4683A0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795" y="1784648"/>
            <a:ext cx="3442789" cy="26441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097825-90FE-48DF-953A-E86F5BABE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859" y="1496526"/>
            <a:ext cx="3469252" cy="32203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975507-8F22-4DD1-A371-EAF82554D1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533" y="1370966"/>
            <a:ext cx="3699933" cy="363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14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0102-1E7D-49BC-BCD0-132DE6098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Small cropped brain region (testing)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B1C48B-C664-41F5-9F0A-6B26D49A0CCD}"/>
              </a:ext>
            </a:extLst>
          </p:cNvPr>
          <p:cNvSpPr txBox="1"/>
          <p:nvPr/>
        </p:nvSpPr>
        <p:spPr>
          <a:xfrm>
            <a:off x="1041741" y="5166537"/>
            <a:ext cx="10108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DFS Depth = 7, increase max fiber length to avg(</a:t>
            </a:r>
            <a:r>
              <a:rPr lang="en-US" dirty="0" err="1">
                <a:solidFill>
                  <a:prstClr val="black"/>
                </a:solidFill>
              </a:rPr>
              <a:t>x,y,z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Took </a:t>
            </a:r>
            <a:r>
              <a:rPr lang="en-US">
                <a:solidFill>
                  <a:prstClr val="black"/>
                </a:solidFill>
              </a:rPr>
              <a:t>20 minutes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097825-90FE-48DF-953A-E86F5BABE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59" y="1496526"/>
            <a:ext cx="3469252" cy="32203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975507-8F22-4DD1-A371-EAF82554D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7992" y="1370966"/>
            <a:ext cx="3699933" cy="36391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3FF45E-808B-4223-A86A-F7DCD7E359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9739" y="2013766"/>
            <a:ext cx="3559861" cy="27031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5EB435-B884-4491-B2C7-3C2CAEC0E7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6250" y="2013766"/>
            <a:ext cx="3485117" cy="267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97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398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Cleared Brain Snapshots Results</vt:lpstr>
      <vt:lpstr>Development Progress</vt:lpstr>
      <vt:lpstr>Small cropped brain region</vt:lpstr>
      <vt:lpstr>Small cropped brain region 2</vt:lpstr>
      <vt:lpstr>Small cropped brain region 3</vt:lpstr>
      <vt:lpstr>Testing various parameters</vt:lpstr>
      <vt:lpstr>Small cropped brain region (testing)</vt:lpstr>
      <vt:lpstr>Small cropped brain region (testing)</vt:lpstr>
      <vt:lpstr>Small cropped brain region (testing)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Scan Results</dc:title>
  <dc:creator>Keshav Shivam</dc:creator>
  <cp:lastModifiedBy>Keshav Shivam</cp:lastModifiedBy>
  <cp:revision>41</cp:revision>
  <dcterms:created xsi:type="dcterms:W3CDTF">2019-07-04T01:45:56Z</dcterms:created>
  <dcterms:modified xsi:type="dcterms:W3CDTF">2019-07-08T01:25:49Z</dcterms:modified>
</cp:coreProperties>
</file>