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435A-D6A4-4B4D-B60C-54352250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1131-B596-464C-9CE5-51AD66B3E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875F-ACD4-474E-8D17-AF89663C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CFB4-839A-475D-A875-B255C74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9E47B-35DE-42C4-A2E5-59C7CB01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7049-C090-4F3C-87EC-342BD6D3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9D457-C78B-4BDE-BB97-FBB2C363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5707-2739-4180-A150-67D66AE2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7A7-53B9-42E9-A4C3-666E38F0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E6C7-14F8-4548-AD93-FD059B53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81DCB-3411-4F4B-BAC8-877D0AC9B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AC94A-7795-4BA7-ABA6-656443EB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09A1-E2E3-45CB-9BE5-9B14F4A1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E9C8-F53D-4FC8-8C27-5149E28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825E-C840-45B5-AB97-0ED6451C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EA34-FE4F-48C9-9591-43D83280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47C9-4F72-4BAD-8686-10A9E12D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8926-A517-4157-A1AC-484B60DA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B12F-63FB-4611-A951-E9E1C2E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5364-90B0-4C47-AF8D-242203FE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4EF2-4F59-479A-8473-C7C888DC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F76C6-2492-49FB-A473-B33B3A34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D55B-5C09-417F-9617-00A15CA7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6B7A-D9EF-4E48-970D-969C155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4D15-96CC-46D3-9FE1-83C6C49D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6EC-14B0-49C3-8F30-50BD9FAD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EE90-37EA-4EC9-8911-36E6BBFDB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49F88-6E2A-4C60-ADD9-5CE1CEE8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413D-0C01-4102-896E-3FAE4B67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E1D0A-C49C-45D8-8A2A-E379A93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46F2-84C1-4BE3-886F-6697E6F9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D54-0E21-4872-B826-8F20543E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13787-7A7F-4AD3-A79E-CB3BABBC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93A54-73D3-4317-8A81-845E26AF6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2832A-381A-42A1-956B-055B6DB51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D7BBD-F575-428B-9069-DFECA0B5C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B925-20D9-4E0C-B2D7-F8AB0426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93E06-08E6-4149-AA08-925CA5E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E6882-682B-41F5-8F26-3594D63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C38-4A53-465E-9CC2-4FA54A6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6D9E5-7526-4010-8936-83F77CC7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C577B-E2C0-48CD-903A-62DC5401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AAF45-6302-4E72-A766-FC8135A9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15ADF-3D44-445E-BA16-9ECE5AEE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1FC22-275C-4B72-A8CE-4BD52FAD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F6CD0-9C45-4437-9C7B-AEB71C2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BDEF-7740-4182-9D72-4E18BDD3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6B2-F114-4034-B1FF-39262787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56F5C-4B0D-4C43-83A6-C388FCC2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6EBB-1C6B-440F-BB1D-4031ACB5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04CF-A066-4754-9812-B27CD4BD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B202C-0CB5-4302-BF1C-45054C99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0FD9-5C16-484E-BDA7-22F0FC3E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48EDF-1BAE-42EE-B5EC-1784BCE5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06F79-EFD2-4BC0-AFFC-2DC9EEAA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47C7-2D47-4C06-9C87-965BFCCE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AC582-B134-4485-9E12-A7A93F0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DAE6-728F-443B-8E6D-0D7F3070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1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59AC1-EAD2-4736-9BB1-89811ECA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60E5-9476-4FA8-B2BB-D60C59C3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4F62-7EEE-4C0B-BE0D-A2AEA8C46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4C79-52E3-4524-B233-936C41ED67A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F523-FFD2-4DD9-BF31-C5C800ACA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DB31-6C7E-48A9-A7C8-500D6FE5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715D-7C92-442C-A996-5936E5F0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49E3-D517-46C8-8738-5D01D5D3D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90CAB-1253-4C9E-931A-33669FF8ED0E}"/>
              </a:ext>
            </a:extLst>
          </p:cNvPr>
          <p:cNvSpPr/>
          <p:nvPr/>
        </p:nvSpPr>
        <p:spPr>
          <a:xfrm>
            <a:off x="3048000" y="40774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approach of CT-FIRE combines the advantages of the fast discrete curvelet transform for denoising images, enhancement of the fiber edge features, and the fiber extraction (FIRE) algorithm for extracting individual fibers.”  - Andrew et 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6255C-32B1-4E03-849A-66EF37B2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6" y="580715"/>
            <a:ext cx="5953232" cy="5696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6D70C-E978-4063-BD08-7693619399FA}"/>
              </a:ext>
            </a:extLst>
          </p:cNvPr>
          <p:cNvSpPr txBox="1"/>
          <p:nvPr/>
        </p:nvSpPr>
        <p:spPr>
          <a:xfrm>
            <a:off x="6812782" y="710921"/>
            <a:ext cx="38585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z-stacks along the axis perpendicular to focal plane.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threshold on the image, into foreground vs background. Use relative intensity of pixels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minimum distance of each foreground pixel to the background. Apply a Gaussian filter.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nucleation points in the image to be the pixels with the maximum distance values.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local maximum points (LMPs) of each nucleation points in a similar fashion. Continue to build the network until no more LMPs are found.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short dangling fibers.</a:t>
            </a:r>
          </a:p>
          <a:p>
            <a:pPr marL="342900" indent="-342900">
              <a:buAutoNum type="alphaL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/>
              <p:nvPr/>
            </p:nvSpPr>
            <p:spPr>
              <a:xfrm>
                <a:off x="6764684" y="2115530"/>
                <a:ext cx="4718818" cy="262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N = {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 X, 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list of n vertices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set of coordinates describing the position of each vertex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set of fibers, which are made of vertices.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{1, 2, …n}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84" y="2115530"/>
                <a:ext cx="4718818" cy="2626938"/>
              </a:xfrm>
              <a:prstGeom prst="rect">
                <a:avLst/>
              </a:prstGeom>
              <a:blipFill>
                <a:blip r:embed="rId2"/>
                <a:stretch>
                  <a:fillRect l="-1163" t="-1160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6C9603D-0E89-4372-B304-72561A8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5" y="1582737"/>
            <a:ext cx="6344429" cy="36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6255C-32B1-4E03-849A-66EF37B23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9" r="62933" b="70600"/>
          <a:stretch/>
        </p:blipFill>
        <p:spPr>
          <a:xfrm>
            <a:off x="2585970" y="853579"/>
            <a:ext cx="1427480" cy="1674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/>
              <p:nvPr/>
            </p:nvSpPr>
            <p:spPr>
              <a:xfrm>
                <a:off x="503421" y="2528384"/>
                <a:ext cx="559257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Flatten z-stacks along the axis perpendicular to focal plane.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image I(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define an image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mapping such that: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U →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255]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U = {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L]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M]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N]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flattened image  J (x, y) 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{I(x, y, z)} and is in the direction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perpendicular to the focal plane.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Flattening takes the maximum intensity pixel value from the entire z stack at that x and y location. Alternative flattening methods to consider are sum slices, standard deviation, and mean intensity.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1" y="2528384"/>
                <a:ext cx="5592579" cy="4524315"/>
              </a:xfrm>
              <a:prstGeom prst="rect">
                <a:avLst/>
              </a:prstGeom>
              <a:blipFill>
                <a:blip r:embed="rId3"/>
                <a:stretch>
                  <a:fillRect l="-98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71F5092-E473-43DF-BE74-00EFE54B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2" r="36755" b="70600"/>
          <a:stretch/>
        </p:blipFill>
        <p:spPr>
          <a:xfrm>
            <a:off x="8116343" y="853579"/>
            <a:ext cx="1489686" cy="1674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90CCA-BB7A-4B68-A294-214AFC347FA0}"/>
              </a:ext>
            </a:extLst>
          </p:cNvPr>
          <p:cNvSpPr txBox="1"/>
          <p:nvPr/>
        </p:nvSpPr>
        <p:spPr>
          <a:xfrm>
            <a:off x="6096000" y="2528384"/>
            <a:ext cx="5592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Binary threshold on the image, into foreground vs background. Use relative intensity of pixels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gaussian filter and binarize the image, so that pixel values are 1 if the pixel is a curvelet, else 0.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binarize, all pixels that are brighter than a certain threshold are 1.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threshold must be experimentally determined to maintain network topology.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6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6255C-32B1-4E03-849A-66EF37B23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9" r="62933" b="70600"/>
          <a:stretch/>
        </p:blipFill>
        <p:spPr>
          <a:xfrm>
            <a:off x="2585970" y="853579"/>
            <a:ext cx="1427480" cy="1674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/>
              <p:nvPr/>
            </p:nvSpPr>
            <p:spPr>
              <a:xfrm>
                <a:off x="503421" y="2528384"/>
                <a:ext cx="55925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Determine the minimum distance of each foreground pixel to the background. Apply a Gaussian filter.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minimal distance from a fiber pixel to a background pixel is calculated. This distance function is then smoothed with a Gaussian filter and is represented by 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with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1" y="2528384"/>
                <a:ext cx="5592579" cy="2031325"/>
              </a:xfrm>
              <a:prstGeom prst="rect">
                <a:avLst/>
              </a:prstGeom>
              <a:blipFill>
                <a:blip r:embed="rId3"/>
                <a:stretch>
                  <a:fillRect l="-981" t="-1802" r="-174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71F5092-E473-43DF-BE74-00EFE54B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2" r="36755" b="70600"/>
          <a:stretch/>
        </p:blipFill>
        <p:spPr>
          <a:xfrm>
            <a:off x="8116343" y="853579"/>
            <a:ext cx="1489686" cy="1674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90CCA-BB7A-4B68-A294-214AFC347FA0}"/>
                  </a:ext>
                </a:extLst>
              </p:cNvPr>
              <p:cNvSpPr txBox="1"/>
              <p:nvPr/>
            </p:nvSpPr>
            <p:spPr>
              <a:xfrm>
                <a:off x="6096000" y="2528384"/>
                <a:ext cx="5592579" cy="348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Select nucleation points in the image to be the pixels with the maximum distance values.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r) = {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||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 floor(r) }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r) = {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||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floor(r) }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nucleation points P be such that: 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|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≥ max{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Nucleation points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 at local maxima of 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exceed the threshold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90CCA-BB7A-4B68-A294-214AFC347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8384"/>
                <a:ext cx="5592579" cy="3483518"/>
              </a:xfrm>
              <a:prstGeom prst="rect">
                <a:avLst/>
              </a:prstGeom>
              <a:blipFill>
                <a:blip r:embed="rId4"/>
                <a:stretch>
                  <a:fillRect l="-872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86805A0-62C7-4B79-A90B-60538ABFF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8" r="12354" b="71816"/>
          <a:stretch/>
        </p:blipFill>
        <p:spPr>
          <a:xfrm>
            <a:off x="2585970" y="888215"/>
            <a:ext cx="1427480" cy="1605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4E281-21D3-413B-891D-3761E6E53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0" t="28914" r="61746" b="41686"/>
          <a:stretch/>
        </p:blipFill>
        <p:spPr>
          <a:xfrm>
            <a:off x="8101426" y="853579"/>
            <a:ext cx="1504603" cy="1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6255C-32B1-4E03-849A-66EF37B23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9" r="62933" b="70600"/>
          <a:stretch/>
        </p:blipFill>
        <p:spPr>
          <a:xfrm>
            <a:off x="2585970" y="853579"/>
            <a:ext cx="1427480" cy="1674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/>
              <p:nvPr/>
            </p:nvSpPr>
            <p:spPr>
              <a:xfrm>
                <a:off x="503421" y="2528384"/>
                <a:ext cx="5592579" cy="296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e) Find the local maximum points (LMPs) of each nucleation points in a similar fashion. Continue to build the network until no more LMPs are found.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{LMP}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∂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| 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≥ max{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1} where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ciel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LMPs occur at a local maximum in 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on the surface of the box ∂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exceed threshold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LMP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6D70C-E978-4063-BD08-76936193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1" y="2528384"/>
                <a:ext cx="5592579" cy="2963119"/>
              </a:xfrm>
              <a:prstGeom prst="rect">
                <a:avLst/>
              </a:prstGeom>
              <a:blipFill>
                <a:blip r:embed="rId3"/>
                <a:stretch>
                  <a:fillRect l="-981"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71F5092-E473-43DF-BE74-00EFE54B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2" r="36755" b="70600"/>
          <a:stretch/>
        </p:blipFill>
        <p:spPr>
          <a:xfrm>
            <a:off x="8116343" y="853579"/>
            <a:ext cx="1489686" cy="1674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90CCA-BB7A-4B68-A294-214AFC347FA0}"/>
              </a:ext>
            </a:extLst>
          </p:cNvPr>
          <p:cNvSpPr txBox="1"/>
          <p:nvPr/>
        </p:nvSpPr>
        <p:spPr>
          <a:xfrm>
            <a:off x="6096000" y="2528384"/>
            <a:ext cx="559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Remove short dangling fibers.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Dangling fibers have a length bellow a certain threshold, and a tangent angel differing from other incoming fiber ends. Fibers that are similar in orientation are joined.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46016-AB62-41B9-ACA1-88A40C816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52" t="29699" r="37869" b="40901"/>
          <a:stretch/>
        </p:blipFill>
        <p:spPr>
          <a:xfrm>
            <a:off x="2585969" y="853578"/>
            <a:ext cx="1427481" cy="1674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F7070-77C1-4422-9914-F34D43724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5" t="29581" r="11752" b="41018"/>
          <a:stretch/>
        </p:blipFill>
        <p:spPr>
          <a:xfrm>
            <a:off x="8116343" y="907676"/>
            <a:ext cx="1489686" cy="1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D84A-702C-4DF1-8C04-9BF52DF5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Nucleation and Local Maximum Points (LMPs)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F1250-9BD4-48D6-ADCB-8693D7FF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96" y="1895449"/>
            <a:ext cx="7966008" cy="4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D84A-702C-4DF1-8C04-9BF52DF5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CT-FIRE’s standalone MATLAB application has the capability to process .tiff image stacks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58465-46D9-4F04-BA4C-4A8D9F5F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5" y="1780894"/>
            <a:ext cx="5882539" cy="42904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D12631-93C4-4A10-BD61-062605C63466}"/>
              </a:ext>
            </a:extLst>
          </p:cNvPr>
          <p:cNvSpPr/>
          <p:nvPr/>
        </p:nvSpPr>
        <p:spPr>
          <a:xfrm>
            <a:off x="512168" y="2205317"/>
            <a:ext cx="4282888" cy="4572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785CD-FC10-40D2-85E4-C565DAB3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54" y="2770768"/>
            <a:ext cx="5097274" cy="27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785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FIRE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Nucleation and Local Maximum Points (LMPs) </vt:lpstr>
      <vt:lpstr>CT-FIRE’s standalone MATLAB application has the capability to process .tiff image stacks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Algorithm</dc:title>
  <dc:creator>Keshav Shivam</dc:creator>
  <cp:lastModifiedBy>Keshav Shivam</cp:lastModifiedBy>
  <cp:revision>34</cp:revision>
  <dcterms:created xsi:type="dcterms:W3CDTF">2019-03-08T03:46:57Z</dcterms:created>
  <dcterms:modified xsi:type="dcterms:W3CDTF">2019-03-25T19:01:33Z</dcterms:modified>
</cp:coreProperties>
</file>