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470D-80E3-4B6B-92E1-3B4E15ADB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4C16E-279A-4748-880D-E9DEF5507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CE99-1B0B-4A30-BEAE-24E2112EC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38D9-6162-4625-A2A4-7585FE70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15153-D7D7-474A-8131-90454174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30F3-8554-4493-A7E6-DF4A1612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FEA44-F3C9-439C-A205-4C1E9E286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D29E-0560-40E2-816C-3954BB49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9CFA-4D70-4DE6-BB89-68D65FB5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CFE6-E1C5-412B-A720-A85933F0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33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99071-4A69-403C-9668-4C5DD329A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1EAA6-2544-4017-BC77-61662DF5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749F6-496F-4B1C-A0A1-182972DB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5C2D4-8CAB-44FF-9F65-388EC09C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4E269-6191-45F6-AF74-EF836120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1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F6A7-C19E-4E21-BABE-284BB7A1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B0E5D-7F6C-4763-A0CE-FCA182E7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C0FF3-FB03-4E00-99F5-0F19567C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D6EC-2CD9-401A-850D-64837D28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EBDB-F4CB-410C-BA04-1920BB16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7F51-534A-48EE-9D9F-5BC32CCCC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C7489-C62E-4DB7-A998-B1C895D9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E4FF-FED3-4F0F-B6EE-1305705D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6FF4-190F-45D1-96D3-623FCFB6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863E-16D9-423B-A3DB-8FA7F45BA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8F95-48D1-4DFD-9FED-1BCC5C7A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65EA-EBA8-435C-9F2D-D60E2BC35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EA2B5-8334-4FBB-A64A-BE7C3BD1C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09568-30EA-495E-AAE8-8F5BA683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A213D-0B82-4B8B-BA85-9B1BBBF9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98F57-BB67-49A0-B5B9-53552ADC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D561-8ACD-4E46-BF6F-3C4CD44A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17F9C-9DFA-4D7E-93F8-ECBCC6484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BF035-51A4-48E7-BA8A-A4E07370B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3FC27-7558-4D6C-A2C8-7AD791C75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018DC-46BA-4A45-9EDF-9A94C9198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319FC-415C-4A12-9A25-C9CE4919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B69D1-A893-45D6-9C69-DB64A601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8401F-12A5-4453-A9C5-594F3E59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DE37-4470-4311-9791-A35A6D9B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1B970-F023-4AF4-A73B-A55281CB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CF3E4-18BF-4A2D-9A53-F1CC5870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C8166-5D43-4B95-8353-196B597D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8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44273-33C8-46CD-98CB-612615A4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D9BD8-B0C1-4B55-949E-679B4B36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044A3-891C-478C-BD1A-71C6AE68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9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EBCF-56E4-456C-B4E0-B222D0AF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528E-FAE7-460D-A752-669C1293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D2E03-9121-44AE-9063-EE9B73569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81F98-0B82-4C59-AE77-2B1C52C4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BF962-2654-421C-B77D-54E9F21B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F0D01-62F9-49B7-8E67-C4FB25C2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3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1502-E43C-4352-8338-85BD675D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EE1C0-6DF8-4C49-886B-B5973778C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A444A-2334-4E0D-B1D8-4AF5D33D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908A-CF08-4874-A7EB-F7AAE45B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B0200-89DB-4E9E-BEDF-A346989FA54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20727-0609-4C26-8ADA-D08B73FE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2BFE-E4DD-4341-8007-78AFEA6D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2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C046E-1BF3-4C84-BA07-E5FDCC8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554AF-CF99-47E3-971C-59CAF7BB5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EB31B-F1D5-4143-87A4-970A00990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B0200-89DB-4E9E-BEDF-A346989FA54B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87B1-2FB3-4645-A619-ED9C731D2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0DD3-1D7E-4097-BEE8-0747D60AE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A12A2-D7E7-4F31-9131-55419F416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C135-CF88-49A7-A743-440AD3919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preprocessing, testing for z = 1 …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A0AE1-1A9A-4B84-87E6-F5010C6430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Keshav Shivam</a:t>
            </a:r>
          </a:p>
        </p:txBody>
      </p:sp>
    </p:spTree>
    <p:extLst>
      <p:ext uri="{BB962C8B-B14F-4D97-AF65-F5344CB8AC3E}">
        <p14:creationId xmlns:p14="http://schemas.microsoft.com/office/powerpoint/2010/main" val="59836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5B8D-2F0B-4040-8784-3B79CFCD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after mean subtract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C3C86-E27B-4F7E-B509-0AFA0D39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01" y="3619919"/>
            <a:ext cx="6222120" cy="31938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8B86A-E9FD-44C2-940B-6970A59F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5" y="1739594"/>
            <a:ext cx="6096000" cy="3378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E5ACC-A577-42BB-83B0-28625D9F64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50"/>
          <a:stretch/>
        </p:blipFill>
        <p:spPr>
          <a:xfrm>
            <a:off x="7751234" y="465440"/>
            <a:ext cx="3835400" cy="3018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E9DB17-FB94-48CD-A713-4827F4E9F5F5}"/>
              </a:ext>
            </a:extLst>
          </p:cNvPr>
          <p:cNvSpPr txBox="1"/>
          <p:nvPr/>
        </p:nvSpPr>
        <p:spPr>
          <a:xfrm>
            <a:off x="541867" y="5918200"/>
            <a:ext cx="447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fibers = </a:t>
            </a:r>
            <a:r>
              <a:rPr lang="en-US" dirty="0" err="1"/>
              <a:t>FiberFinder</a:t>
            </a:r>
            <a:r>
              <a:rPr lang="en-US" dirty="0"/>
              <a:t>(1, height, width, </a:t>
            </a:r>
            <a:r>
              <a:rPr lang="en-US" dirty="0" err="1"/>
              <a:t>imgArray</a:t>
            </a:r>
            <a:r>
              <a:rPr lang="en-US" dirty="0"/>
              <a:t>, 10, 5, 2, 1, 10); No DFS limit</a:t>
            </a:r>
          </a:p>
        </p:txBody>
      </p:sp>
    </p:spTree>
    <p:extLst>
      <p:ext uri="{BB962C8B-B14F-4D97-AF65-F5344CB8AC3E}">
        <p14:creationId xmlns:p14="http://schemas.microsoft.com/office/powerpoint/2010/main" val="240029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5B8D-2F0B-4040-8784-3B79CFCD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after mean subtract and </a:t>
            </a:r>
            <a:r>
              <a:rPr lang="en-US" dirty="0" err="1"/>
              <a:t>bwareafilt</a:t>
            </a:r>
            <a:r>
              <a:rPr lang="en-US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E5ACC-A577-42BB-83B0-28625D9F6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50"/>
          <a:stretch/>
        </p:blipFill>
        <p:spPr>
          <a:xfrm>
            <a:off x="7382933" y="1409165"/>
            <a:ext cx="3166534" cy="24922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E97860-D3E1-4372-A160-1B88342D9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6" y="1742366"/>
            <a:ext cx="6472767" cy="3157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B721B-DF63-4044-AD78-59FE812C9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33" y="3953120"/>
            <a:ext cx="5634567" cy="2772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26D85A-A0E7-47BC-B8D5-F455F2E72DA2}"/>
              </a:ext>
            </a:extLst>
          </p:cNvPr>
          <p:cNvSpPr txBox="1"/>
          <p:nvPr/>
        </p:nvSpPr>
        <p:spPr>
          <a:xfrm>
            <a:off x="541867" y="5918200"/>
            <a:ext cx="4478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fibers = </a:t>
            </a:r>
            <a:r>
              <a:rPr lang="en-US" dirty="0" err="1"/>
              <a:t>FiberFinder</a:t>
            </a:r>
            <a:r>
              <a:rPr lang="en-US" dirty="0"/>
              <a:t>(1, height, width, </a:t>
            </a:r>
            <a:r>
              <a:rPr lang="en-US" dirty="0" err="1"/>
              <a:t>imgArray</a:t>
            </a:r>
            <a:r>
              <a:rPr lang="en-US" dirty="0"/>
              <a:t>, 10, 5, 2, 1, 10); No DFS limit</a:t>
            </a:r>
          </a:p>
        </p:txBody>
      </p:sp>
    </p:spTree>
    <p:extLst>
      <p:ext uri="{BB962C8B-B14F-4D97-AF65-F5344CB8AC3E}">
        <p14:creationId xmlns:p14="http://schemas.microsoft.com/office/powerpoint/2010/main" val="360581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5B8D-2F0B-4040-8784-3B79CFCD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Z = 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CAACC-2E7B-478D-8A74-8C9C70445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810279"/>
            <a:ext cx="931545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5B8D-2F0B-4040-8784-3B79CFCD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Z =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409B2-83CC-438F-B9DB-A4752A1E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9879"/>
            <a:ext cx="3976125" cy="19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79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Image preprocessing, testing for z = 1 … 5</vt:lpstr>
      <vt:lpstr>Results after mean subtract</vt:lpstr>
      <vt:lpstr>Results after mean subtract and bwareafilt()</vt:lpstr>
      <vt:lpstr>Z = 1</vt:lpstr>
      <vt:lpstr>Z =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Keshav Shivam</dc:creator>
  <cp:lastModifiedBy>Keshav Shivam</cp:lastModifiedBy>
  <cp:revision>8</cp:revision>
  <dcterms:created xsi:type="dcterms:W3CDTF">2019-09-27T19:51:47Z</dcterms:created>
  <dcterms:modified xsi:type="dcterms:W3CDTF">2019-10-07T03:02:07Z</dcterms:modified>
</cp:coreProperties>
</file>