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470D-80E3-4B6B-92E1-3B4E15AD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C16E-279A-4748-880D-E9DEF550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CE99-1B0B-4A30-BEAE-24E2112E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8D9-6162-4625-A2A4-7585FE70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5153-D7D7-474A-8131-9045417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30F3-8554-4493-A7E6-DF4A1612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FEA44-F3C9-439C-A205-4C1E9E28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D29E-0560-40E2-816C-3954BB49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9CFA-4D70-4DE6-BB89-68D65FB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CFE6-E1C5-412B-A720-A85933F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99071-4A69-403C-9668-4C5DD329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EAA6-2544-4017-BC77-61662DF5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49F6-496F-4B1C-A0A1-182972D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C2D4-8CAB-44FF-9F65-388EC09C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E269-6191-45F6-AF74-EF83612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F6A7-C19E-4E21-BABE-284BB7A1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0E5D-7F6C-4763-A0CE-FCA182E7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0FF3-FB03-4E00-99F5-0F19567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D6EC-2CD9-401A-850D-64837D28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DB-F4CB-410C-BA04-1920BB1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F51-534A-48EE-9D9F-5BC32CC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7489-C62E-4DB7-A998-B1C895D9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E4FF-FED3-4F0F-B6EE-1305705D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6FF4-190F-45D1-96D3-623FCFB6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863E-16D9-423B-A3DB-8FA7F45B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F95-48D1-4DFD-9FED-1BCC5C7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65EA-EBA8-435C-9F2D-D60E2BC3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A2B5-8334-4FBB-A64A-BE7C3BD1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9568-30EA-495E-AAE8-8F5BA683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213D-0B82-4B8B-BA85-9B1BBBF9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8F57-BB67-49A0-B5B9-53552ADC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D561-8ACD-4E46-BF6F-3C4CD44A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7F9C-9DFA-4D7E-93F8-ECBCC648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F035-51A4-48E7-BA8A-A4E07370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3FC27-7558-4D6C-A2C8-7AD791C7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018DC-46BA-4A45-9EDF-9A94C9198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19FC-415C-4A12-9A25-C9CE491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B69D1-A893-45D6-9C69-DB64A60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8401F-12A5-4453-A9C5-594F3E5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DE37-4470-4311-9791-A35A6D9B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1B970-F023-4AF4-A73B-A55281CB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CF3E4-18BF-4A2D-9A53-F1CC5870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C8166-5D43-4B95-8353-196B597D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44273-33C8-46CD-98CB-612615A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D9BD8-B0C1-4B55-949E-679B4B36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44A3-891C-478C-BD1A-71C6AE68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EBCF-56E4-456C-B4E0-B222D0AF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528E-FAE7-460D-A752-669C1293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2E03-9121-44AE-9063-EE9B7356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1F98-0B82-4C59-AE77-2B1C52C4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F962-2654-421C-B77D-54E9F21B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0D01-62F9-49B7-8E67-C4FB25C2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1502-E43C-4352-8338-85BD675D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EE1C0-6DF8-4C49-886B-B5973778C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A444A-2334-4E0D-B1D8-4AF5D33D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908A-CF08-4874-A7EB-F7AAE45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20727-0609-4C26-8ADA-D08B73F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2BFE-E4DD-4341-8007-78AFEA6D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C046E-1BF3-4C84-BA07-E5FDCC8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554AF-CF99-47E3-971C-59CAF7BB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B31B-F1D5-4143-87A4-970A00990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0200-89DB-4E9E-BEDF-A346989FA54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87B1-2FB3-4645-A619-ED9C731D2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0DD3-1D7E-4097-BEE8-0747D60AE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135-CF88-49A7-A743-440AD3919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preprocessing, testing for z = 1 …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0AE1-1A9A-4B84-87E6-F5010C643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Shivam</a:t>
            </a:r>
          </a:p>
        </p:txBody>
      </p:sp>
    </p:spTree>
    <p:extLst>
      <p:ext uri="{BB962C8B-B14F-4D97-AF65-F5344CB8AC3E}">
        <p14:creationId xmlns:p14="http://schemas.microsoft.com/office/powerpoint/2010/main" val="5983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mean subtract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3C86-E27B-4F7E-B509-0AFA0D39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1" y="3619919"/>
            <a:ext cx="6222120" cy="3193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8B86A-E9FD-44C2-940B-6970A59F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5" y="1739594"/>
            <a:ext cx="6096000" cy="337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E5ACC-A577-42BB-83B0-28625D9F6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50"/>
          <a:stretch/>
        </p:blipFill>
        <p:spPr>
          <a:xfrm>
            <a:off x="7751234" y="465440"/>
            <a:ext cx="3835400" cy="3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mean subtract and </a:t>
            </a:r>
            <a:r>
              <a:rPr lang="en-US" dirty="0" err="1"/>
              <a:t>bwareafilt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E5ACC-A577-42BB-83B0-28625D9F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0"/>
          <a:stretch/>
        </p:blipFill>
        <p:spPr>
          <a:xfrm>
            <a:off x="7382933" y="1409165"/>
            <a:ext cx="3166534" cy="2492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97860-D3E1-4372-A160-1B88342D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6" y="1742366"/>
            <a:ext cx="6472767" cy="315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721B-DF63-4044-AD78-59FE812C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33" y="3953120"/>
            <a:ext cx="5634567" cy="27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1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 preprocessing, testing for z = 1 … 5</vt:lpstr>
      <vt:lpstr>Results after mean subtract</vt:lpstr>
      <vt:lpstr>Results after mean subtract and bwareafilt()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Shivam</dc:creator>
  <cp:lastModifiedBy>Keshav Shivam</cp:lastModifiedBy>
  <cp:revision>3</cp:revision>
  <dcterms:created xsi:type="dcterms:W3CDTF">2019-09-27T19:51:47Z</dcterms:created>
  <dcterms:modified xsi:type="dcterms:W3CDTF">2019-09-27T20:21:18Z</dcterms:modified>
</cp:coreProperties>
</file>