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선호" initials="김" lastIdx="1" clrIdx="0">
    <p:extLst>
      <p:ext uri="{19B8F6BF-5375-455C-9EA6-DF929625EA0E}">
        <p15:presenceInfo xmlns:p15="http://schemas.microsoft.com/office/powerpoint/2012/main" userId="S::seonho99@office.doowon.ac.kr::71f5b4aa-373c-4188-8642-de9dc4c010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FDE69-2622-41A4-8D47-C51518C2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99A813-76C0-4024-9009-4804C39C6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3DD26-FAB0-4AD4-A2D1-51827C06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BBB9-C44E-4823-8565-C9AE8C80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8E36A-7B13-4F3E-8233-3E23107F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8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082CE-C55A-4103-87CA-DD0A7A82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4B6C96-1D14-4983-BD16-EECD49183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7E371-0524-489A-811B-A973DCA9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1E955-5EA8-49B0-A08A-C89067F0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91136-A967-4454-A41C-09DE840E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D15FB1-E343-44CD-BD78-1BEE39DE1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6B32A8-5166-4A8B-A06A-B5BBD03B9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8A290-AAE7-47C8-9883-C3FF04CC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FA325-86CF-45FD-BDF4-49C14249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B07DE-7914-4B44-933C-767FD5E8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2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34BB5-B32A-49CA-AE25-23B47C95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9B73E-A7CB-4513-A3FD-AECF1813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0905F-9E4A-40CA-989A-11841F36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27CA9-663D-4B26-9B60-DF9F1B87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58B6D-85AD-4C51-B04C-66E49C4F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0E474-1B19-486B-97EA-A2B6EBC8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5E9FC-AEA7-474A-861C-02A00B05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AD458-712B-4934-AAAB-223A587B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10839-0CBB-4702-8188-C6F06C94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A27E1-6D67-4B5C-A629-E03F65D3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7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95467-E963-4A57-AF76-9C68DE5D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3A3D9-3D78-4ADD-9506-EEFFC9ECD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4BA9C-0898-4F62-B24A-FA2D0F9E5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6CFC2-E94E-46C8-9DA7-3352A1F8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9C888-19D2-47A2-96B7-35078367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914765-8BC1-4A1E-820A-EA2AE815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2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89DC3-4499-4AA1-917A-D0A51D16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2028C-2E67-4E64-8CC4-82F67405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8C0C84-E8F1-41AF-84E4-F87BBE3E2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3A931D-38AE-427E-B128-D85830C91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F25C3-EF50-4ECB-B4AB-DB2DC5B3B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174110-D77C-46AD-84BD-C276CAC8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199D9D-70AC-4ACA-BCEB-69D17A1B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D1C6E6-21E6-4799-87D9-94CFCBCE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54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FD155-EF71-4AA5-A888-DB742018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F479FF-8B0F-47B7-A577-0F2C7997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434270-4D89-43EB-B57B-6C78E761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A0B003-6206-4A79-9578-F62CC39A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5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ECE867-49DD-455B-B580-338FFB81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C9B5E0-32E1-48E2-8080-9439AA90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885B3B-E518-438B-BFAB-84196E1E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CFF9-E2B0-4D88-B7ED-D9ACF7BB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A0635-6280-4D5B-8AE7-3E3A4ADB2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49C1E5-517A-40E8-A2A4-D860BAE5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BD0C5D-AA82-4758-A79C-56C6EE6D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D154B-CC3F-4599-A3B7-3F624818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B6C0C1-2745-499E-8EED-88344B87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9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55F65-A1A2-41F1-B0F6-52D0E722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C5AEAF-E6B4-41D5-8163-0E296CBA0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EA595-BF80-497D-BAEE-2CB425AC5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9E85C-EF64-4EF8-85AB-9F1A2BD0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FF6B0-FBE3-408C-9C8C-6183123F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01BDC-8910-4B25-BD51-01E192AD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7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77AFA4-1ACB-4709-AE04-F17C7EF6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8C0AC0-2763-49CB-9462-9E24EFA90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1DA92-6345-484B-9DB5-736F03613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83A8A-1414-46F9-A238-9C6994D8E5C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7E0DB-28D5-4E9A-A7CF-4793AD8DB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EC7BA-BC37-40D2-AB2D-3CBBDA753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F9D4-04C1-4529-AAC5-CB612E863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2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7A094F7-18B8-4FD0-98D9-7788FA74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875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0DC008-17B7-44D7-8EC6-DEBE365631F9}"/>
              </a:ext>
            </a:extLst>
          </p:cNvPr>
          <p:cNvSpPr/>
          <p:nvPr/>
        </p:nvSpPr>
        <p:spPr>
          <a:xfrm>
            <a:off x="3755215" y="643366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개발사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061030-ED27-4038-ADBF-D491F6B4BA65}"/>
              </a:ext>
            </a:extLst>
          </p:cNvPr>
          <p:cNvSpPr/>
          <p:nvPr/>
        </p:nvSpPr>
        <p:spPr>
          <a:xfrm>
            <a:off x="1305681" y="643366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9983E7-D873-4153-9AAB-C08A6B892ADB}"/>
              </a:ext>
            </a:extLst>
          </p:cNvPr>
          <p:cNvSpPr/>
          <p:nvPr/>
        </p:nvSpPr>
        <p:spPr>
          <a:xfrm>
            <a:off x="99404" y="643366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유저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E68D51-DB69-4821-B864-0A50B4A9FD01}"/>
              </a:ext>
            </a:extLst>
          </p:cNvPr>
          <p:cNvSpPr/>
          <p:nvPr/>
        </p:nvSpPr>
        <p:spPr>
          <a:xfrm>
            <a:off x="2530448" y="643366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D278F119-BB0D-4F9E-82E2-C27B7E3C9C59}"/>
              </a:ext>
            </a:extLst>
          </p:cNvPr>
          <p:cNvSpPr txBox="1">
            <a:spLocks/>
          </p:cNvSpPr>
          <p:nvPr/>
        </p:nvSpPr>
        <p:spPr>
          <a:xfrm>
            <a:off x="0" y="2509853"/>
            <a:ext cx="12192000" cy="618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관계 설정</a:t>
            </a: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64EC5F56-F69F-4324-9472-57F77FAC1697}"/>
              </a:ext>
            </a:extLst>
          </p:cNvPr>
          <p:cNvSpPr/>
          <p:nvPr/>
        </p:nvSpPr>
        <p:spPr>
          <a:xfrm>
            <a:off x="1542784" y="3918796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 작성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A65C0A-DB74-43F2-B80E-1CCD1D202E9D}"/>
              </a:ext>
            </a:extLst>
          </p:cNvPr>
          <p:cNvSpPr/>
          <p:nvPr/>
        </p:nvSpPr>
        <p:spPr>
          <a:xfrm>
            <a:off x="3443160" y="3938766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7FA3ED-B36F-4A0F-81F9-894F88DD29D8}"/>
              </a:ext>
            </a:extLst>
          </p:cNvPr>
          <p:cNvSpPr/>
          <p:nvPr/>
        </p:nvSpPr>
        <p:spPr>
          <a:xfrm>
            <a:off x="171061" y="3921906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52046A0-247E-42EC-8164-D0F0AF3C39BF}"/>
              </a:ext>
            </a:extLst>
          </p:cNvPr>
          <p:cNvCxnSpPr>
            <a:stCxn id="18" idx="3"/>
            <a:endCxn id="12" idx="1"/>
          </p:cNvCxnSpPr>
          <p:nvPr/>
        </p:nvCxnSpPr>
        <p:spPr>
          <a:xfrm flipV="1">
            <a:off x="1224767" y="4175715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9D7B69-4267-4D58-A80F-C61524BBCB89}"/>
              </a:ext>
            </a:extLst>
          </p:cNvPr>
          <p:cNvCxnSpPr>
            <a:cxnSpLocks/>
          </p:cNvCxnSpPr>
          <p:nvPr/>
        </p:nvCxnSpPr>
        <p:spPr>
          <a:xfrm flipV="1">
            <a:off x="3122931" y="4174405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18C0DA-1FDD-4DF9-A78A-6D5AF298635A}"/>
              </a:ext>
            </a:extLst>
          </p:cNvPr>
          <p:cNvSpPr txBox="1"/>
          <p:nvPr/>
        </p:nvSpPr>
        <p:spPr>
          <a:xfrm>
            <a:off x="1222555" y="3858556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5114F5-DAD9-4625-9E20-81A830D9A453}"/>
              </a:ext>
            </a:extLst>
          </p:cNvPr>
          <p:cNvSpPr txBox="1"/>
          <p:nvPr/>
        </p:nvSpPr>
        <p:spPr>
          <a:xfrm>
            <a:off x="3089669" y="3830144"/>
            <a:ext cx="319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2FC33F-38B5-446E-BE14-2CE868C02AF6}"/>
              </a:ext>
            </a:extLst>
          </p:cNvPr>
          <p:cNvSpPr/>
          <p:nvPr/>
        </p:nvSpPr>
        <p:spPr>
          <a:xfrm>
            <a:off x="4969514" y="643366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리뷰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EBF79-2192-4648-A3B1-D2F356BADFE6}"/>
              </a:ext>
            </a:extLst>
          </p:cNvPr>
          <p:cNvSpPr/>
          <p:nvPr/>
        </p:nvSpPr>
        <p:spPr>
          <a:xfrm>
            <a:off x="7409801" y="643366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거래내역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EB6E4A2-237D-45D3-8F63-A077951137FC}"/>
              </a:ext>
            </a:extLst>
          </p:cNvPr>
          <p:cNvSpPr/>
          <p:nvPr/>
        </p:nvSpPr>
        <p:spPr>
          <a:xfrm>
            <a:off x="6193254" y="643366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댓글</a:t>
            </a:r>
          </a:p>
        </p:txBody>
      </p: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11F21181-CA71-4F12-ABD7-9BC49A5D53CE}"/>
              </a:ext>
            </a:extLst>
          </p:cNvPr>
          <p:cNvSpPr/>
          <p:nvPr/>
        </p:nvSpPr>
        <p:spPr>
          <a:xfrm>
            <a:off x="1542784" y="4537549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등록하다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A12218A-5C42-41CE-9983-1F1EE7595D98}"/>
              </a:ext>
            </a:extLst>
          </p:cNvPr>
          <p:cNvSpPr/>
          <p:nvPr/>
        </p:nvSpPr>
        <p:spPr>
          <a:xfrm>
            <a:off x="3443160" y="4557519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개발사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0A93548-3534-4F79-AFB3-66DC1A5A7B34}"/>
              </a:ext>
            </a:extLst>
          </p:cNvPr>
          <p:cNvSpPr/>
          <p:nvPr/>
        </p:nvSpPr>
        <p:spPr>
          <a:xfrm>
            <a:off x="171061" y="4540659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67B724-8E92-43E2-9D2E-D8E70F2B8494}"/>
              </a:ext>
            </a:extLst>
          </p:cNvPr>
          <p:cNvCxnSpPr>
            <a:stCxn id="63" idx="3"/>
            <a:endCxn id="61" idx="1"/>
          </p:cNvCxnSpPr>
          <p:nvPr/>
        </p:nvCxnSpPr>
        <p:spPr>
          <a:xfrm flipV="1">
            <a:off x="1224767" y="4794468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42FF5DB-0E50-4B9A-81A0-018162BDB3A9}"/>
              </a:ext>
            </a:extLst>
          </p:cNvPr>
          <p:cNvCxnSpPr>
            <a:cxnSpLocks/>
          </p:cNvCxnSpPr>
          <p:nvPr/>
        </p:nvCxnSpPr>
        <p:spPr>
          <a:xfrm flipV="1">
            <a:off x="3122931" y="4793158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1E53061-0C5A-4890-A5B2-6180FC4FBB15}"/>
              </a:ext>
            </a:extLst>
          </p:cNvPr>
          <p:cNvSpPr txBox="1"/>
          <p:nvPr/>
        </p:nvSpPr>
        <p:spPr>
          <a:xfrm>
            <a:off x="1222555" y="4477309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288124-7531-43A4-85A9-FD843398615F}"/>
              </a:ext>
            </a:extLst>
          </p:cNvPr>
          <p:cNvSpPr txBox="1"/>
          <p:nvPr/>
        </p:nvSpPr>
        <p:spPr>
          <a:xfrm>
            <a:off x="3089669" y="4448897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AC725F9D-5B0A-4053-B92D-4E2CCC6C60C2}"/>
              </a:ext>
            </a:extLst>
          </p:cNvPr>
          <p:cNvSpPr/>
          <p:nvPr/>
        </p:nvSpPr>
        <p:spPr>
          <a:xfrm>
            <a:off x="1542784" y="5129574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구매하다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69D6795-F9A4-4773-9894-E573E0F189D6}"/>
              </a:ext>
            </a:extLst>
          </p:cNvPr>
          <p:cNvSpPr/>
          <p:nvPr/>
        </p:nvSpPr>
        <p:spPr>
          <a:xfrm>
            <a:off x="3443160" y="5149544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0825A19-3211-4352-A7CA-2E9994734FDF}"/>
              </a:ext>
            </a:extLst>
          </p:cNvPr>
          <p:cNvSpPr/>
          <p:nvPr/>
        </p:nvSpPr>
        <p:spPr>
          <a:xfrm>
            <a:off x="171061" y="5132684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0B832D0-0559-4BBA-B1C4-B9923A45706C}"/>
              </a:ext>
            </a:extLst>
          </p:cNvPr>
          <p:cNvCxnSpPr>
            <a:stCxn id="87" idx="3"/>
            <a:endCxn id="85" idx="1"/>
          </p:cNvCxnSpPr>
          <p:nvPr/>
        </p:nvCxnSpPr>
        <p:spPr>
          <a:xfrm flipV="1">
            <a:off x="1224767" y="5386493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297012C-2E57-47BE-9804-BAE058DF7562}"/>
              </a:ext>
            </a:extLst>
          </p:cNvPr>
          <p:cNvCxnSpPr>
            <a:cxnSpLocks/>
          </p:cNvCxnSpPr>
          <p:nvPr/>
        </p:nvCxnSpPr>
        <p:spPr>
          <a:xfrm flipV="1">
            <a:off x="3122931" y="5385183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741542D-9FDF-4A2A-8A5F-9B8742A40A0B}"/>
              </a:ext>
            </a:extLst>
          </p:cNvPr>
          <p:cNvSpPr txBox="1"/>
          <p:nvPr/>
        </p:nvSpPr>
        <p:spPr>
          <a:xfrm>
            <a:off x="1222555" y="5069334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0D088FD-84BB-471F-87D5-C338D31A61D4}"/>
              </a:ext>
            </a:extLst>
          </p:cNvPr>
          <p:cNvSpPr txBox="1"/>
          <p:nvPr/>
        </p:nvSpPr>
        <p:spPr>
          <a:xfrm>
            <a:off x="3089669" y="5040922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92" name="다이아몬드 91">
            <a:extLst>
              <a:ext uri="{FF2B5EF4-FFF2-40B4-BE49-F238E27FC236}">
                <a16:creationId xmlns:a16="http://schemas.microsoft.com/office/drawing/2014/main" id="{05CC82D2-8891-4439-A401-FBD923EF6122}"/>
              </a:ext>
            </a:extLst>
          </p:cNvPr>
          <p:cNvSpPr/>
          <p:nvPr/>
        </p:nvSpPr>
        <p:spPr>
          <a:xfrm>
            <a:off x="1542171" y="5770662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작성하다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3E2FD7-85F8-468E-AC5D-43258CB0DE40}"/>
              </a:ext>
            </a:extLst>
          </p:cNvPr>
          <p:cNvSpPr/>
          <p:nvPr/>
        </p:nvSpPr>
        <p:spPr>
          <a:xfrm>
            <a:off x="3442547" y="5790632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리뷰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C612519-51C1-4F7B-A6E7-AABBDA57B70A}"/>
              </a:ext>
            </a:extLst>
          </p:cNvPr>
          <p:cNvSpPr/>
          <p:nvPr/>
        </p:nvSpPr>
        <p:spPr>
          <a:xfrm>
            <a:off x="170448" y="5773772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FEEDD23-3783-454C-BF27-B3ECB1270C36}"/>
              </a:ext>
            </a:extLst>
          </p:cNvPr>
          <p:cNvCxnSpPr>
            <a:stCxn id="94" idx="3"/>
            <a:endCxn id="92" idx="1"/>
          </p:cNvCxnSpPr>
          <p:nvPr/>
        </p:nvCxnSpPr>
        <p:spPr>
          <a:xfrm flipV="1">
            <a:off x="1224154" y="6027581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A5F00D9-47F0-415E-946E-96BF7F15EDF7}"/>
              </a:ext>
            </a:extLst>
          </p:cNvPr>
          <p:cNvCxnSpPr>
            <a:cxnSpLocks/>
          </p:cNvCxnSpPr>
          <p:nvPr/>
        </p:nvCxnSpPr>
        <p:spPr>
          <a:xfrm flipV="1">
            <a:off x="3122318" y="6026271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C5FBD39-33E4-455B-A71F-08CDE25A8998}"/>
              </a:ext>
            </a:extLst>
          </p:cNvPr>
          <p:cNvSpPr txBox="1"/>
          <p:nvPr/>
        </p:nvSpPr>
        <p:spPr>
          <a:xfrm>
            <a:off x="1221942" y="5710422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64284C-0900-484A-9D1E-150616B60B9B}"/>
              </a:ext>
            </a:extLst>
          </p:cNvPr>
          <p:cNvSpPr txBox="1"/>
          <p:nvPr/>
        </p:nvSpPr>
        <p:spPr>
          <a:xfrm>
            <a:off x="3089056" y="5682010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99" name="다이아몬드 98">
            <a:extLst>
              <a:ext uri="{FF2B5EF4-FFF2-40B4-BE49-F238E27FC236}">
                <a16:creationId xmlns:a16="http://schemas.microsoft.com/office/drawing/2014/main" id="{3519E686-5DA4-4DB5-B0E6-1534EC9CD4FF}"/>
              </a:ext>
            </a:extLst>
          </p:cNvPr>
          <p:cNvSpPr/>
          <p:nvPr/>
        </p:nvSpPr>
        <p:spPr>
          <a:xfrm>
            <a:off x="6330046" y="3935656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작성하다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B15772C-9855-4FE5-BF87-61FB1C713D89}"/>
              </a:ext>
            </a:extLst>
          </p:cNvPr>
          <p:cNvSpPr/>
          <p:nvPr/>
        </p:nvSpPr>
        <p:spPr>
          <a:xfrm>
            <a:off x="8230422" y="3955626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덧글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5F96842-CFCE-4EE4-BA3F-3AD3CA8EEBC3}"/>
              </a:ext>
            </a:extLst>
          </p:cNvPr>
          <p:cNvSpPr/>
          <p:nvPr/>
        </p:nvSpPr>
        <p:spPr>
          <a:xfrm>
            <a:off x="4958323" y="3938766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5DF2020-AE0D-4F74-87C4-9C0CC29214D8}"/>
              </a:ext>
            </a:extLst>
          </p:cNvPr>
          <p:cNvCxnSpPr>
            <a:stCxn id="101" idx="3"/>
            <a:endCxn id="99" idx="1"/>
          </p:cNvCxnSpPr>
          <p:nvPr/>
        </p:nvCxnSpPr>
        <p:spPr>
          <a:xfrm flipV="1">
            <a:off x="6012029" y="4192575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1773E51-67D0-4274-982F-3C4917A9228B}"/>
              </a:ext>
            </a:extLst>
          </p:cNvPr>
          <p:cNvCxnSpPr>
            <a:cxnSpLocks/>
          </p:cNvCxnSpPr>
          <p:nvPr/>
        </p:nvCxnSpPr>
        <p:spPr>
          <a:xfrm flipV="1">
            <a:off x="7910193" y="4191265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A24E5CA-FCCB-473C-A81E-63E4C1A317AB}"/>
              </a:ext>
            </a:extLst>
          </p:cNvPr>
          <p:cNvSpPr txBox="1"/>
          <p:nvPr/>
        </p:nvSpPr>
        <p:spPr>
          <a:xfrm>
            <a:off x="6002817" y="3881663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66EB25-11B4-4547-8CF1-0CBE5D8E06BE}"/>
              </a:ext>
            </a:extLst>
          </p:cNvPr>
          <p:cNvSpPr txBox="1"/>
          <p:nvPr/>
        </p:nvSpPr>
        <p:spPr>
          <a:xfrm>
            <a:off x="7869931" y="3853251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6AE17FB-9813-425C-A7FD-1B3AF28DCDB5}"/>
              </a:ext>
            </a:extLst>
          </p:cNvPr>
          <p:cNvSpPr/>
          <p:nvPr/>
        </p:nvSpPr>
        <p:spPr>
          <a:xfrm>
            <a:off x="9850088" y="651104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첨부파일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65CAADF-5410-4F9D-8341-792A373689CA}"/>
              </a:ext>
            </a:extLst>
          </p:cNvPr>
          <p:cNvSpPr/>
          <p:nvPr/>
        </p:nvSpPr>
        <p:spPr>
          <a:xfrm>
            <a:off x="8626348" y="651104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태그</a:t>
            </a:r>
          </a:p>
        </p:txBody>
      </p:sp>
      <p:sp>
        <p:nvSpPr>
          <p:cNvPr id="135" name="다이아몬드 134">
            <a:extLst>
              <a:ext uri="{FF2B5EF4-FFF2-40B4-BE49-F238E27FC236}">
                <a16:creationId xmlns:a16="http://schemas.microsoft.com/office/drawing/2014/main" id="{81D242EB-2F2C-4EAF-90F0-686690E4513B}"/>
              </a:ext>
            </a:extLst>
          </p:cNvPr>
          <p:cNvSpPr/>
          <p:nvPr/>
        </p:nvSpPr>
        <p:spPr>
          <a:xfrm>
            <a:off x="6345294" y="4607891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작성하다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CF932CB-D466-45E5-B025-879588BD37A8}"/>
              </a:ext>
            </a:extLst>
          </p:cNvPr>
          <p:cNvSpPr/>
          <p:nvPr/>
        </p:nvSpPr>
        <p:spPr>
          <a:xfrm>
            <a:off x="8245670" y="4627861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364E9EC-5A7E-467E-A00F-CE03854D3E4A}"/>
              </a:ext>
            </a:extLst>
          </p:cNvPr>
          <p:cNvSpPr/>
          <p:nvPr/>
        </p:nvSpPr>
        <p:spPr>
          <a:xfrm>
            <a:off x="4973571" y="4611001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덧글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407DCA2-5DE4-4088-AAD0-E830BE9D5EF9}"/>
              </a:ext>
            </a:extLst>
          </p:cNvPr>
          <p:cNvCxnSpPr>
            <a:stCxn id="137" idx="3"/>
            <a:endCxn id="135" idx="1"/>
          </p:cNvCxnSpPr>
          <p:nvPr/>
        </p:nvCxnSpPr>
        <p:spPr>
          <a:xfrm flipV="1">
            <a:off x="6027277" y="4864810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AEFA928-B87D-4ED9-8A6B-E40D0DCE1E09}"/>
              </a:ext>
            </a:extLst>
          </p:cNvPr>
          <p:cNvCxnSpPr>
            <a:cxnSpLocks/>
          </p:cNvCxnSpPr>
          <p:nvPr/>
        </p:nvCxnSpPr>
        <p:spPr>
          <a:xfrm flipV="1">
            <a:off x="7925441" y="4863500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0261A4C-B7EF-4219-81AB-04B95DCF1674}"/>
              </a:ext>
            </a:extLst>
          </p:cNvPr>
          <p:cNvSpPr txBox="1"/>
          <p:nvPr/>
        </p:nvSpPr>
        <p:spPr>
          <a:xfrm>
            <a:off x="6025065" y="4547651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8683792-E1EB-47B6-944B-BE80DEFDC779}"/>
              </a:ext>
            </a:extLst>
          </p:cNvPr>
          <p:cNvSpPr txBox="1"/>
          <p:nvPr/>
        </p:nvSpPr>
        <p:spPr>
          <a:xfrm>
            <a:off x="7876931" y="4571770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158" name="다이아몬드 157">
            <a:extLst>
              <a:ext uri="{FF2B5EF4-FFF2-40B4-BE49-F238E27FC236}">
                <a16:creationId xmlns:a16="http://schemas.microsoft.com/office/drawing/2014/main" id="{74772AE7-102F-433B-81C1-3D64C2927E83}"/>
              </a:ext>
            </a:extLst>
          </p:cNvPr>
          <p:cNvSpPr/>
          <p:nvPr/>
        </p:nvSpPr>
        <p:spPr>
          <a:xfrm>
            <a:off x="6327834" y="5243504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작성하다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B8740C4-F7EC-48D0-9C3A-D9AECC50BA1A}"/>
              </a:ext>
            </a:extLst>
          </p:cNvPr>
          <p:cNvSpPr/>
          <p:nvPr/>
        </p:nvSpPr>
        <p:spPr>
          <a:xfrm>
            <a:off x="8228210" y="5263474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7F5D0FD-5C79-48CD-8336-7D3439867581}"/>
              </a:ext>
            </a:extLst>
          </p:cNvPr>
          <p:cNvSpPr/>
          <p:nvPr/>
        </p:nvSpPr>
        <p:spPr>
          <a:xfrm>
            <a:off x="4956111" y="5246614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첨부파일</a:t>
            </a: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F0016C93-5304-42C3-8039-39B9C34FDB11}"/>
              </a:ext>
            </a:extLst>
          </p:cNvPr>
          <p:cNvCxnSpPr>
            <a:stCxn id="167" idx="3"/>
            <a:endCxn id="158" idx="1"/>
          </p:cNvCxnSpPr>
          <p:nvPr/>
        </p:nvCxnSpPr>
        <p:spPr>
          <a:xfrm flipV="1">
            <a:off x="6009817" y="5500423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5435A7DC-8361-496B-9852-E873AB2DE00E}"/>
              </a:ext>
            </a:extLst>
          </p:cNvPr>
          <p:cNvCxnSpPr>
            <a:cxnSpLocks/>
          </p:cNvCxnSpPr>
          <p:nvPr/>
        </p:nvCxnSpPr>
        <p:spPr>
          <a:xfrm flipV="1">
            <a:off x="7907981" y="5499113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9A4880C-1785-483E-9353-3745340366B1}"/>
              </a:ext>
            </a:extLst>
          </p:cNvPr>
          <p:cNvSpPr txBox="1"/>
          <p:nvPr/>
        </p:nvSpPr>
        <p:spPr>
          <a:xfrm>
            <a:off x="6007605" y="5183264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F8CDA9-516C-438B-A4AC-AC5FAB42E6F3}"/>
              </a:ext>
            </a:extLst>
          </p:cNvPr>
          <p:cNvSpPr txBox="1"/>
          <p:nvPr/>
        </p:nvSpPr>
        <p:spPr>
          <a:xfrm>
            <a:off x="7859471" y="5207383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559DB29D-BAB2-4DFC-B600-A1174FCA37D1}"/>
              </a:ext>
            </a:extLst>
          </p:cNvPr>
          <p:cNvSpPr/>
          <p:nvPr/>
        </p:nvSpPr>
        <p:spPr>
          <a:xfrm>
            <a:off x="99404" y="1242958"/>
            <a:ext cx="1125363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장바구니</a:t>
            </a:r>
          </a:p>
        </p:txBody>
      </p:sp>
      <p:sp>
        <p:nvSpPr>
          <p:cNvPr id="180" name="다이아몬드 179">
            <a:extLst>
              <a:ext uri="{FF2B5EF4-FFF2-40B4-BE49-F238E27FC236}">
                <a16:creationId xmlns:a16="http://schemas.microsoft.com/office/drawing/2014/main" id="{29CD175E-463C-4F7B-B38B-4A70D9B4B27C}"/>
              </a:ext>
            </a:extLst>
          </p:cNvPr>
          <p:cNvSpPr/>
          <p:nvPr/>
        </p:nvSpPr>
        <p:spPr>
          <a:xfrm>
            <a:off x="6324962" y="5869179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등록하다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A2A23E4-3B2D-4C3F-BA6F-18D63907D9DB}"/>
              </a:ext>
            </a:extLst>
          </p:cNvPr>
          <p:cNvSpPr/>
          <p:nvPr/>
        </p:nvSpPr>
        <p:spPr>
          <a:xfrm>
            <a:off x="8225338" y="5889149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B534FCD-AF3E-49B9-9D7F-0006BE516060}"/>
              </a:ext>
            </a:extLst>
          </p:cNvPr>
          <p:cNvSpPr/>
          <p:nvPr/>
        </p:nvSpPr>
        <p:spPr>
          <a:xfrm>
            <a:off x="4953239" y="5872289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</a:t>
            </a: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0C9D75F-1A76-41DD-BDF0-0070CD01681E}"/>
              </a:ext>
            </a:extLst>
          </p:cNvPr>
          <p:cNvCxnSpPr>
            <a:stCxn id="182" idx="3"/>
            <a:endCxn id="180" idx="1"/>
          </p:cNvCxnSpPr>
          <p:nvPr/>
        </p:nvCxnSpPr>
        <p:spPr>
          <a:xfrm flipV="1">
            <a:off x="6006945" y="6126098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A2970382-6CE1-47B6-8547-15B5C5ACC5BA}"/>
              </a:ext>
            </a:extLst>
          </p:cNvPr>
          <p:cNvCxnSpPr>
            <a:cxnSpLocks/>
          </p:cNvCxnSpPr>
          <p:nvPr/>
        </p:nvCxnSpPr>
        <p:spPr>
          <a:xfrm flipV="1">
            <a:off x="7905109" y="6124788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CC68BAEE-D98D-4A55-A1AE-3E8637252B35}"/>
              </a:ext>
            </a:extLst>
          </p:cNvPr>
          <p:cNvSpPr txBox="1"/>
          <p:nvPr/>
        </p:nvSpPr>
        <p:spPr>
          <a:xfrm>
            <a:off x="5997733" y="5815186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AC2AE70-C85C-4ADE-AA5D-215BCDBFAF05}"/>
              </a:ext>
            </a:extLst>
          </p:cNvPr>
          <p:cNvSpPr txBox="1"/>
          <p:nvPr/>
        </p:nvSpPr>
        <p:spPr>
          <a:xfrm>
            <a:off x="7864847" y="5786774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E20EFC3-0472-4251-A7D3-042971B046A7}"/>
              </a:ext>
            </a:extLst>
          </p:cNvPr>
          <p:cNvSpPr/>
          <p:nvPr/>
        </p:nvSpPr>
        <p:spPr>
          <a:xfrm>
            <a:off x="1305681" y="1251054"/>
            <a:ext cx="1345240" cy="5138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게시판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234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>
            <a:extLst>
              <a:ext uri="{FF2B5EF4-FFF2-40B4-BE49-F238E27FC236}">
                <a16:creationId xmlns:a16="http://schemas.microsoft.com/office/drawing/2014/main" id="{60AA76E0-4204-46A4-9520-4594DC4B2A8F}"/>
              </a:ext>
            </a:extLst>
          </p:cNvPr>
          <p:cNvSpPr/>
          <p:nvPr/>
        </p:nvSpPr>
        <p:spPr>
          <a:xfrm>
            <a:off x="2033843" y="1158629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등록하다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BC3E4B-40F9-491D-B572-D3DFCA049BAE}"/>
              </a:ext>
            </a:extLst>
          </p:cNvPr>
          <p:cNvSpPr/>
          <p:nvPr/>
        </p:nvSpPr>
        <p:spPr>
          <a:xfrm>
            <a:off x="3934219" y="1178599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태그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4375A-5C96-4533-BF2C-99CB18BBDCB9}"/>
              </a:ext>
            </a:extLst>
          </p:cNvPr>
          <p:cNvSpPr/>
          <p:nvPr/>
        </p:nvSpPr>
        <p:spPr>
          <a:xfrm>
            <a:off x="662120" y="1161739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개발사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8FDC2F-7F52-47BD-B0A4-B5228884A8ED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1715826" y="1415548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36A8987-C5DC-4460-88E0-434A5E60E608}"/>
              </a:ext>
            </a:extLst>
          </p:cNvPr>
          <p:cNvCxnSpPr>
            <a:cxnSpLocks/>
          </p:cNvCxnSpPr>
          <p:nvPr/>
        </p:nvCxnSpPr>
        <p:spPr>
          <a:xfrm flipV="1">
            <a:off x="3613990" y="1414238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E7A83F-B065-480C-97DF-40809DECC91A}"/>
              </a:ext>
            </a:extLst>
          </p:cNvPr>
          <p:cNvSpPr txBox="1"/>
          <p:nvPr/>
        </p:nvSpPr>
        <p:spPr>
          <a:xfrm>
            <a:off x="1713614" y="1098389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5529F-0061-49F0-864F-E6240285AAF9}"/>
              </a:ext>
            </a:extLst>
          </p:cNvPr>
          <p:cNvSpPr txBox="1"/>
          <p:nvPr/>
        </p:nvSpPr>
        <p:spPr>
          <a:xfrm>
            <a:off x="3580728" y="1069977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7643C9A0-7EE1-4AFA-ADD4-D0805D36F36F}"/>
              </a:ext>
            </a:extLst>
          </p:cNvPr>
          <p:cNvSpPr/>
          <p:nvPr/>
        </p:nvSpPr>
        <p:spPr>
          <a:xfrm>
            <a:off x="2040588" y="1773118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판매하다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4E1B28-60ED-450B-A99B-550C25D564D4}"/>
              </a:ext>
            </a:extLst>
          </p:cNvPr>
          <p:cNvSpPr/>
          <p:nvPr/>
        </p:nvSpPr>
        <p:spPr>
          <a:xfrm>
            <a:off x="3940964" y="1793088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72F048-6AB8-4D5A-8ACD-AA3BC01D4CE5}"/>
              </a:ext>
            </a:extLst>
          </p:cNvPr>
          <p:cNvSpPr/>
          <p:nvPr/>
        </p:nvSpPr>
        <p:spPr>
          <a:xfrm>
            <a:off x="668865" y="1776228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개발사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48F350-DC3C-424F-95F6-F1EEC6ADD4B5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1722571" y="2030037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C81AEE-9E74-4C9C-BA74-5594071EE49D}"/>
              </a:ext>
            </a:extLst>
          </p:cNvPr>
          <p:cNvCxnSpPr>
            <a:cxnSpLocks/>
          </p:cNvCxnSpPr>
          <p:nvPr/>
        </p:nvCxnSpPr>
        <p:spPr>
          <a:xfrm flipV="1">
            <a:off x="3620735" y="2028727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24D606-EC74-49A0-8ACF-6AD046D670D4}"/>
              </a:ext>
            </a:extLst>
          </p:cNvPr>
          <p:cNvSpPr txBox="1"/>
          <p:nvPr/>
        </p:nvSpPr>
        <p:spPr>
          <a:xfrm>
            <a:off x="3571085" y="1681219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4980E0-8E4F-42B2-9339-0156A273BEC1}"/>
              </a:ext>
            </a:extLst>
          </p:cNvPr>
          <p:cNvSpPr txBox="1"/>
          <p:nvPr/>
        </p:nvSpPr>
        <p:spPr>
          <a:xfrm>
            <a:off x="1721435" y="1709456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DB474AA-8670-4F35-A5CA-D6459C670623}"/>
              </a:ext>
            </a:extLst>
          </p:cNvPr>
          <p:cNvSpPr/>
          <p:nvPr/>
        </p:nvSpPr>
        <p:spPr>
          <a:xfrm>
            <a:off x="2029904" y="2391853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작성하다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20B139-9680-4599-9D26-92F3322856A4}"/>
              </a:ext>
            </a:extLst>
          </p:cNvPr>
          <p:cNvSpPr/>
          <p:nvPr/>
        </p:nvSpPr>
        <p:spPr>
          <a:xfrm>
            <a:off x="3930280" y="2411823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15773B-2275-4097-A2D9-165870200B17}"/>
              </a:ext>
            </a:extLst>
          </p:cNvPr>
          <p:cNvSpPr/>
          <p:nvPr/>
        </p:nvSpPr>
        <p:spPr>
          <a:xfrm>
            <a:off x="658181" y="2394963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개발사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C5B90E-3057-401F-A7DD-E3662EB4E351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 flipV="1">
            <a:off x="1711887" y="2648772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C7194C-8E10-4E9D-9051-DA7500D005F7}"/>
              </a:ext>
            </a:extLst>
          </p:cNvPr>
          <p:cNvCxnSpPr>
            <a:cxnSpLocks/>
          </p:cNvCxnSpPr>
          <p:nvPr/>
        </p:nvCxnSpPr>
        <p:spPr>
          <a:xfrm flipV="1">
            <a:off x="3610051" y="2647462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EFE44D-11E0-4C9A-8040-8FAE43DD7FE3}"/>
              </a:ext>
            </a:extLst>
          </p:cNvPr>
          <p:cNvSpPr txBox="1"/>
          <p:nvPr/>
        </p:nvSpPr>
        <p:spPr>
          <a:xfrm>
            <a:off x="1709675" y="2331613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CB1C97-FF64-48A5-844A-F8BD8CB923B8}"/>
              </a:ext>
            </a:extLst>
          </p:cNvPr>
          <p:cNvSpPr txBox="1"/>
          <p:nvPr/>
        </p:nvSpPr>
        <p:spPr>
          <a:xfrm>
            <a:off x="3576789" y="2303201"/>
            <a:ext cx="319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0BF3F49D-F349-4BAF-BBD6-DA14A8601F1F}"/>
              </a:ext>
            </a:extLst>
          </p:cNvPr>
          <p:cNvSpPr/>
          <p:nvPr/>
        </p:nvSpPr>
        <p:spPr>
          <a:xfrm>
            <a:off x="2025965" y="3111017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작성하다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359528-A735-4C60-A07E-6C5013905775}"/>
              </a:ext>
            </a:extLst>
          </p:cNvPr>
          <p:cNvSpPr/>
          <p:nvPr/>
        </p:nvSpPr>
        <p:spPr>
          <a:xfrm>
            <a:off x="3926341" y="3130987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덧글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1A8C81-FC0A-4247-A608-A7F2EB3E3C24}"/>
              </a:ext>
            </a:extLst>
          </p:cNvPr>
          <p:cNvSpPr/>
          <p:nvPr/>
        </p:nvSpPr>
        <p:spPr>
          <a:xfrm>
            <a:off x="654242" y="3114127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개발사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E1CA4E4-8B72-4C4E-8728-5B7E77F4590F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 flipV="1">
            <a:off x="1707948" y="3367936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A44152D-C3F8-43E7-8F3C-425B2D85825E}"/>
              </a:ext>
            </a:extLst>
          </p:cNvPr>
          <p:cNvCxnSpPr>
            <a:cxnSpLocks/>
          </p:cNvCxnSpPr>
          <p:nvPr/>
        </p:nvCxnSpPr>
        <p:spPr>
          <a:xfrm flipV="1">
            <a:off x="3606112" y="3366626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11B6FE-7AD8-4D5F-B418-BBB674A6A977}"/>
              </a:ext>
            </a:extLst>
          </p:cNvPr>
          <p:cNvSpPr txBox="1"/>
          <p:nvPr/>
        </p:nvSpPr>
        <p:spPr>
          <a:xfrm>
            <a:off x="1705736" y="3050777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17E110-293F-4D86-8EF5-70BB302A4E3B}"/>
              </a:ext>
            </a:extLst>
          </p:cNvPr>
          <p:cNvSpPr txBox="1"/>
          <p:nvPr/>
        </p:nvSpPr>
        <p:spPr>
          <a:xfrm>
            <a:off x="3571085" y="3074896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1195083C-4BA8-4A99-85B3-ABF05905DAF7}"/>
              </a:ext>
            </a:extLst>
          </p:cNvPr>
          <p:cNvSpPr/>
          <p:nvPr/>
        </p:nvSpPr>
        <p:spPr>
          <a:xfrm>
            <a:off x="2029904" y="3893260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보유하다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0046B7-673A-44CF-A36B-F4F86B95B036}"/>
              </a:ext>
            </a:extLst>
          </p:cNvPr>
          <p:cNvSpPr/>
          <p:nvPr/>
        </p:nvSpPr>
        <p:spPr>
          <a:xfrm>
            <a:off x="3930280" y="3913230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태그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7E1BE2-88D0-4E29-AD9C-A4C5E48B1201}"/>
              </a:ext>
            </a:extLst>
          </p:cNvPr>
          <p:cNvSpPr/>
          <p:nvPr/>
        </p:nvSpPr>
        <p:spPr>
          <a:xfrm>
            <a:off x="658181" y="3896370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499B1D0-ED73-47D4-954B-E013093B97DB}"/>
              </a:ext>
            </a:extLst>
          </p:cNvPr>
          <p:cNvCxnSpPr>
            <a:stCxn id="34" idx="3"/>
            <a:endCxn id="32" idx="1"/>
          </p:cNvCxnSpPr>
          <p:nvPr/>
        </p:nvCxnSpPr>
        <p:spPr>
          <a:xfrm flipV="1">
            <a:off x="1711887" y="4150179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0AAB8A0-530E-40D2-A951-92440A051AD4}"/>
              </a:ext>
            </a:extLst>
          </p:cNvPr>
          <p:cNvCxnSpPr>
            <a:cxnSpLocks/>
          </p:cNvCxnSpPr>
          <p:nvPr/>
        </p:nvCxnSpPr>
        <p:spPr>
          <a:xfrm flipV="1">
            <a:off x="3610051" y="4148869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664997-4631-4DDA-83F1-A40D8D3FD647}"/>
              </a:ext>
            </a:extLst>
          </p:cNvPr>
          <p:cNvSpPr txBox="1"/>
          <p:nvPr/>
        </p:nvSpPr>
        <p:spPr>
          <a:xfrm>
            <a:off x="1709675" y="3833020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8E8309-4157-4EA7-A24C-9AEA41C73BA2}"/>
              </a:ext>
            </a:extLst>
          </p:cNvPr>
          <p:cNvSpPr txBox="1"/>
          <p:nvPr/>
        </p:nvSpPr>
        <p:spPr>
          <a:xfrm>
            <a:off x="3576789" y="3804608"/>
            <a:ext cx="319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DB7DEEE7-BBC4-4446-AA83-1BAB533A19A1}"/>
              </a:ext>
            </a:extLst>
          </p:cNvPr>
          <p:cNvSpPr/>
          <p:nvPr/>
        </p:nvSpPr>
        <p:spPr>
          <a:xfrm>
            <a:off x="2029904" y="4527590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보유하다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89DB36-F5EF-4C05-A9F0-058AB51B6214}"/>
              </a:ext>
            </a:extLst>
          </p:cNvPr>
          <p:cNvSpPr/>
          <p:nvPr/>
        </p:nvSpPr>
        <p:spPr>
          <a:xfrm>
            <a:off x="3930280" y="4547560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구매기록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AE7FBC-A3D6-494E-A770-B505BA80C4CE}"/>
              </a:ext>
            </a:extLst>
          </p:cNvPr>
          <p:cNvSpPr/>
          <p:nvPr/>
        </p:nvSpPr>
        <p:spPr>
          <a:xfrm>
            <a:off x="658181" y="4530700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414883-8F65-4018-99D6-114CE29AE525}"/>
              </a:ext>
            </a:extLst>
          </p:cNvPr>
          <p:cNvCxnSpPr>
            <a:stCxn id="41" idx="3"/>
            <a:endCxn id="39" idx="1"/>
          </p:cNvCxnSpPr>
          <p:nvPr/>
        </p:nvCxnSpPr>
        <p:spPr>
          <a:xfrm flipV="1">
            <a:off x="1711887" y="4784509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E8CC27B-1BCB-4111-9648-FC5106CC72D2}"/>
              </a:ext>
            </a:extLst>
          </p:cNvPr>
          <p:cNvCxnSpPr>
            <a:cxnSpLocks/>
          </p:cNvCxnSpPr>
          <p:nvPr/>
        </p:nvCxnSpPr>
        <p:spPr>
          <a:xfrm flipV="1">
            <a:off x="3610051" y="4783199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711B1F-2F62-485F-A5E6-8072F5CA2E44}"/>
              </a:ext>
            </a:extLst>
          </p:cNvPr>
          <p:cNvSpPr txBox="1"/>
          <p:nvPr/>
        </p:nvSpPr>
        <p:spPr>
          <a:xfrm>
            <a:off x="1709675" y="4467350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70FAB9-E3FC-48B0-8712-C9BA2260C6C1}"/>
              </a:ext>
            </a:extLst>
          </p:cNvPr>
          <p:cNvSpPr txBox="1"/>
          <p:nvPr/>
        </p:nvSpPr>
        <p:spPr>
          <a:xfrm>
            <a:off x="3576789" y="4438938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2437C92A-114B-47A4-A112-A9FEEB9828D8}"/>
              </a:ext>
            </a:extLst>
          </p:cNvPr>
          <p:cNvSpPr/>
          <p:nvPr/>
        </p:nvSpPr>
        <p:spPr>
          <a:xfrm>
            <a:off x="2029291" y="5152880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보유하다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432B1D-C68D-4B01-86B2-08EDCCAEEE21}"/>
              </a:ext>
            </a:extLst>
          </p:cNvPr>
          <p:cNvSpPr/>
          <p:nvPr/>
        </p:nvSpPr>
        <p:spPr>
          <a:xfrm>
            <a:off x="3929667" y="5172850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리뷰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9BABB1-7A04-4047-ACC1-6D4CA9C7E643}"/>
              </a:ext>
            </a:extLst>
          </p:cNvPr>
          <p:cNvSpPr/>
          <p:nvPr/>
        </p:nvSpPr>
        <p:spPr>
          <a:xfrm>
            <a:off x="657568" y="5155990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C6492B-3D1E-462F-8DFE-209BCFDEE001}"/>
              </a:ext>
            </a:extLst>
          </p:cNvPr>
          <p:cNvCxnSpPr>
            <a:stCxn id="48" idx="3"/>
            <a:endCxn id="46" idx="1"/>
          </p:cNvCxnSpPr>
          <p:nvPr/>
        </p:nvCxnSpPr>
        <p:spPr>
          <a:xfrm flipV="1">
            <a:off x="1711274" y="5409799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A90A970-E753-4122-9995-2FDF3773A16C}"/>
              </a:ext>
            </a:extLst>
          </p:cNvPr>
          <p:cNvCxnSpPr>
            <a:cxnSpLocks/>
          </p:cNvCxnSpPr>
          <p:nvPr/>
        </p:nvCxnSpPr>
        <p:spPr>
          <a:xfrm flipV="1">
            <a:off x="3609438" y="5408489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D262857-6821-4B35-A19E-8D6A9A0E30A6}"/>
              </a:ext>
            </a:extLst>
          </p:cNvPr>
          <p:cNvSpPr txBox="1"/>
          <p:nvPr/>
        </p:nvSpPr>
        <p:spPr>
          <a:xfrm>
            <a:off x="1709062" y="5092640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254084-95DE-4F4F-8A63-598406582A99}"/>
              </a:ext>
            </a:extLst>
          </p:cNvPr>
          <p:cNvSpPr txBox="1"/>
          <p:nvPr/>
        </p:nvSpPr>
        <p:spPr>
          <a:xfrm>
            <a:off x="3576176" y="5064228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0694643D-37CD-47A5-BE4A-5726158D07EB}"/>
              </a:ext>
            </a:extLst>
          </p:cNvPr>
          <p:cNvSpPr/>
          <p:nvPr/>
        </p:nvSpPr>
        <p:spPr>
          <a:xfrm>
            <a:off x="2027079" y="5790365"/>
            <a:ext cx="1584086" cy="513838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1D7016C-38AC-4683-83B8-DC193BCFC914}"/>
              </a:ext>
            </a:extLst>
          </p:cNvPr>
          <p:cNvSpPr/>
          <p:nvPr/>
        </p:nvSpPr>
        <p:spPr>
          <a:xfrm>
            <a:off x="3927455" y="5810335"/>
            <a:ext cx="1190842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8DED22-01D1-4EEE-8F97-E3AB9378B701}"/>
              </a:ext>
            </a:extLst>
          </p:cNvPr>
          <p:cNvSpPr/>
          <p:nvPr/>
        </p:nvSpPr>
        <p:spPr>
          <a:xfrm>
            <a:off x="655356" y="5793475"/>
            <a:ext cx="1053706" cy="513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196AAD3-EE30-492A-A0C2-2E49A3A1C5C2}"/>
              </a:ext>
            </a:extLst>
          </p:cNvPr>
          <p:cNvCxnSpPr>
            <a:stCxn id="55" idx="3"/>
            <a:endCxn id="53" idx="1"/>
          </p:cNvCxnSpPr>
          <p:nvPr/>
        </p:nvCxnSpPr>
        <p:spPr>
          <a:xfrm flipV="1">
            <a:off x="1709062" y="6047284"/>
            <a:ext cx="318017" cy="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61609E9-EB0E-4F7C-830D-31E8BE0B36C3}"/>
              </a:ext>
            </a:extLst>
          </p:cNvPr>
          <p:cNvCxnSpPr>
            <a:cxnSpLocks/>
          </p:cNvCxnSpPr>
          <p:nvPr/>
        </p:nvCxnSpPr>
        <p:spPr>
          <a:xfrm flipV="1">
            <a:off x="3607226" y="6045974"/>
            <a:ext cx="32090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BACB47A-1B7D-4E91-8C9F-C2D6034A8E5D}"/>
              </a:ext>
            </a:extLst>
          </p:cNvPr>
          <p:cNvSpPr txBox="1"/>
          <p:nvPr/>
        </p:nvSpPr>
        <p:spPr>
          <a:xfrm>
            <a:off x="1706850" y="5730125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16F087-12E2-4F34-A0CC-1BA58C7A8442}"/>
              </a:ext>
            </a:extLst>
          </p:cNvPr>
          <p:cNvSpPr txBox="1"/>
          <p:nvPr/>
        </p:nvSpPr>
        <p:spPr>
          <a:xfrm>
            <a:off x="3573964" y="5701713"/>
            <a:ext cx="32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694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BDC68F-D6A0-4CD3-BCC7-D4F84F557B40}"/>
              </a:ext>
            </a:extLst>
          </p:cNvPr>
          <p:cNvSpPr/>
          <p:nvPr/>
        </p:nvSpPr>
        <p:spPr>
          <a:xfrm>
            <a:off x="8920094" y="2235527"/>
            <a:ext cx="899093" cy="7838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A79F8B-CBEB-4149-9180-FD1A296DE2C3}"/>
              </a:ext>
            </a:extLst>
          </p:cNvPr>
          <p:cNvSpPr/>
          <p:nvPr/>
        </p:nvSpPr>
        <p:spPr>
          <a:xfrm>
            <a:off x="5794776" y="1466802"/>
            <a:ext cx="899094" cy="7838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유저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94B0218-3E22-4980-BA92-103F40B72652}"/>
              </a:ext>
            </a:extLst>
          </p:cNvPr>
          <p:cNvSpPr/>
          <p:nvPr/>
        </p:nvSpPr>
        <p:spPr>
          <a:xfrm>
            <a:off x="6570495" y="5550999"/>
            <a:ext cx="655132" cy="6026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개발사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FE236A6-2429-40EA-A77A-241E33A486B6}"/>
              </a:ext>
            </a:extLst>
          </p:cNvPr>
          <p:cNvSpPr/>
          <p:nvPr/>
        </p:nvSpPr>
        <p:spPr>
          <a:xfrm>
            <a:off x="2823051" y="3920968"/>
            <a:ext cx="655131" cy="602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게임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9CFB0DB-51E5-4BB7-ADA9-D4D63317F7FC}"/>
              </a:ext>
            </a:extLst>
          </p:cNvPr>
          <p:cNvSpPr/>
          <p:nvPr/>
        </p:nvSpPr>
        <p:spPr>
          <a:xfrm>
            <a:off x="10430002" y="4994664"/>
            <a:ext cx="655132" cy="6026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덧글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5D130A5-4ECA-4191-AC3F-E004B2814358}"/>
              </a:ext>
            </a:extLst>
          </p:cNvPr>
          <p:cNvSpPr/>
          <p:nvPr/>
        </p:nvSpPr>
        <p:spPr>
          <a:xfrm>
            <a:off x="10756011" y="554663"/>
            <a:ext cx="899094" cy="7838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첨부파일</a:t>
            </a:r>
          </a:p>
        </p:txBody>
      </p:sp>
      <p:sp>
        <p:nvSpPr>
          <p:cNvPr id="110" name="다이아몬드 109">
            <a:extLst>
              <a:ext uri="{FF2B5EF4-FFF2-40B4-BE49-F238E27FC236}">
                <a16:creationId xmlns:a16="http://schemas.microsoft.com/office/drawing/2014/main" id="{7BDC850E-875B-4A2C-8E11-E36DCFF7C395}"/>
              </a:ext>
            </a:extLst>
          </p:cNvPr>
          <p:cNvSpPr/>
          <p:nvPr/>
        </p:nvSpPr>
        <p:spPr>
          <a:xfrm>
            <a:off x="2572309" y="5521667"/>
            <a:ext cx="1231147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판매하다</a:t>
            </a:r>
            <a:endParaRPr lang="ko-KR" altLang="en-US" sz="2000" dirty="0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6C66615-231F-4925-B36D-21A03D214055}"/>
              </a:ext>
            </a:extLst>
          </p:cNvPr>
          <p:cNvCxnSpPr>
            <a:cxnSpLocks/>
            <a:stCxn id="110" idx="0"/>
            <a:endCxn id="77" idx="2"/>
          </p:cNvCxnSpPr>
          <p:nvPr/>
        </p:nvCxnSpPr>
        <p:spPr>
          <a:xfrm rot="16200000" flipV="1">
            <a:off x="2670222" y="5004006"/>
            <a:ext cx="998057" cy="37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6908AF45-23F2-4C93-A053-F31A8A6090A2}"/>
              </a:ext>
            </a:extLst>
          </p:cNvPr>
          <p:cNvCxnSpPr>
            <a:cxnSpLocks/>
            <a:stCxn id="75" idx="1"/>
            <a:endCxn id="110" idx="3"/>
          </p:cNvCxnSpPr>
          <p:nvPr/>
        </p:nvCxnSpPr>
        <p:spPr>
          <a:xfrm rot="10800000">
            <a:off x="3803457" y="5822988"/>
            <a:ext cx="2767039" cy="293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다이아몬드 155">
            <a:extLst>
              <a:ext uri="{FF2B5EF4-FFF2-40B4-BE49-F238E27FC236}">
                <a16:creationId xmlns:a16="http://schemas.microsoft.com/office/drawing/2014/main" id="{C9E5DA09-F45A-4D8B-8BD0-1F4FD3CF5470}"/>
              </a:ext>
            </a:extLst>
          </p:cNvPr>
          <p:cNvSpPr/>
          <p:nvPr/>
        </p:nvSpPr>
        <p:spPr>
          <a:xfrm>
            <a:off x="6061198" y="3093351"/>
            <a:ext cx="1231147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등록하다</a:t>
            </a:r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DD63005-6FEC-49D8-94BA-77B2C92FC7B1}"/>
              </a:ext>
            </a:extLst>
          </p:cNvPr>
          <p:cNvCxnSpPr>
            <a:cxnSpLocks/>
            <a:endCxn id="156" idx="0"/>
          </p:cNvCxnSpPr>
          <p:nvPr/>
        </p:nvCxnSpPr>
        <p:spPr>
          <a:xfrm rot="16200000" flipH="1">
            <a:off x="6226860" y="2643438"/>
            <a:ext cx="813413" cy="864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1D37F0C3-CE50-4FA0-BBBA-361B8B05FE76}"/>
              </a:ext>
            </a:extLst>
          </p:cNvPr>
          <p:cNvCxnSpPr>
            <a:cxnSpLocks/>
            <a:stCxn id="156" idx="2"/>
            <a:endCxn id="75" idx="0"/>
          </p:cNvCxnSpPr>
          <p:nvPr/>
        </p:nvCxnSpPr>
        <p:spPr>
          <a:xfrm rot="16200000" flipH="1">
            <a:off x="5859913" y="4512851"/>
            <a:ext cx="1855006" cy="221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다이아몬드 171">
            <a:extLst>
              <a:ext uri="{FF2B5EF4-FFF2-40B4-BE49-F238E27FC236}">
                <a16:creationId xmlns:a16="http://schemas.microsoft.com/office/drawing/2014/main" id="{0CCAA073-F612-49C5-9621-F3AEEB7E818B}"/>
              </a:ext>
            </a:extLst>
          </p:cNvPr>
          <p:cNvSpPr/>
          <p:nvPr/>
        </p:nvSpPr>
        <p:spPr>
          <a:xfrm>
            <a:off x="7966142" y="3694296"/>
            <a:ext cx="1554652" cy="85023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작성하다</a:t>
            </a:r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569BD5A2-E16F-4D43-ACC5-B83846E00A71}"/>
              </a:ext>
            </a:extLst>
          </p:cNvPr>
          <p:cNvCxnSpPr>
            <a:cxnSpLocks/>
            <a:stCxn id="172" idx="2"/>
            <a:endCxn id="78" idx="1"/>
          </p:cNvCxnSpPr>
          <p:nvPr/>
        </p:nvCxnSpPr>
        <p:spPr>
          <a:xfrm rot="16200000" flipH="1">
            <a:off x="9211006" y="4076990"/>
            <a:ext cx="751458" cy="168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1C42D58-B3A3-43DD-8DFF-F44B226864FC}"/>
              </a:ext>
            </a:extLst>
          </p:cNvPr>
          <p:cNvCxnSpPr>
            <a:cxnSpLocks/>
            <a:stCxn id="6" idx="3"/>
            <a:endCxn id="172" idx="1"/>
          </p:cNvCxnSpPr>
          <p:nvPr/>
        </p:nvCxnSpPr>
        <p:spPr>
          <a:xfrm>
            <a:off x="6693870" y="1858705"/>
            <a:ext cx="1272272" cy="2260707"/>
          </a:xfrm>
          <a:prstGeom prst="bentConnector3">
            <a:avLst>
              <a:gd name="adj1" fmla="val 73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다이아몬드 179">
            <a:extLst>
              <a:ext uri="{FF2B5EF4-FFF2-40B4-BE49-F238E27FC236}">
                <a16:creationId xmlns:a16="http://schemas.microsoft.com/office/drawing/2014/main" id="{89D35BE3-14C4-4D8A-88CD-A91F434E3555}"/>
              </a:ext>
            </a:extLst>
          </p:cNvPr>
          <p:cNvSpPr/>
          <p:nvPr/>
        </p:nvSpPr>
        <p:spPr>
          <a:xfrm>
            <a:off x="7395855" y="647788"/>
            <a:ext cx="1436064" cy="733150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게시물 작성</a:t>
            </a:r>
          </a:p>
        </p:txBody>
      </p: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12606A2F-B90C-4C94-85A0-EF2C70C37405}"/>
              </a:ext>
            </a:extLst>
          </p:cNvPr>
          <p:cNvCxnSpPr>
            <a:cxnSpLocks/>
            <a:stCxn id="6" idx="3"/>
            <a:endCxn id="180" idx="0"/>
          </p:cNvCxnSpPr>
          <p:nvPr/>
        </p:nvCxnSpPr>
        <p:spPr>
          <a:xfrm flipV="1">
            <a:off x="6693870" y="647788"/>
            <a:ext cx="1420017" cy="1210917"/>
          </a:xfrm>
          <a:prstGeom prst="bentConnector4">
            <a:avLst>
              <a:gd name="adj1" fmla="val 24717"/>
              <a:gd name="adj2" fmla="val 1188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F64BB87E-2157-4D41-BE18-30F365ED1CC8}"/>
              </a:ext>
            </a:extLst>
          </p:cNvPr>
          <p:cNvCxnSpPr>
            <a:stCxn id="180" idx="2"/>
            <a:endCxn id="5" idx="1"/>
          </p:cNvCxnSpPr>
          <p:nvPr/>
        </p:nvCxnSpPr>
        <p:spPr>
          <a:xfrm rot="16200000" flipH="1">
            <a:off x="7893744" y="1601080"/>
            <a:ext cx="1246492" cy="806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다이아몬드 190">
            <a:extLst>
              <a:ext uri="{FF2B5EF4-FFF2-40B4-BE49-F238E27FC236}">
                <a16:creationId xmlns:a16="http://schemas.microsoft.com/office/drawing/2014/main" id="{99EB426B-161E-4C77-86EA-91F76EEC5958}"/>
              </a:ext>
            </a:extLst>
          </p:cNvPr>
          <p:cNvSpPr/>
          <p:nvPr/>
        </p:nvSpPr>
        <p:spPr>
          <a:xfrm>
            <a:off x="9754837" y="3288308"/>
            <a:ext cx="1554652" cy="85023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게시물에 대한 댓글</a:t>
            </a: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85AB35-391C-49C1-B381-D249EF4FF0E4}"/>
              </a:ext>
            </a:extLst>
          </p:cNvPr>
          <p:cNvCxnSpPr>
            <a:cxnSpLocks/>
            <a:stCxn id="78" idx="0"/>
            <a:endCxn id="191" idx="2"/>
          </p:cNvCxnSpPr>
          <p:nvPr/>
        </p:nvCxnSpPr>
        <p:spPr>
          <a:xfrm rot="16200000" flipV="1">
            <a:off x="10216804" y="4453899"/>
            <a:ext cx="856124" cy="225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다이아몬드 194">
            <a:extLst>
              <a:ext uri="{FF2B5EF4-FFF2-40B4-BE49-F238E27FC236}">
                <a16:creationId xmlns:a16="http://schemas.microsoft.com/office/drawing/2014/main" id="{113DE964-3595-4961-9AF2-CEB172A78A7C}"/>
              </a:ext>
            </a:extLst>
          </p:cNvPr>
          <p:cNvSpPr/>
          <p:nvPr/>
        </p:nvSpPr>
        <p:spPr>
          <a:xfrm>
            <a:off x="10451947" y="1805693"/>
            <a:ext cx="1018674" cy="604375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사진</a:t>
            </a:r>
            <a:endParaRPr lang="en-US" altLang="ko-KR" sz="1200" dirty="0"/>
          </a:p>
          <a:p>
            <a:pPr algn="ctr"/>
            <a:r>
              <a:rPr lang="ko-KR" altLang="en-US" sz="1200" dirty="0"/>
              <a:t>첨부</a:t>
            </a:r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66C80051-9427-4BD0-9D40-E4B5D2C80B3C}"/>
              </a:ext>
            </a:extLst>
          </p:cNvPr>
          <p:cNvCxnSpPr>
            <a:stCxn id="83" idx="2"/>
            <a:endCxn id="195" idx="0"/>
          </p:cNvCxnSpPr>
          <p:nvPr/>
        </p:nvCxnSpPr>
        <p:spPr>
          <a:xfrm rot="5400000">
            <a:off x="10849809" y="1449943"/>
            <a:ext cx="467225" cy="2442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3C93AC73-FD6A-411D-B5A7-43E82C862115}"/>
              </a:ext>
            </a:extLst>
          </p:cNvPr>
          <p:cNvCxnSpPr>
            <a:stCxn id="195" idx="2"/>
            <a:endCxn id="5" idx="3"/>
          </p:cNvCxnSpPr>
          <p:nvPr/>
        </p:nvCxnSpPr>
        <p:spPr>
          <a:xfrm rot="5400000">
            <a:off x="10281555" y="1947701"/>
            <a:ext cx="217362" cy="1142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68FD0505-0DC8-4BF6-81DB-0DEC9B4ED922}"/>
              </a:ext>
            </a:extLst>
          </p:cNvPr>
          <p:cNvSpPr txBox="1"/>
          <p:nvPr/>
        </p:nvSpPr>
        <p:spPr>
          <a:xfrm>
            <a:off x="6946308" y="679495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30566AC-5F06-4DB1-B8B3-0CA4DF3E4180}"/>
              </a:ext>
            </a:extLst>
          </p:cNvPr>
          <p:cNvSpPr txBox="1"/>
          <p:nvPr/>
        </p:nvSpPr>
        <p:spPr>
          <a:xfrm>
            <a:off x="8065579" y="1722477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B7F85FF-15D7-451D-97EB-CC964C9E6DDD}"/>
              </a:ext>
            </a:extLst>
          </p:cNvPr>
          <p:cNvSpPr txBox="1"/>
          <p:nvPr/>
        </p:nvSpPr>
        <p:spPr>
          <a:xfrm>
            <a:off x="6693869" y="2359043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6D1167A-4C91-4210-8986-CE11D52F625D}"/>
              </a:ext>
            </a:extLst>
          </p:cNvPr>
          <p:cNvSpPr txBox="1"/>
          <p:nvPr/>
        </p:nvSpPr>
        <p:spPr>
          <a:xfrm>
            <a:off x="7272050" y="4839132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C3425ACF-0AC6-4463-B4B1-67933AD2CAE3}"/>
              </a:ext>
            </a:extLst>
          </p:cNvPr>
          <p:cNvSpPr txBox="1"/>
          <p:nvPr/>
        </p:nvSpPr>
        <p:spPr>
          <a:xfrm>
            <a:off x="2867161" y="4911290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E491173-8A03-43A1-A3A9-5270CABC2492}"/>
              </a:ext>
            </a:extLst>
          </p:cNvPr>
          <p:cNvSpPr txBox="1"/>
          <p:nvPr/>
        </p:nvSpPr>
        <p:spPr>
          <a:xfrm>
            <a:off x="5661519" y="5280622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179B80C-BDA0-40A4-8DA6-D75B2D021F46}"/>
              </a:ext>
            </a:extLst>
          </p:cNvPr>
          <p:cNvSpPr txBox="1"/>
          <p:nvPr/>
        </p:nvSpPr>
        <p:spPr>
          <a:xfrm>
            <a:off x="10259744" y="4309683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15E6A23-E4C7-4B05-880B-CAAA3BDD7BD8}"/>
              </a:ext>
            </a:extLst>
          </p:cNvPr>
          <p:cNvSpPr txBox="1"/>
          <p:nvPr/>
        </p:nvSpPr>
        <p:spPr>
          <a:xfrm>
            <a:off x="9370199" y="3251012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D7267A1-11C3-42FE-90E3-54921463C70F}"/>
              </a:ext>
            </a:extLst>
          </p:cNvPr>
          <p:cNvSpPr txBox="1"/>
          <p:nvPr/>
        </p:nvSpPr>
        <p:spPr>
          <a:xfrm>
            <a:off x="7669232" y="3750080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393783A-17F7-4C84-9B0E-0FE59B1EE2D6}"/>
              </a:ext>
            </a:extLst>
          </p:cNvPr>
          <p:cNvSpPr txBox="1"/>
          <p:nvPr/>
        </p:nvSpPr>
        <p:spPr>
          <a:xfrm>
            <a:off x="8687913" y="4564228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3E6D7AF-8C94-49AF-902E-44ACB650B1CB}"/>
              </a:ext>
            </a:extLst>
          </p:cNvPr>
          <p:cNvSpPr txBox="1"/>
          <p:nvPr/>
        </p:nvSpPr>
        <p:spPr>
          <a:xfrm>
            <a:off x="10131659" y="2259423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4BDFBF6-2082-4CC2-A4D4-1670AB547F47}"/>
              </a:ext>
            </a:extLst>
          </p:cNvPr>
          <p:cNvSpPr txBox="1"/>
          <p:nvPr/>
        </p:nvSpPr>
        <p:spPr>
          <a:xfrm>
            <a:off x="10948417" y="1500400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8885B59-BE0B-4DE6-B749-B46815A1FDB4}"/>
              </a:ext>
            </a:extLst>
          </p:cNvPr>
          <p:cNvCxnSpPr>
            <a:cxnSpLocks/>
            <a:stCxn id="75" idx="3"/>
            <a:endCxn id="180" idx="1"/>
          </p:cNvCxnSpPr>
          <p:nvPr/>
        </p:nvCxnSpPr>
        <p:spPr>
          <a:xfrm flipV="1">
            <a:off x="7225627" y="1014363"/>
            <a:ext cx="170228" cy="4837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93FE660-C09E-46C4-B887-6B8B8DF62410}"/>
              </a:ext>
            </a:extLst>
          </p:cNvPr>
          <p:cNvSpPr txBox="1"/>
          <p:nvPr/>
        </p:nvSpPr>
        <p:spPr>
          <a:xfrm>
            <a:off x="6341128" y="3953873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id="{5C03EA25-8AD3-4C54-9F19-F84EB8339289}"/>
              </a:ext>
            </a:extLst>
          </p:cNvPr>
          <p:cNvSpPr/>
          <p:nvPr/>
        </p:nvSpPr>
        <p:spPr>
          <a:xfrm>
            <a:off x="2986203" y="2150935"/>
            <a:ext cx="1231147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구매하다</a:t>
            </a:r>
            <a:endParaRPr lang="en-US" altLang="ko-KR" sz="1000" dirty="0"/>
          </a:p>
        </p:txBody>
      </p: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CBBEBEF5-4E0F-44FE-99BB-B25F00B18AF0}"/>
              </a:ext>
            </a:extLst>
          </p:cNvPr>
          <p:cNvCxnSpPr>
            <a:cxnSpLocks/>
            <a:stCxn id="6" idx="1"/>
            <a:endCxn id="103" idx="0"/>
          </p:cNvCxnSpPr>
          <p:nvPr/>
        </p:nvCxnSpPr>
        <p:spPr>
          <a:xfrm rot="10800000" flipV="1">
            <a:off x="3601778" y="1858705"/>
            <a:ext cx="2192999" cy="292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id="{64EBF48D-F96B-4481-9757-56A387C38829}"/>
              </a:ext>
            </a:extLst>
          </p:cNvPr>
          <p:cNvCxnSpPr>
            <a:cxnSpLocks/>
            <a:stCxn id="103" idx="2"/>
            <a:endCxn id="77" idx="3"/>
          </p:cNvCxnSpPr>
          <p:nvPr/>
        </p:nvCxnSpPr>
        <p:spPr>
          <a:xfrm rot="5400000">
            <a:off x="2805624" y="3426136"/>
            <a:ext cx="1468712" cy="123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FDB43CD-AF96-47AD-88D4-3F07F4154D2E}"/>
              </a:ext>
            </a:extLst>
          </p:cNvPr>
          <p:cNvSpPr txBox="1"/>
          <p:nvPr/>
        </p:nvSpPr>
        <p:spPr>
          <a:xfrm>
            <a:off x="4997964" y="1466802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183BC6-D8C2-4C49-8DFD-BD751A714BB0}"/>
              </a:ext>
            </a:extLst>
          </p:cNvPr>
          <p:cNvSpPr txBox="1"/>
          <p:nvPr/>
        </p:nvSpPr>
        <p:spPr>
          <a:xfrm>
            <a:off x="3560761" y="3359788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44" name="다이아몬드 243">
            <a:extLst>
              <a:ext uri="{FF2B5EF4-FFF2-40B4-BE49-F238E27FC236}">
                <a16:creationId xmlns:a16="http://schemas.microsoft.com/office/drawing/2014/main" id="{47A89DD1-ADE9-4E8E-B74F-9865108BA2CB}"/>
              </a:ext>
            </a:extLst>
          </p:cNvPr>
          <p:cNvSpPr/>
          <p:nvPr/>
        </p:nvSpPr>
        <p:spPr>
          <a:xfrm>
            <a:off x="749745" y="5554881"/>
            <a:ext cx="1231147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등록하다</a:t>
            </a:r>
            <a:endParaRPr lang="ko-KR" altLang="en-US" sz="2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5283160-5C15-4B8C-9EC0-55C3FF8D8077}"/>
              </a:ext>
            </a:extLst>
          </p:cNvPr>
          <p:cNvSpPr/>
          <p:nvPr/>
        </p:nvSpPr>
        <p:spPr>
          <a:xfrm>
            <a:off x="336369" y="4421156"/>
            <a:ext cx="655131" cy="602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태그</a:t>
            </a:r>
          </a:p>
        </p:txBody>
      </p: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F202085-D287-440B-BE6E-1697A8A10C93}"/>
              </a:ext>
            </a:extLst>
          </p:cNvPr>
          <p:cNvCxnSpPr>
            <a:cxnSpLocks/>
            <a:stCxn id="75" idx="2"/>
            <a:endCxn id="244" idx="2"/>
          </p:cNvCxnSpPr>
          <p:nvPr/>
        </p:nvCxnSpPr>
        <p:spPr>
          <a:xfrm rot="5400000">
            <a:off x="4129749" y="3389210"/>
            <a:ext cx="3883" cy="5532742"/>
          </a:xfrm>
          <a:prstGeom prst="bentConnector3">
            <a:avLst>
              <a:gd name="adj1" fmla="val 5987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C3A71BAE-8A33-44D1-9730-4B3B201D3A20}"/>
              </a:ext>
            </a:extLst>
          </p:cNvPr>
          <p:cNvCxnSpPr>
            <a:cxnSpLocks/>
            <a:stCxn id="244" idx="0"/>
            <a:endCxn id="120" idx="2"/>
          </p:cNvCxnSpPr>
          <p:nvPr/>
        </p:nvCxnSpPr>
        <p:spPr>
          <a:xfrm rot="16200000" flipV="1">
            <a:off x="749086" y="4938648"/>
            <a:ext cx="531083" cy="701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DE93D0D-58E0-4EDE-98B6-22CA16CEB080}"/>
              </a:ext>
            </a:extLst>
          </p:cNvPr>
          <p:cNvSpPr txBox="1"/>
          <p:nvPr/>
        </p:nvSpPr>
        <p:spPr>
          <a:xfrm>
            <a:off x="5912347" y="6070628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CF10E5F-E015-4233-BE49-7D06DAA94C2E}"/>
              </a:ext>
            </a:extLst>
          </p:cNvPr>
          <p:cNvSpPr txBox="1"/>
          <p:nvPr/>
        </p:nvSpPr>
        <p:spPr>
          <a:xfrm>
            <a:off x="1337623" y="4956007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7" name="다이아몬드 156">
            <a:extLst>
              <a:ext uri="{FF2B5EF4-FFF2-40B4-BE49-F238E27FC236}">
                <a16:creationId xmlns:a16="http://schemas.microsoft.com/office/drawing/2014/main" id="{47B75692-9F20-4B86-826E-4A6D7F3C3D26}"/>
              </a:ext>
            </a:extLst>
          </p:cNvPr>
          <p:cNvSpPr/>
          <p:nvPr/>
        </p:nvSpPr>
        <p:spPr>
          <a:xfrm>
            <a:off x="1067833" y="3669558"/>
            <a:ext cx="1231147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보유하다</a:t>
            </a:r>
            <a:endParaRPr lang="ko-KR" altLang="en-US" sz="2000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F6EE47B-6F2E-4DF1-9205-84B153F40721}"/>
              </a:ext>
            </a:extLst>
          </p:cNvPr>
          <p:cNvCxnSpPr>
            <a:stCxn id="77" idx="1"/>
            <a:endCxn id="157" idx="3"/>
          </p:cNvCxnSpPr>
          <p:nvPr/>
        </p:nvCxnSpPr>
        <p:spPr>
          <a:xfrm rot="10800000">
            <a:off x="2298981" y="3970879"/>
            <a:ext cx="524071" cy="251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178FB510-0247-4325-99EE-4D3AA63CE27D}"/>
              </a:ext>
            </a:extLst>
          </p:cNvPr>
          <p:cNvCxnSpPr>
            <a:stCxn id="157" idx="1"/>
            <a:endCxn id="120" idx="0"/>
          </p:cNvCxnSpPr>
          <p:nvPr/>
        </p:nvCxnSpPr>
        <p:spPr>
          <a:xfrm rot="10800000" flipV="1">
            <a:off x="663935" y="3970878"/>
            <a:ext cx="403898" cy="450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4DE3783-805E-450D-983A-400C9476905C}"/>
              </a:ext>
            </a:extLst>
          </p:cNvPr>
          <p:cNvSpPr txBox="1"/>
          <p:nvPr/>
        </p:nvSpPr>
        <p:spPr>
          <a:xfrm>
            <a:off x="673646" y="3545975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BCB2EC9-2C76-4A99-9A71-231B41B21C1B}"/>
              </a:ext>
            </a:extLst>
          </p:cNvPr>
          <p:cNvSpPr txBox="1"/>
          <p:nvPr/>
        </p:nvSpPr>
        <p:spPr>
          <a:xfrm>
            <a:off x="2463458" y="3681343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522DBC6-AB6E-4934-8242-8028C82A100A}"/>
              </a:ext>
            </a:extLst>
          </p:cNvPr>
          <p:cNvSpPr/>
          <p:nvPr/>
        </p:nvSpPr>
        <p:spPr>
          <a:xfrm>
            <a:off x="1954507" y="1177099"/>
            <a:ext cx="655131" cy="602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거래목록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DB3D57D5-BEF5-4D60-AF43-7E38B40D3A85}"/>
              </a:ext>
            </a:extLst>
          </p:cNvPr>
          <p:cNvCxnSpPr>
            <a:cxnSpLocks/>
            <a:stCxn id="179" idx="0"/>
            <a:endCxn id="167" idx="2"/>
          </p:cNvCxnSpPr>
          <p:nvPr/>
        </p:nvCxnSpPr>
        <p:spPr>
          <a:xfrm rot="16200000" flipV="1">
            <a:off x="2005598" y="2056216"/>
            <a:ext cx="730262" cy="177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다이아몬드 178">
            <a:extLst>
              <a:ext uri="{FF2B5EF4-FFF2-40B4-BE49-F238E27FC236}">
                <a16:creationId xmlns:a16="http://schemas.microsoft.com/office/drawing/2014/main" id="{323C74FE-DE45-41CD-9379-6DC7A2C79636}"/>
              </a:ext>
            </a:extLst>
          </p:cNvPr>
          <p:cNvSpPr/>
          <p:nvPr/>
        </p:nvSpPr>
        <p:spPr>
          <a:xfrm>
            <a:off x="1843810" y="2510003"/>
            <a:ext cx="1231147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보유하다</a:t>
            </a:r>
            <a:endParaRPr lang="en-US" altLang="ko-KR" sz="1000" dirty="0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93C3112-817D-4975-8E02-DFCC4BE5D4C3}"/>
              </a:ext>
            </a:extLst>
          </p:cNvPr>
          <p:cNvCxnSpPr>
            <a:stCxn id="77" idx="0"/>
            <a:endCxn id="179" idx="2"/>
          </p:cNvCxnSpPr>
          <p:nvPr/>
        </p:nvCxnSpPr>
        <p:spPr>
          <a:xfrm rot="16200000" flipV="1">
            <a:off x="2400840" y="3171190"/>
            <a:ext cx="808323" cy="691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A983F55-B0A9-4CB3-BF49-E54D4BA23202}"/>
              </a:ext>
            </a:extLst>
          </p:cNvPr>
          <p:cNvSpPr txBox="1"/>
          <p:nvPr/>
        </p:nvSpPr>
        <p:spPr>
          <a:xfrm>
            <a:off x="2777795" y="3082586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6C06B39-4A1F-44D3-BE07-10A179D1BF1D}"/>
              </a:ext>
            </a:extLst>
          </p:cNvPr>
          <p:cNvSpPr txBox="1"/>
          <p:nvPr/>
        </p:nvSpPr>
        <p:spPr>
          <a:xfrm>
            <a:off x="2520888" y="2125885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77AFA22-2232-4C5F-88A6-545DC808E470}"/>
              </a:ext>
            </a:extLst>
          </p:cNvPr>
          <p:cNvSpPr/>
          <p:nvPr/>
        </p:nvSpPr>
        <p:spPr>
          <a:xfrm>
            <a:off x="890251" y="1663515"/>
            <a:ext cx="655131" cy="602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리뷰</a:t>
            </a:r>
          </a:p>
        </p:txBody>
      </p:sp>
      <p:sp>
        <p:nvSpPr>
          <p:cNvPr id="193" name="다이아몬드 192">
            <a:extLst>
              <a:ext uri="{FF2B5EF4-FFF2-40B4-BE49-F238E27FC236}">
                <a16:creationId xmlns:a16="http://schemas.microsoft.com/office/drawing/2014/main" id="{C5E9A482-F735-471A-B93A-169C4C377837}"/>
              </a:ext>
            </a:extLst>
          </p:cNvPr>
          <p:cNvSpPr/>
          <p:nvPr/>
        </p:nvSpPr>
        <p:spPr>
          <a:xfrm>
            <a:off x="2432584" y="51150"/>
            <a:ext cx="1436064" cy="733150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작성하다</a:t>
            </a: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5C0C750F-2BDC-4A13-A0FC-1B92B5D03246}"/>
              </a:ext>
            </a:extLst>
          </p:cNvPr>
          <p:cNvCxnSpPr>
            <a:stCxn id="6" idx="0"/>
            <a:endCxn id="193" idx="3"/>
          </p:cNvCxnSpPr>
          <p:nvPr/>
        </p:nvCxnSpPr>
        <p:spPr>
          <a:xfrm rot="16200000" flipV="1">
            <a:off x="4531948" y="-245574"/>
            <a:ext cx="1049077" cy="2375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77BE4E15-98D2-4180-93CA-4E8967FF28EC}"/>
              </a:ext>
            </a:extLst>
          </p:cNvPr>
          <p:cNvCxnSpPr>
            <a:stCxn id="193" idx="1"/>
            <a:endCxn id="189" idx="0"/>
          </p:cNvCxnSpPr>
          <p:nvPr/>
        </p:nvCxnSpPr>
        <p:spPr>
          <a:xfrm rot="10800000" flipV="1">
            <a:off x="1217818" y="417725"/>
            <a:ext cx="1214767" cy="1245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BDBCA5F2-1746-40A7-9691-110527E26034}"/>
              </a:ext>
            </a:extLst>
          </p:cNvPr>
          <p:cNvCxnSpPr>
            <a:stCxn id="179" idx="1"/>
            <a:endCxn id="189" idx="2"/>
          </p:cNvCxnSpPr>
          <p:nvPr/>
        </p:nvCxnSpPr>
        <p:spPr>
          <a:xfrm rot="10800000">
            <a:off x="1217818" y="2266158"/>
            <a:ext cx="625993" cy="5451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70A2E42C-0107-440D-8484-C958A1CCC220}"/>
              </a:ext>
            </a:extLst>
          </p:cNvPr>
          <p:cNvSpPr txBox="1"/>
          <p:nvPr/>
        </p:nvSpPr>
        <p:spPr>
          <a:xfrm>
            <a:off x="1485659" y="2343768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40B0F9D-63F9-4AEE-8280-E57B441939D9}"/>
              </a:ext>
            </a:extLst>
          </p:cNvPr>
          <p:cNvSpPr txBox="1"/>
          <p:nvPr/>
        </p:nvSpPr>
        <p:spPr>
          <a:xfrm>
            <a:off x="5103845" y="121193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4C7D37C-7510-4964-B06E-5C4CD2C75C8E}"/>
              </a:ext>
            </a:extLst>
          </p:cNvPr>
          <p:cNvSpPr txBox="1"/>
          <p:nvPr/>
        </p:nvSpPr>
        <p:spPr>
          <a:xfrm>
            <a:off x="1466233" y="486622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15" name="다이아몬드 214">
            <a:extLst>
              <a:ext uri="{FF2B5EF4-FFF2-40B4-BE49-F238E27FC236}">
                <a16:creationId xmlns:a16="http://schemas.microsoft.com/office/drawing/2014/main" id="{BD2B564E-0E30-4504-B949-19B9BE4BDC94}"/>
              </a:ext>
            </a:extLst>
          </p:cNvPr>
          <p:cNvSpPr/>
          <p:nvPr/>
        </p:nvSpPr>
        <p:spPr>
          <a:xfrm>
            <a:off x="3011346" y="891397"/>
            <a:ext cx="1231147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보유하다</a:t>
            </a:r>
            <a:endParaRPr lang="en-US" altLang="ko-KR" sz="1000" dirty="0"/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8DE4C2B1-A536-4AF4-90A6-4C69CEF34CFE}"/>
              </a:ext>
            </a:extLst>
          </p:cNvPr>
          <p:cNvCxnSpPr>
            <a:cxnSpLocks/>
            <a:stCxn id="6" idx="0"/>
            <a:endCxn id="215" idx="3"/>
          </p:cNvCxnSpPr>
          <p:nvPr/>
        </p:nvCxnSpPr>
        <p:spPr>
          <a:xfrm rot="16200000" flipV="1">
            <a:off x="5106366" y="328845"/>
            <a:ext cx="274084" cy="2001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0F1A2C0E-53A7-4030-AAB2-5D587E3A1432}"/>
              </a:ext>
            </a:extLst>
          </p:cNvPr>
          <p:cNvCxnSpPr>
            <a:stCxn id="215" idx="1"/>
            <a:endCxn id="167" idx="3"/>
          </p:cNvCxnSpPr>
          <p:nvPr/>
        </p:nvCxnSpPr>
        <p:spPr>
          <a:xfrm rot="10800000" flipV="1">
            <a:off x="2609638" y="1192718"/>
            <a:ext cx="401708" cy="2857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001C0B9C-B319-4FCE-8DE4-7D9F16645381}"/>
              </a:ext>
            </a:extLst>
          </p:cNvPr>
          <p:cNvSpPr txBox="1"/>
          <p:nvPr/>
        </p:nvSpPr>
        <p:spPr>
          <a:xfrm>
            <a:off x="5424133" y="808721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FFB3EE0-D77E-44E6-92EB-3B657A5E2F98}"/>
              </a:ext>
            </a:extLst>
          </p:cNvPr>
          <p:cNvSpPr txBox="1"/>
          <p:nvPr/>
        </p:nvSpPr>
        <p:spPr>
          <a:xfrm>
            <a:off x="2606768" y="790878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759E8278-CFF7-4A31-8F09-7BBADC042E51}"/>
              </a:ext>
            </a:extLst>
          </p:cNvPr>
          <p:cNvCxnSpPr>
            <a:stCxn id="5" idx="2"/>
            <a:endCxn id="191" idx="1"/>
          </p:cNvCxnSpPr>
          <p:nvPr/>
        </p:nvCxnSpPr>
        <p:spPr>
          <a:xfrm rot="16200000" flipH="1">
            <a:off x="9215194" y="3173780"/>
            <a:ext cx="694091" cy="3851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BF3ED4BF-7461-460F-9C01-6A9BAA63F083}"/>
              </a:ext>
            </a:extLst>
          </p:cNvPr>
          <p:cNvCxnSpPr>
            <a:stCxn id="75" idx="3"/>
            <a:endCxn id="172" idx="1"/>
          </p:cNvCxnSpPr>
          <p:nvPr/>
        </p:nvCxnSpPr>
        <p:spPr>
          <a:xfrm flipV="1">
            <a:off x="7225627" y="4119412"/>
            <a:ext cx="740515" cy="1732908"/>
          </a:xfrm>
          <a:prstGeom prst="bentConnector3">
            <a:avLst>
              <a:gd name="adj1" fmla="val 545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D89F043-A9FF-488C-9A79-9675BC46070F}"/>
              </a:ext>
            </a:extLst>
          </p:cNvPr>
          <p:cNvSpPr/>
          <p:nvPr/>
        </p:nvSpPr>
        <p:spPr>
          <a:xfrm>
            <a:off x="4104305" y="3240859"/>
            <a:ext cx="1902741" cy="5025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장바구니</a:t>
            </a:r>
            <a:r>
              <a:rPr lang="en-US" altLang="ko-KR" sz="1400" dirty="0"/>
              <a:t>, </a:t>
            </a:r>
            <a:r>
              <a:rPr lang="ko-KR" altLang="en-US" sz="1400" dirty="0"/>
              <a:t>위시리스트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42B12519-43C1-43F4-BEEA-40A61775C9CA}"/>
              </a:ext>
            </a:extLst>
          </p:cNvPr>
          <p:cNvCxnSpPr>
            <a:cxnSpLocks/>
            <a:stCxn id="6" idx="2"/>
            <a:endCxn id="97" idx="0"/>
          </p:cNvCxnSpPr>
          <p:nvPr/>
        </p:nvCxnSpPr>
        <p:spPr>
          <a:xfrm rot="5400000">
            <a:off x="5554067" y="1732250"/>
            <a:ext cx="171898" cy="1208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다이아몬드 96">
            <a:extLst>
              <a:ext uri="{FF2B5EF4-FFF2-40B4-BE49-F238E27FC236}">
                <a16:creationId xmlns:a16="http://schemas.microsoft.com/office/drawing/2014/main" id="{F9FF6603-EDAC-43BF-8732-FD147E79D97E}"/>
              </a:ext>
            </a:extLst>
          </p:cNvPr>
          <p:cNvSpPr/>
          <p:nvPr/>
        </p:nvSpPr>
        <p:spPr>
          <a:xfrm>
            <a:off x="4341892" y="2422506"/>
            <a:ext cx="1387631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등록하다</a:t>
            </a: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B4DBCC90-AE9F-426F-8740-8BA3D0DF3F5F}"/>
              </a:ext>
            </a:extLst>
          </p:cNvPr>
          <p:cNvCxnSpPr>
            <a:cxnSpLocks/>
            <a:stCxn id="97" idx="2"/>
            <a:endCxn id="88" idx="0"/>
          </p:cNvCxnSpPr>
          <p:nvPr/>
        </p:nvCxnSpPr>
        <p:spPr>
          <a:xfrm rot="16200000" flipH="1">
            <a:off x="4937837" y="3123019"/>
            <a:ext cx="215711" cy="19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01ACBB8-4966-4D52-814C-B0EB99471941}"/>
              </a:ext>
            </a:extLst>
          </p:cNvPr>
          <p:cNvSpPr txBox="1"/>
          <p:nvPr/>
        </p:nvSpPr>
        <p:spPr>
          <a:xfrm>
            <a:off x="5461614" y="1989711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1ADF14-F90B-4623-ACE4-77E88A20DF52}"/>
              </a:ext>
            </a:extLst>
          </p:cNvPr>
          <p:cNvSpPr txBox="1"/>
          <p:nvPr/>
        </p:nvSpPr>
        <p:spPr>
          <a:xfrm>
            <a:off x="5225124" y="2881680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0D61757E-811B-4DFC-B512-C6BA902BF6CF}"/>
              </a:ext>
            </a:extLst>
          </p:cNvPr>
          <p:cNvCxnSpPr>
            <a:cxnSpLocks/>
            <a:stCxn id="77" idx="3"/>
            <a:endCxn id="111" idx="1"/>
          </p:cNvCxnSpPr>
          <p:nvPr/>
        </p:nvCxnSpPr>
        <p:spPr>
          <a:xfrm>
            <a:off x="3478182" y="4222289"/>
            <a:ext cx="1040896" cy="272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3CA18918-F716-43A4-991B-BF561850E90B}"/>
              </a:ext>
            </a:extLst>
          </p:cNvPr>
          <p:cNvSpPr/>
          <p:nvPr/>
        </p:nvSpPr>
        <p:spPr>
          <a:xfrm>
            <a:off x="4519078" y="4193874"/>
            <a:ext cx="1231147" cy="602642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보유하다</a:t>
            </a:r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CC5A8B65-B35C-4129-AE2B-AA192B2BE435}"/>
              </a:ext>
            </a:extLst>
          </p:cNvPr>
          <p:cNvCxnSpPr>
            <a:cxnSpLocks/>
            <a:stCxn id="111" idx="0"/>
            <a:endCxn id="88" idx="2"/>
          </p:cNvCxnSpPr>
          <p:nvPr/>
        </p:nvCxnSpPr>
        <p:spPr>
          <a:xfrm rot="16200000" flipV="1">
            <a:off x="4869923" y="3929145"/>
            <a:ext cx="450482" cy="789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5CC4AB1-95BB-4333-839E-A4D950E63F37}"/>
              </a:ext>
            </a:extLst>
          </p:cNvPr>
          <p:cNvSpPr txBox="1"/>
          <p:nvPr/>
        </p:nvSpPr>
        <p:spPr>
          <a:xfrm>
            <a:off x="3560761" y="4323205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F2B6608-7EC6-4D68-88E9-C0B0ED49E046}"/>
              </a:ext>
            </a:extLst>
          </p:cNvPr>
          <p:cNvSpPr txBox="1"/>
          <p:nvPr/>
        </p:nvSpPr>
        <p:spPr>
          <a:xfrm>
            <a:off x="5230494" y="3861199"/>
            <a:ext cx="3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38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노트북, 컴퓨터, 테이블이(가) 표시된 사진&#10;&#10;자동 생성된 설명">
            <a:extLst>
              <a:ext uri="{FF2B5EF4-FFF2-40B4-BE49-F238E27FC236}">
                <a16:creationId xmlns:a16="http://schemas.microsoft.com/office/drawing/2014/main" id="{A483C17F-4914-460B-9405-44B899212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2" y="0"/>
            <a:ext cx="10849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EEAB95AAC885045BBC5939EFF4ED836" ma:contentTypeVersion="8" ma:contentTypeDescription="새 문서를 만듭니다." ma:contentTypeScope="" ma:versionID="78cabb80d56b2841c5277e8fbfc26354">
  <xsd:schema xmlns:xsd="http://www.w3.org/2001/XMLSchema" xmlns:xs="http://www.w3.org/2001/XMLSchema" xmlns:p="http://schemas.microsoft.com/office/2006/metadata/properties" xmlns:ns2="690de657-8809-44db-bc79-4e4b29be8530" targetNamespace="http://schemas.microsoft.com/office/2006/metadata/properties" ma:root="true" ma:fieldsID="3edae727bba5a0efe2ed9c1e2af02b3d" ns2:_="">
    <xsd:import namespace="690de657-8809-44db-bc79-4e4b29be85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de657-8809-44db-bc79-4e4b29be85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7C1C3D-70A6-40B2-A4CE-A570AA9902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0de657-8809-44db-bc79-4e4b29be85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62B609-3AD4-4499-9D0B-74A9F7CADF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7D51F1-5B46-4918-9305-9EB9794E82D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155</Words>
  <Application>Microsoft Office PowerPoint</Application>
  <PresentationFormat>와이드스크린</PresentationFormat>
  <Paragraphs>147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개체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실습에 사용할 개체</dc:title>
  <dc:creator>김선호</dc:creator>
  <cp:lastModifiedBy>안승민</cp:lastModifiedBy>
  <cp:revision>116</cp:revision>
  <dcterms:created xsi:type="dcterms:W3CDTF">2020-05-28T06:05:59Z</dcterms:created>
  <dcterms:modified xsi:type="dcterms:W3CDTF">2020-09-14T03:10:25Z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0x0101003EEAB95AAC885045BBC5939EFF4ED836</vt:lpwstr>
  </property>
</Properties>
</file>