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6" r:id="rId20"/>
    <p:sldId id="274" r:id="rId21"/>
    <p:sldId id="275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040C8-142F-2B46-8861-E6B8165CD29C}" v="12" dt="2020-01-21T02:23:51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emaker, Katherine" userId="2037631d-df81-4305-845a-af70711241cd" providerId="ADAL" clId="{6E7040C8-142F-2B46-8861-E6B8165CD29C}"/>
    <pc:docChg chg="undo custSel delSld modSld">
      <pc:chgData name="Shoemaker, Katherine" userId="2037631d-df81-4305-845a-af70711241cd" providerId="ADAL" clId="{6E7040C8-142F-2B46-8861-E6B8165CD29C}" dt="2020-01-21T02:23:51.262" v="85"/>
      <pc:docMkLst>
        <pc:docMk/>
      </pc:docMkLst>
      <pc:sldChg chg="modSp">
        <pc:chgData name="Shoemaker, Katherine" userId="2037631d-df81-4305-845a-af70711241cd" providerId="ADAL" clId="{6E7040C8-142F-2B46-8861-E6B8165CD29C}" dt="2020-01-16T02:06:39.634" v="29" actId="20577"/>
        <pc:sldMkLst>
          <pc:docMk/>
          <pc:sldMk cId="4035587712" sldId="256"/>
        </pc:sldMkLst>
        <pc:spChg chg="mod">
          <ac:chgData name="Shoemaker, Katherine" userId="2037631d-df81-4305-845a-af70711241cd" providerId="ADAL" clId="{6E7040C8-142F-2B46-8861-E6B8165CD29C}" dt="2020-01-16T02:06:39.634" v="29" actId="20577"/>
          <ac:spMkLst>
            <pc:docMk/>
            <pc:sldMk cId="4035587712" sldId="256"/>
            <ac:spMk id="2" creationId="{E99EBAE2-7F2D-8440-ADDC-5AEFA75D2E62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3:20.970" v="57"/>
        <pc:sldMkLst>
          <pc:docMk/>
          <pc:sldMk cId="829023351" sldId="257"/>
        </pc:sldMkLst>
        <pc:spChg chg="mod">
          <ac:chgData name="Shoemaker, Katherine" userId="2037631d-df81-4305-845a-af70711241cd" providerId="ADAL" clId="{6E7040C8-142F-2B46-8861-E6B8165CD29C}" dt="2020-01-21T02:23:17.987" v="56" actId="20577"/>
          <ac:spMkLst>
            <pc:docMk/>
            <pc:sldMk cId="829023351" sldId="257"/>
            <ac:spMk id="2" creationId="{C776C7C5-ADAD-8B43-B36E-27711B269F8A}"/>
          </ac:spMkLst>
        </pc:spChg>
        <pc:spChg chg="add del mod">
          <ac:chgData name="Shoemaker, Katherine" userId="2037631d-df81-4305-845a-af70711241cd" providerId="ADAL" clId="{6E7040C8-142F-2B46-8861-E6B8165CD29C}" dt="2020-01-21T02:23:20.970" v="57"/>
          <ac:spMkLst>
            <pc:docMk/>
            <pc:sldMk cId="829023351" sldId="257"/>
            <ac:spMk id="4" creationId="{5A380CC6-69C9-294E-9B31-93186A5C4363}"/>
          </ac:spMkLst>
        </pc:spChg>
        <pc:spChg chg="add del mod">
          <ac:chgData name="Shoemaker, Katherine" userId="2037631d-df81-4305-845a-af70711241cd" providerId="ADAL" clId="{6E7040C8-142F-2B46-8861-E6B8165CD29C}" dt="2020-01-21T02:23:20.970" v="57"/>
          <ac:spMkLst>
            <pc:docMk/>
            <pc:sldMk cId="829023351" sldId="257"/>
            <ac:spMk id="5" creationId="{EA665CBB-C53B-D34E-883D-E83D4359AABB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1:26.754" v="30"/>
        <pc:sldMkLst>
          <pc:docMk/>
          <pc:sldMk cId="3661328388" sldId="258"/>
        </pc:sldMkLst>
        <pc:spChg chg="add del mod">
          <ac:chgData name="Shoemaker, Katherine" userId="2037631d-df81-4305-845a-af70711241cd" providerId="ADAL" clId="{6E7040C8-142F-2B46-8861-E6B8165CD29C}" dt="2020-01-21T02:21:26.754" v="30"/>
          <ac:spMkLst>
            <pc:docMk/>
            <pc:sldMk cId="3661328388" sldId="258"/>
            <ac:spMk id="4" creationId="{84CB0DA6-C16A-674E-9067-4B26C0CD3B9F}"/>
          </ac:spMkLst>
        </pc:spChg>
        <pc:spChg chg="add del mod">
          <ac:chgData name="Shoemaker, Katherine" userId="2037631d-df81-4305-845a-af70711241cd" providerId="ADAL" clId="{6E7040C8-142F-2B46-8861-E6B8165CD29C}" dt="2020-01-21T02:21:26.754" v="30"/>
          <ac:spMkLst>
            <pc:docMk/>
            <pc:sldMk cId="3661328388" sldId="258"/>
            <ac:spMk id="5" creationId="{2F2B00D4-487C-7942-B237-1CDAC601A0D6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1:37.323" v="31"/>
        <pc:sldMkLst>
          <pc:docMk/>
          <pc:sldMk cId="3860745055" sldId="260"/>
        </pc:sldMkLst>
        <pc:spChg chg="add del mod">
          <ac:chgData name="Shoemaker, Katherine" userId="2037631d-df81-4305-845a-af70711241cd" providerId="ADAL" clId="{6E7040C8-142F-2B46-8861-E6B8165CD29C}" dt="2020-01-21T02:21:37.323" v="31"/>
          <ac:spMkLst>
            <pc:docMk/>
            <pc:sldMk cId="3860745055" sldId="260"/>
            <ac:spMk id="4" creationId="{E5EDE764-AE41-4C4F-9F7F-B191574C69D5}"/>
          </ac:spMkLst>
        </pc:spChg>
        <pc:spChg chg="add del mod">
          <ac:chgData name="Shoemaker, Katherine" userId="2037631d-df81-4305-845a-af70711241cd" providerId="ADAL" clId="{6E7040C8-142F-2B46-8861-E6B8165CD29C}" dt="2020-01-21T02:21:37.323" v="31"/>
          <ac:spMkLst>
            <pc:docMk/>
            <pc:sldMk cId="3860745055" sldId="260"/>
            <ac:spMk id="5" creationId="{AD94D718-D2D3-4548-8F81-73F8CD1E90B1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3:51.262" v="85"/>
        <pc:sldMkLst>
          <pc:docMk/>
          <pc:sldMk cId="1373352434" sldId="262"/>
        </pc:sldMkLst>
        <pc:spChg chg="mod">
          <ac:chgData name="Shoemaker, Katherine" userId="2037631d-df81-4305-845a-af70711241cd" providerId="ADAL" clId="{6E7040C8-142F-2B46-8861-E6B8165CD29C}" dt="2020-01-21T02:23:48.171" v="84" actId="122"/>
          <ac:spMkLst>
            <pc:docMk/>
            <pc:sldMk cId="1373352434" sldId="262"/>
            <ac:spMk id="2" creationId="{37A69F61-A260-E949-AB45-7DA88A7D0D8F}"/>
          </ac:spMkLst>
        </pc:spChg>
        <pc:spChg chg="add del mod">
          <ac:chgData name="Shoemaker, Katherine" userId="2037631d-df81-4305-845a-af70711241cd" providerId="ADAL" clId="{6E7040C8-142F-2B46-8861-E6B8165CD29C}" dt="2020-01-21T02:23:51.262" v="85"/>
          <ac:spMkLst>
            <pc:docMk/>
            <pc:sldMk cId="1373352434" sldId="262"/>
            <ac:spMk id="3" creationId="{BB12B001-3170-894A-B69B-CF4BA0D88149}"/>
          </ac:spMkLst>
        </pc:spChg>
        <pc:spChg chg="add del mod">
          <ac:chgData name="Shoemaker, Katherine" userId="2037631d-df81-4305-845a-af70711241cd" providerId="ADAL" clId="{6E7040C8-142F-2B46-8861-E6B8165CD29C}" dt="2020-01-21T02:23:51.262" v="85"/>
          <ac:spMkLst>
            <pc:docMk/>
            <pc:sldMk cId="1373352434" sldId="262"/>
            <ac:spMk id="4" creationId="{488FC1BD-8758-0648-8C0E-8D5D6A75FEC2}"/>
          </ac:spMkLst>
        </pc:spChg>
      </pc:sldChg>
      <pc:sldChg chg="modSp">
        <pc:chgData name="Shoemaker, Katherine" userId="2037631d-df81-4305-845a-af70711241cd" providerId="ADAL" clId="{6E7040C8-142F-2B46-8861-E6B8165CD29C}" dt="2020-01-21T02:23:41.597" v="83" actId="20577"/>
        <pc:sldMkLst>
          <pc:docMk/>
          <pc:sldMk cId="997518046" sldId="263"/>
        </pc:sldMkLst>
        <pc:spChg chg="mod">
          <ac:chgData name="Shoemaker, Katherine" userId="2037631d-df81-4305-845a-af70711241cd" providerId="ADAL" clId="{6E7040C8-142F-2B46-8861-E6B8165CD29C}" dt="2020-01-21T02:23:41.597" v="83" actId="20577"/>
          <ac:spMkLst>
            <pc:docMk/>
            <pc:sldMk cId="997518046" sldId="263"/>
            <ac:spMk id="3" creationId="{B8DCEB62-425B-8D42-A72D-74A5705C018E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3:09.166" v="55"/>
        <pc:sldMkLst>
          <pc:docMk/>
          <pc:sldMk cId="2225797998" sldId="266"/>
        </pc:sldMkLst>
        <pc:spChg chg="add del mod">
          <ac:chgData name="Shoemaker, Katherine" userId="2037631d-df81-4305-845a-af70711241cd" providerId="ADAL" clId="{6E7040C8-142F-2B46-8861-E6B8165CD29C}" dt="2020-01-21T02:23:09.166" v="55"/>
          <ac:spMkLst>
            <pc:docMk/>
            <pc:sldMk cId="2225797998" sldId="266"/>
            <ac:spMk id="4" creationId="{2D05AC06-705B-854D-92DE-6490AE8FB43C}"/>
          </ac:spMkLst>
        </pc:spChg>
        <pc:spChg chg="add del mod">
          <ac:chgData name="Shoemaker, Katherine" userId="2037631d-df81-4305-845a-af70711241cd" providerId="ADAL" clId="{6E7040C8-142F-2B46-8861-E6B8165CD29C}" dt="2020-01-21T02:23:09.166" v="55"/>
          <ac:spMkLst>
            <pc:docMk/>
            <pc:sldMk cId="2225797998" sldId="266"/>
            <ac:spMk id="5" creationId="{538EB487-EFF9-7C44-B6B5-84B0FBAE2B71}"/>
          </ac:spMkLst>
        </pc:spChg>
      </pc:sldChg>
      <pc:sldChg chg="modSp">
        <pc:chgData name="Shoemaker, Katherine" userId="2037631d-df81-4305-845a-af70711241cd" providerId="ADAL" clId="{6E7040C8-142F-2B46-8861-E6B8165CD29C}" dt="2020-01-21T02:23:05.928" v="54" actId="20577"/>
        <pc:sldMkLst>
          <pc:docMk/>
          <pc:sldMk cId="2494727604" sldId="267"/>
        </pc:sldMkLst>
        <pc:spChg chg="mod">
          <ac:chgData name="Shoemaker, Katherine" userId="2037631d-df81-4305-845a-af70711241cd" providerId="ADAL" clId="{6E7040C8-142F-2B46-8861-E6B8165CD29C}" dt="2020-01-21T02:23:05.928" v="54" actId="20577"/>
          <ac:spMkLst>
            <pc:docMk/>
            <pc:sldMk cId="2494727604" sldId="267"/>
            <ac:spMk id="4" creationId="{E1CD3700-9F0C-0E41-A77E-79742B1F7839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2:42.498" v="49"/>
        <pc:sldMkLst>
          <pc:docMk/>
          <pc:sldMk cId="845501699" sldId="268"/>
        </pc:sldMkLst>
        <pc:spChg chg="add del mod">
          <ac:chgData name="Shoemaker, Katherine" userId="2037631d-df81-4305-845a-af70711241cd" providerId="ADAL" clId="{6E7040C8-142F-2B46-8861-E6B8165CD29C}" dt="2020-01-21T02:22:42.498" v="49"/>
          <ac:spMkLst>
            <pc:docMk/>
            <pc:sldMk cId="845501699" sldId="268"/>
            <ac:spMk id="2" creationId="{9708AB89-B84A-7546-A60D-9FFB632B524C}"/>
          </ac:spMkLst>
        </pc:spChg>
        <pc:spChg chg="add del mod">
          <ac:chgData name="Shoemaker, Katherine" userId="2037631d-df81-4305-845a-af70711241cd" providerId="ADAL" clId="{6E7040C8-142F-2B46-8861-E6B8165CD29C}" dt="2020-01-21T02:22:42.498" v="49"/>
          <ac:spMkLst>
            <pc:docMk/>
            <pc:sldMk cId="845501699" sldId="268"/>
            <ac:spMk id="3" creationId="{3667D492-48F0-AC4A-B441-0903D26D9755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2:35.322" v="48" actId="15"/>
        <pc:sldMkLst>
          <pc:docMk/>
          <pc:sldMk cId="3384260862" sldId="271"/>
        </pc:sldMkLst>
        <pc:spChg chg="mod">
          <ac:chgData name="Shoemaker, Katherine" userId="2037631d-df81-4305-845a-af70711241cd" providerId="ADAL" clId="{6E7040C8-142F-2B46-8861-E6B8165CD29C}" dt="2020-01-21T02:22:35.322" v="48" actId="15"/>
          <ac:spMkLst>
            <pc:docMk/>
            <pc:sldMk cId="3384260862" sldId="271"/>
            <ac:spMk id="3" creationId="{CE9346B8-8B01-034F-83A0-2E6450957546}"/>
          </ac:spMkLst>
        </pc:spChg>
        <pc:spChg chg="add del mod">
          <ac:chgData name="Shoemaker, Katherine" userId="2037631d-df81-4305-845a-af70711241cd" providerId="ADAL" clId="{6E7040C8-142F-2B46-8861-E6B8165CD29C}" dt="2020-01-21T02:22:26.778" v="46"/>
          <ac:spMkLst>
            <pc:docMk/>
            <pc:sldMk cId="3384260862" sldId="271"/>
            <ac:spMk id="4" creationId="{8C41FC9E-4E58-684D-BA55-70A49335C6D7}"/>
          </ac:spMkLst>
        </pc:spChg>
        <pc:spChg chg="add del mod">
          <ac:chgData name="Shoemaker, Katherine" userId="2037631d-df81-4305-845a-af70711241cd" providerId="ADAL" clId="{6E7040C8-142F-2B46-8861-E6B8165CD29C}" dt="2020-01-21T02:22:26.778" v="46"/>
          <ac:spMkLst>
            <pc:docMk/>
            <pc:sldMk cId="3384260862" sldId="271"/>
            <ac:spMk id="5" creationId="{E0C9E29F-0474-4A47-B0B1-A1F7A9E7929E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2:12.290" v="41" actId="20577"/>
        <pc:sldMkLst>
          <pc:docMk/>
          <pc:sldMk cId="4184862178" sldId="275"/>
        </pc:sldMkLst>
        <pc:spChg chg="mod">
          <ac:chgData name="Shoemaker, Katherine" userId="2037631d-df81-4305-845a-af70711241cd" providerId="ADAL" clId="{6E7040C8-142F-2B46-8861-E6B8165CD29C}" dt="2020-01-21T02:22:12.290" v="41" actId="20577"/>
          <ac:spMkLst>
            <pc:docMk/>
            <pc:sldMk cId="4184862178" sldId="275"/>
            <ac:spMk id="2" creationId="{567D2FDC-C64A-874A-84B9-D2973F828DE9}"/>
          </ac:spMkLst>
        </pc:spChg>
        <pc:spChg chg="add del mod">
          <ac:chgData name="Shoemaker, Katherine" userId="2037631d-df81-4305-845a-af70711241cd" providerId="ADAL" clId="{6E7040C8-142F-2B46-8861-E6B8165CD29C}" dt="2020-01-21T02:22:09.160" v="39"/>
          <ac:spMkLst>
            <pc:docMk/>
            <pc:sldMk cId="4184862178" sldId="275"/>
            <ac:spMk id="4" creationId="{B0AB49FB-AAD9-2740-8671-3CB6EDE00B6B}"/>
          </ac:spMkLst>
        </pc:spChg>
        <pc:spChg chg="add del mod">
          <ac:chgData name="Shoemaker, Katherine" userId="2037631d-df81-4305-845a-af70711241cd" providerId="ADAL" clId="{6E7040C8-142F-2B46-8861-E6B8165CD29C}" dt="2020-01-21T02:22:09.160" v="39"/>
          <ac:spMkLst>
            <pc:docMk/>
            <pc:sldMk cId="4184862178" sldId="275"/>
            <ac:spMk id="5" creationId="{22E030B0-11AC-484C-B61C-42E5EF00C5B5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2:21.878" v="45" actId="1076"/>
        <pc:sldMkLst>
          <pc:docMk/>
          <pc:sldMk cId="984988792" sldId="276"/>
        </pc:sldMkLst>
        <pc:spChg chg="mod">
          <ac:chgData name="Shoemaker, Katherine" userId="2037631d-df81-4305-845a-af70711241cd" providerId="ADAL" clId="{6E7040C8-142F-2B46-8861-E6B8165CD29C}" dt="2020-01-21T02:22:19.589" v="44" actId="20577"/>
          <ac:spMkLst>
            <pc:docMk/>
            <pc:sldMk cId="984988792" sldId="276"/>
            <ac:spMk id="3" creationId="{9F0F15FA-3C32-CD44-B4F5-CD5062129919}"/>
          </ac:spMkLst>
        </pc:spChg>
        <pc:spChg chg="add del mod">
          <ac:chgData name="Shoemaker, Katherine" userId="2037631d-df81-4305-845a-af70711241cd" providerId="ADAL" clId="{6E7040C8-142F-2B46-8861-E6B8165CD29C}" dt="2020-01-21T02:22:17.596" v="42"/>
          <ac:spMkLst>
            <pc:docMk/>
            <pc:sldMk cId="984988792" sldId="276"/>
            <ac:spMk id="5" creationId="{164A1185-13C9-614B-9052-DFC0AC25194D}"/>
          </ac:spMkLst>
        </pc:spChg>
        <pc:spChg chg="add del mod">
          <ac:chgData name="Shoemaker, Katherine" userId="2037631d-df81-4305-845a-af70711241cd" providerId="ADAL" clId="{6E7040C8-142F-2B46-8861-E6B8165CD29C}" dt="2020-01-21T02:22:17.596" v="42"/>
          <ac:spMkLst>
            <pc:docMk/>
            <pc:sldMk cId="984988792" sldId="276"/>
            <ac:spMk id="6" creationId="{1B079247-499B-BF4D-820D-4EE145E79DA5}"/>
          </ac:spMkLst>
        </pc:spChg>
        <pc:picChg chg="mod">
          <ac:chgData name="Shoemaker, Katherine" userId="2037631d-df81-4305-845a-af70711241cd" providerId="ADAL" clId="{6E7040C8-142F-2B46-8861-E6B8165CD29C}" dt="2020-01-21T02:22:21.878" v="45" actId="1076"/>
          <ac:picMkLst>
            <pc:docMk/>
            <pc:sldMk cId="984988792" sldId="276"/>
            <ac:picMk id="4" creationId="{84354759-98EA-E14A-AC25-B297CC1FBA62}"/>
          </ac:picMkLst>
        </pc:picChg>
      </pc:sldChg>
      <pc:sldChg chg="addSp delSp modSp">
        <pc:chgData name="Shoemaker, Katherine" userId="2037631d-df81-4305-845a-af70711241cd" providerId="ADAL" clId="{6E7040C8-142F-2B46-8861-E6B8165CD29C}" dt="2020-01-21T02:22:06.472" v="38" actId="1076"/>
        <pc:sldMkLst>
          <pc:docMk/>
          <pc:sldMk cId="1589237115" sldId="277"/>
        </pc:sldMkLst>
        <pc:spChg chg="mod">
          <ac:chgData name="Shoemaker, Katherine" userId="2037631d-df81-4305-845a-af70711241cd" providerId="ADAL" clId="{6E7040C8-142F-2B46-8861-E6B8165CD29C}" dt="2020-01-21T02:22:00.521" v="36" actId="20577"/>
          <ac:spMkLst>
            <pc:docMk/>
            <pc:sldMk cId="1589237115" sldId="277"/>
            <ac:spMk id="3" creationId="{C1DD1F57-816A-8447-A70B-0C376BC8DC63}"/>
          </ac:spMkLst>
        </pc:spChg>
        <pc:spChg chg="add del mod">
          <ac:chgData name="Shoemaker, Katherine" userId="2037631d-df81-4305-845a-af70711241cd" providerId="ADAL" clId="{6E7040C8-142F-2B46-8861-E6B8165CD29C}" dt="2020-01-21T02:21:58.093" v="34"/>
          <ac:spMkLst>
            <pc:docMk/>
            <pc:sldMk cId="1589237115" sldId="277"/>
            <ac:spMk id="5" creationId="{5C23B957-3F2E-5041-8FA1-EDB763AD0A84}"/>
          </ac:spMkLst>
        </pc:spChg>
        <pc:spChg chg="add del mod">
          <ac:chgData name="Shoemaker, Katherine" userId="2037631d-df81-4305-845a-af70711241cd" providerId="ADAL" clId="{6E7040C8-142F-2B46-8861-E6B8165CD29C}" dt="2020-01-21T02:21:58.093" v="34"/>
          <ac:spMkLst>
            <pc:docMk/>
            <pc:sldMk cId="1589237115" sldId="277"/>
            <ac:spMk id="7" creationId="{824C795C-52C4-B946-A595-B9C88A3CB40D}"/>
          </ac:spMkLst>
        </pc:spChg>
        <pc:picChg chg="mod">
          <ac:chgData name="Shoemaker, Katherine" userId="2037631d-df81-4305-845a-af70711241cd" providerId="ADAL" clId="{6E7040C8-142F-2B46-8861-E6B8165CD29C}" dt="2020-01-21T02:22:03.693" v="37" actId="1076"/>
          <ac:picMkLst>
            <pc:docMk/>
            <pc:sldMk cId="1589237115" sldId="277"/>
            <ac:picMk id="4" creationId="{988556C1-37E6-3047-B796-CD3FB5DE9F3A}"/>
          </ac:picMkLst>
        </pc:picChg>
        <pc:picChg chg="mod">
          <ac:chgData name="Shoemaker, Katherine" userId="2037631d-df81-4305-845a-af70711241cd" providerId="ADAL" clId="{6E7040C8-142F-2B46-8861-E6B8165CD29C}" dt="2020-01-21T02:22:06.472" v="38" actId="1076"/>
          <ac:picMkLst>
            <pc:docMk/>
            <pc:sldMk cId="1589237115" sldId="277"/>
            <ac:picMk id="6" creationId="{0E970BB5-E710-1B42-BCBC-EAE3A16F1015}"/>
          </ac:picMkLst>
        </pc:picChg>
      </pc:sldChg>
      <pc:sldChg chg="addSp delSp modSp">
        <pc:chgData name="Shoemaker, Katherine" userId="2037631d-df81-4305-845a-af70711241cd" providerId="ADAL" clId="{6E7040C8-142F-2B46-8861-E6B8165CD29C}" dt="2020-01-21T02:21:53.611" v="33"/>
        <pc:sldMkLst>
          <pc:docMk/>
          <pc:sldMk cId="2949698119" sldId="278"/>
        </pc:sldMkLst>
        <pc:spChg chg="add del mod">
          <ac:chgData name="Shoemaker, Katherine" userId="2037631d-df81-4305-845a-af70711241cd" providerId="ADAL" clId="{6E7040C8-142F-2B46-8861-E6B8165CD29C}" dt="2020-01-21T02:21:53.611" v="33"/>
          <ac:spMkLst>
            <pc:docMk/>
            <pc:sldMk cId="2949698119" sldId="278"/>
            <ac:spMk id="4" creationId="{0E283F46-E479-3648-96BD-0BF616054106}"/>
          </ac:spMkLst>
        </pc:spChg>
        <pc:spChg chg="add del mod">
          <ac:chgData name="Shoemaker, Katherine" userId="2037631d-df81-4305-845a-af70711241cd" providerId="ADAL" clId="{6E7040C8-142F-2B46-8861-E6B8165CD29C}" dt="2020-01-21T02:21:53.611" v="33"/>
          <ac:spMkLst>
            <pc:docMk/>
            <pc:sldMk cId="2949698119" sldId="278"/>
            <ac:spMk id="5" creationId="{8FDA3D11-FE27-9346-BBE9-3AFADF728C67}"/>
          </ac:spMkLst>
        </pc:spChg>
      </pc:sldChg>
      <pc:sldChg chg="addSp delSp modSp">
        <pc:chgData name="Shoemaker, Katherine" userId="2037631d-df81-4305-845a-af70711241cd" providerId="ADAL" clId="{6E7040C8-142F-2B46-8861-E6B8165CD29C}" dt="2020-01-21T02:21:48.818" v="32"/>
        <pc:sldMkLst>
          <pc:docMk/>
          <pc:sldMk cId="223199062" sldId="279"/>
        </pc:sldMkLst>
        <pc:spChg chg="add del mod">
          <ac:chgData name="Shoemaker, Katherine" userId="2037631d-df81-4305-845a-af70711241cd" providerId="ADAL" clId="{6E7040C8-142F-2B46-8861-E6B8165CD29C}" dt="2020-01-21T02:21:48.818" v="32"/>
          <ac:spMkLst>
            <pc:docMk/>
            <pc:sldMk cId="223199062" sldId="279"/>
            <ac:spMk id="4" creationId="{45973183-6725-A84F-9F8C-3E9FAB02C092}"/>
          </ac:spMkLst>
        </pc:spChg>
        <pc:spChg chg="add del mod">
          <ac:chgData name="Shoemaker, Katherine" userId="2037631d-df81-4305-845a-af70711241cd" providerId="ADAL" clId="{6E7040C8-142F-2B46-8861-E6B8165CD29C}" dt="2020-01-21T02:21:48.818" v="32"/>
          <ac:spMkLst>
            <pc:docMk/>
            <pc:sldMk cId="223199062" sldId="279"/>
            <ac:spMk id="5" creationId="{6C8168CB-4181-014F-82CB-CDD27A00525A}"/>
          </ac:spMkLst>
        </pc:spChg>
      </pc:sldChg>
      <pc:sldChg chg="del">
        <pc:chgData name="Shoemaker, Katherine" userId="2037631d-df81-4305-845a-af70711241cd" providerId="ADAL" clId="{6E7040C8-142F-2B46-8861-E6B8165CD29C}" dt="2020-01-16T02:06:34.019" v="0" actId="2696"/>
        <pc:sldMkLst>
          <pc:docMk/>
          <pc:sldMk cId="1806389246" sldId="280"/>
        </pc:sldMkLst>
      </pc:sldChg>
      <pc:sldChg chg="del">
        <pc:chgData name="Shoemaker, Katherine" userId="2037631d-df81-4305-845a-af70711241cd" providerId="ADAL" clId="{6E7040C8-142F-2B46-8861-E6B8165CD29C}" dt="2020-01-16T02:06:34.021" v="1" actId="2696"/>
        <pc:sldMkLst>
          <pc:docMk/>
          <pc:sldMk cId="1935029503" sldId="281"/>
        </pc:sldMkLst>
      </pc:sldChg>
      <pc:sldChg chg="del">
        <pc:chgData name="Shoemaker, Katherine" userId="2037631d-df81-4305-845a-af70711241cd" providerId="ADAL" clId="{6E7040C8-142F-2B46-8861-E6B8165CD29C}" dt="2020-01-16T02:06:34.023" v="2" actId="2696"/>
        <pc:sldMkLst>
          <pc:docMk/>
          <pc:sldMk cId="1686639199" sldId="282"/>
        </pc:sldMkLst>
      </pc:sldChg>
      <pc:sldChg chg="del">
        <pc:chgData name="Shoemaker, Katherine" userId="2037631d-df81-4305-845a-af70711241cd" providerId="ADAL" clId="{6E7040C8-142F-2B46-8861-E6B8165CD29C}" dt="2020-01-16T02:06:34.025" v="3" actId="2696"/>
        <pc:sldMkLst>
          <pc:docMk/>
          <pc:sldMk cId="3239259537" sldId="283"/>
        </pc:sldMkLst>
      </pc:sldChg>
      <pc:sldChg chg="del">
        <pc:chgData name="Shoemaker, Katherine" userId="2037631d-df81-4305-845a-af70711241cd" providerId="ADAL" clId="{6E7040C8-142F-2B46-8861-E6B8165CD29C}" dt="2020-01-16T02:06:34.027" v="4" actId="2696"/>
        <pc:sldMkLst>
          <pc:docMk/>
          <pc:sldMk cId="2286041563" sldId="284"/>
        </pc:sldMkLst>
      </pc:sldChg>
      <pc:sldChg chg="del">
        <pc:chgData name="Shoemaker, Katherine" userId="2037631d-df81-4305-845a-af70711241cd" providerId="ADAL" clId="{6E7040C8-142F-2B46-8861-E6B8165CD29C}" dt="2020-01-16T02:06:34.029" v="5" actId="2696"/>
        <pc:sldMkLst>
          <pc:docMk/>
          <pc:sldMk cId="82169911" sldId="285"/>
        </pc:sldMkLst>
      </pc:sldChg>
      <pc:sldChg chg="del">
        <pc:chgData name="Shoemaker, Katherine" userId="2037631d-df81-4305-845a-af70711241cd" providerId="ADAL" clId="{6E7040C8-142F-2B46-8861-E6B8165CD29C}" dt="2020-01-16T02:06:34.031" v="6" actId="2696"/>
        <pc:sldMkLst>
          <pc:docMk/>
          <pc:sldMk cId="4157884093" sldId="286"/>
        </pc:sldMkLst>
      </pc:sldChg>
      <pc:sldChg chg="del">
        <pc:chgData name="Shoemaker, Katherine" userId="2037631d-df81-4305-845a-af70711241cd" providerId="ADAL" clId="{6E7040C8-142F-2B46-8861-E6B8165CD29C}" dt="2020-01-16T02:06:34.034" v="8" actId="2696"/>
        <pc:sldMkLst>
          <pc:docMk/>
          <pc:sldMk cId="3126548401" sldId="287"/>
        </pc:sldMkLst>
      </pc:sldChg>
      <pc:sldChg chg="del">
        <pc:chgData name="Shoemaker, Katherine" userId="2037631d-df81-4305-845a-af70711241cd" providerId="ADAL" clId="{6E7040C8-142F-2B46-8861-E6B8165CD29C}" dt="2020-01-16T02:06:34.032" v="7" actId="2696"/>
        <pc:sldMkLst>
          <pc:docMk/>
          <pc:sldMk cId="1439192795" sldId="288"/>
        </pc:sldMkLst>
      </pc:sldChg>
      <pc:sldChg chg="del">
        <pc:chgData name="Shoemaker, Katherine" userId="2037631d-df81-4305-845a-af70711241cd" providerId="ADAL" clId="{6E7040C8-142F-2B46-8861-E6B8165CD29C}" dt="2020-01-16T02:06:34.038" v="10" actId="2696"/>
        <pc:sldMkLst>
          <pc:docMk/>
          <pc:sldMk cId="3461630249" sldId="289"/>
        </pc:sldMkLst>
      </pc:sldChg>
      <pc:sldChg chg="del">
        <pc:chgData name="Shoemaker, Katherine" userId="2037631d-df81-4305-845a-af70711241cd" providerId="ADAL" clId="{6E7040C8-142F-2B46-8861-E6B8165CD29C}" dt="2020-01-16T02:06:34.036" v="9" actId="2696"/>
        <pc:sldMkLst>
          <pc:docMk/>
          <pc:sldMk cId="3597832023" sldId="290"/>
        </pc:sldMkLst>
      </pc:sldChg>
      <pc:sldChg chg="del">
        <pc:chgData name="Shoemaker, Katherine" userId="2037631d-df81-4305-845a-af70711241cd" providerId="ADAL" clId="{6E7040C8-142F-2B46-8861-E6B8165CD29C}" dt="2020-01-16T02:06:34.040" v="11" actId="2696"/>
        <pc:sldMkLst>
          <pc:docMk/>
          <pc:sldMk cId="298592680" sldId="291"/>
        </pc:sldMkLst>
      </pc:sldChg>
      <pc:sldChg chg="del">
        <pc:chgData name="Shoemaker, Katherine" userId="2037631d-df81-4305-845a-af70711241cd" providerId="ADAL" clId="{6E7040C8-142F-2B46-8861-E6B8165CD29C}" dt="2020-01-16T02:06:34.042" v="12" actId="2696"/>
        <pc:sldMkLst>
          <pc:docMk/>
          <pc:sldMk cId="2392082357" sldId="292"/>
        </pc:sldMkLst>
      </pc:sldChg>
      <pc:sldChg chg="del">
        <pc:chgData name="Shoemaker, Katherine" userId="2037631d-df81-4305-845a-af70711241cd" providerId="ADAL" clId="{6E7040C8-142F-2B46-8861-E6B8165CD29C}" dt="2020-01-16T02:06:34.044" v="13" actId="2696"/>
        <pc:sldMkLst>
          <pc:docMk/>
          <pc:sldMk cId="605809774" sldId="293"/>
        </pc:sldMkLst>
      </pc:sldChg>
      <pc:sldChg chg="del">
        <pc:chgData name="Shoemaker, Katherine" userId="2037631d-df81-4305-845a-af70711241cd" providerId="ADAL" clId="{6E7040C8-142F-2B46-8861-E6B8165CD29C}" dt="2020-01-16T02:06:34.053" v="14" actId="2696"/>
        <pc:sldMkLst>
          <pc:docMk/>
          <pc:sldMk cId="2787056651" sldId="294"/>
        </pc:sldMkLst>
      </pc:sldChg>
    </pc:docChg>
  </pc:docChgLst>
  <pc:docChgLst>
    <pc:chgData name="Shoemaker, Katherine" userId="2037631d-df81-4305-845a-af70711241cd" providerId="ADAL" clId="{00A4E24E-870A-FD4F-95F7-E7AAEA04572F}"/>
    <pc:docChg chg="undo custSel addSld modSld sldOrd modMainMaster">
      <pc:chgData name="Shoemaker, Katherine" userId="2037631d-df81-4305-845a-af70711241cd" providerId="ADAL" clId="{00A4E24E-870A-FD4F-95F7-E7AAEA04572F}" dt="2020-01-16T00:01:05.727" v="8978" actId="20577"/>
      <pc:docMkLst>
        <pc:docMk/>
      </pc:docMkLst>
      <pc:sldChg chg="modSp">
        <pc:chgData name="Shoemaker, Katherine" userId="2037631d-df81-4305-845a-af70711241cd" providerId="ADAL" clId="{00A4E24E-870A-FD4F-95F7-E7AAEA04572F}" dt="2020-01-15T17:31:33.461" v="47" actId="20577"/>
        <pc:sldMkLst>
          <pc:docMk/>
          <pc:sldMk cId="4035587712" sldId="256"/>
        </pc:sldMkLst>
        <pc:spChg chg="mod">
          <ac:chgData name="Shoemaker, Katherine" userId="2037631d-df81-4305-845a-af70711241cd" providerId="ADAL" clId="{00A4E24E-870A-FD4F-95F7-E7AAEA04572F}" dt="2020-01-15T17:31:20.867" v="14" actId="20577"/>
          <ac:spMkLst>
            <pc:docMk/>
            <pc:sldMk cId="4035587712" sldId="256"/>
            <ac:spMk id="2" creationId="{E99EBAE2-7F2D-8440-ADDC-5AEFA75D2E62}"/>
          </ac:spMkLst>
        </pc:spChg>
        <pc:spChg chg="mod">
          <ac:chgData name="Shoemaker, Katherine" userId="2037631d-df81-4305-845a-af70711241cd" providerId="ADAL" clId="{00A4E24E-870A-FD4F-95F7-E7AAEA04572F}" dt="2020-01-15T17:31:33.461" v="47" actId="20577"/>
          <ac:spMkLst>
            <pc:docMk/>
            <pc:sldMk cId="4035587712" sldId="256"/>
            <ac:spMk id="3" creationId="{A8BE5848-7FD1-604F-BD9F-7EE3D449552D}"/>
          </ac:spMkLst>
        </pc:spChg>
      </pc:sldChg>
      <pc:sldChg chg="modSp">
        <pc:chgData name="Shoemaker, Katherine" userId="2037631d-df81-4305-845a-af70711241cd" providerId="ADAL" clId="{00A4E24E-870A-FD4F-95F7-E7AAEA04572F}" dt="2020-01-15T17:54:54.958" v="1331" actId="27636"/>
        <pc:sldMkLst>
          <pc:docMk/>
          <pc:sldMk cId="829023351" sldId="257"/>
        </pc:sldMkLst>
        <pc:spChg chg="mod">
          <ac:chgData name="Shoemaker, Katherine" userId="2037631d-df81-4305-845a-af70711241cd" providerId="ADAL" clId="{00A4E24E-870A-FD4F-95F7-E7AAEA04572F}" dt="2020-01-15T17:54:54.958" v="1331" actId="27636"/>
          <ac:spMkLst>
            <pc:docMk/>
            <pc:sldMk cId="829023351" sldId="257"/>
            <ac:spMk id="3" creationId="{D4C9ABE5-7942-8A45-9731-4889FBE50E1E}"/>
          </ac:spMkLst>
        </pc:spChg>
      </pc:sldChg>
      <pc:sldChg chg="modSp">
        <pc:chgData name="Shoemaker, Katherine" userId="2037631d-df81-4305-845a-af70711241cd" providerId="ADAL" clId="{00A4E24E-870A-FD4F-95F7-E7AAEA04572F}" dt="2020-01-15T17:54:54.904" v="1330" actId="27636"/>
        <pc:sldMkLst>
          <pc:docMk/>
          <pc:sldMk cId="3661328388" sldId="258"/>
        </pc:sldMkLst>
        <pc:spChg chg="mod">
          <ac:chgData name="Shoemaker, Katherine" userId="2037631d-df81-4305-845a-af70711241cd" providerId="ADAL" clId="{00A4E24E-870A-FD4F-95F7-E7AAEA04572F}" dt="2020-01-15T17:54:54.904" v="1330" actId="27636"/>
          <ac:spMkLst>
            <pc:docMk/>
            <pc:sldMk cId="3661328388" sldId="258"/>
            <ac:spMk id="3" creationId="{4A21CC3E-6B1D-B04F-9973-8C736E0C5E83}"/>
          </ac:spMkLst>
        </pc:spChg>
      </pc:sldChg>
      <pc:sldChg chg="modSp">
        <pc:chgData name="Shoemaker, Katherine" userId="2037631d-df81-4305-845a-af70711241cd" providerId="ADAL" clId="{00A4E24E-870A-FD4F-95F7-E7AAEA04572F}" dt="2020-01-15T17:54:52.938" v="1318" actId="27636"/>
        <pc:sldMkLst>
          <pc:docMk/>
          <pc:sldMk cId="3860745055" sldId="260"/>
        </pc:sldMkLst>
        <pc:spChg chg="mod">
          <ac:chgData name="Shoemaker, Katherine" userId="2037631d-df81-4305-845a-af70711241cd" providerId="ADAL" clId="{00A4E24E-870A-FD4F-95F7-E7AAEA04572F}" dt="2020-01-15T17:54:52.938" v="1318" actId="27636"/>
          <ac:spMkLst>
            <pc:docMk/>
            <pc:sldMk cId="3860745055" sldId="260"/>
            <ac:spMk id="3" creationId="{3021E39F-42FF-2A43-A998-3A6FA2269248}"/>
          </ac:spMkLst>
        </pc:spChg>
      </pc:sldChg>
      <pc:sldChg chg="modSp setBg">
        <pc:chgData name="Shoemaker, Katherine" userId="2037631d-df81-4305-845a-af70711241cd" providerId="ADAL" clId="{00A4E24E-870A-FD4F-95F7-E7AAEA04572F}" dt="2020-01-15T18:07:08.122" v="2551" actId="1076"/>
        <pc:sldMkLst>
          <pc:docMk/>
          <pc:sldMk cId="329675381" sldId="261"/>
        </pc:sldMkLst>
        <pc:picChg chg="mod">
          <ac:chgData name="Shoemaker, Katherine" userId="2037631d-df81-4305-845a-af70711241cd" providerId="ADAL" clId="{00A4E24E-870A-FD4F-95F7-E7AAEA04572F}" dt="2020-01-15T18:07:08.122" v="2551" actId="1076"/>
          <ac:picMkLst>
            <pc:docMk/>
            <pc:sldMk cId="329675381" sldId="261"/>
            <ac:picMk id="15" creationId="{9BCE1F1D-272D-0C4D-B6E9-3FC779CF5873}"/>
          </ac:picMkLst>
        </pc:picChg>
      </pc:sldChg>
      <pc:sldChg chg="delSp modSp setBg delDesignElem">
        <pc:chgData name="Shoemaker, Katherine" userId="2037631d-df81-4305-845a-af70711241cd" providerId="ADAL" clId="{00A4E24E-870A-FD4F-95F7-E7AAEA04572F}" dt="2020-01-15T17:55:26.345" v="1339"/>
        <pc:sldMkLst>
          <pc:docMk/>
          <pc:sldMk cId="1373352434" sldId="262"/>
        </pc:sldMkLst>
        <pc:spChg chg="del">
          <ac:chgData name="Shoemaker, Katherine" userId="2037631d-df81-4305-845a-af70711241cd" providerId="ADAL" clId="{00A4E24E-870A-FD4F-95F7-E7AAEA04572F}" dt="2020-01-15T17:40:34.994" v="822"/>
          <ac:spMkLst>
            <pc:docMk/>
            <pc:sldMk cId="1373352434" sldId="262"/>
            <ac:spMk id="8" creationId="{C33976D1-3430-450C-A978-87A9A6E8E71F}"/>
          </ac:spMkLst>
        </pc:spChg>
        <pc:spChg chg="del">
          <ac:chgData name="Shoemaker, Katherine" userId="2037631d-df81-4305-845a-af70711241cd" providerId="ADAL" clId="{00A4E24E-870A-FD4F-95F7-E7AAEA04572F}" dt="2020-01-15T17:40:34.994" v="822"/>
          <ac:spMkLst>
            <pc:docMk/>
            <pc:sldMk cId="1373352434" sldId="262"/>
            <ac:spMk id="10" creationId="{7D6AAC78-7D86-415A-ADC1-2B474807960C}"/>
          </ac:spMkLst>
        </pc:spChg>
        <pc:spChg chg="del">
          <ac:chgData name="Shoemaker, Katherine" userId="2037631d-df81-4305-845a-af70711241cd" providerId="ADAL" clId="{00A4E24E-870A-FD4F-95F7-E7AAEA04572F}" dt="2020-01-15T17:40:34.994" v="822"/>
          <ac:spMkLst>
            <pc:docMk/>
            <pc:sldMk cId="1373352434" sldId="262"/>
            <ac:spMk id="12" creationId="{F2A658D9-F185-44F1-BA33-D50320D1D078}"/>
          </ac:spMkLst>
        </pc:spChg>
        <pc:spChg chg="mod">
          <ac:chgData name="Shoemaker, Katherine" userId="2037631d-df81-4305-845a-af70711241cd" providerId="ADAL" clId="{00A4E24E-870A-FD4F-95F7-E7AAEA04572F}" dt="2020-01-15T17:54:52.968" v="1319" actId="27636"/>
          <ac:spMkLst>
            <pc:docMk/>
            <pc:sldMk cId="1373352434" sldId="262"/>
            <ac:spMk id="23" creationId="{30B74369-F5CA-D842-B0FE-FA2A3E666DFB}"/>
          </ac:spMkLst>
        </pc:spChg>
      </pc:sldChg>
      <pc:sldChg chg="modSp">
        <pc:chgData name="Shoemaker, Katherine" userId="2037631d-df81-4305-845a-af70711241cd" providerId="ADAL" clId="{00A4E24E-870A-FD4F-95F7-E7AAEA04572F}" dt="2020-01-15T17:54:54.993" v="1332" actId="27636"/>
        <pc:sldMkLst>
          <pc:docMk/>
          <pc:sldMk cId="2225797998" sldId="266"/>
        </pc:sldMkLst>
        <pc:spChg chg="mod">
          <ac:chgData name="Shoemaker, Katherine" userId="2037631d-df81-4305-845a-af70711241cd" providerId="ADAL" clId="{00A4E24E-870A-FD4F-95F7-E7AAEA04572F}" dt="2020-01-15T17:54:54.993" v="1332" actId="27636"/>
          <ac:spMkLst>
            <pc:docMk/>
            <pc:sldMk cId="2225797998" sldId="266"/>
            <ac:spMk id="3" creationId="{B5D63046-18A5-E14C-A395-19554543ADD2}"/>
          </ac:spMkLst>
        </pc:spChg>
      </pc:sldChg>
      <pc:sldChg chg="modSp">
        <pc:chgData name="Shoemaker, Katherine" userId="2037631d-df81-4305-845a-af70711241cd" providerId="ADAL" clId="{00A4E24E-870A-FD4F-95F7-E7AAEA04572F}" dt="2020-01-15T17:54:53.098" v="1322" actId="27636"/>
        <pc:sldMkLst>
          <pc:docMk/>
          <pc:sldMk cId="2494727604" sldId="267"/>
        </pc:sldMkLst>
        <pc:spChg chg="mod">
          <ac:chgData name="Shoemaker, Katherine" userId="2037631d-df81-4305-845a-af70711241cd" providerId="ADAL" clId="{00A4E24E-870A-FD4F-95F7-E7AAEA04572F}" dt="2020-01-15T17:54:53.098" v="1322" actId="27636"/>
          <ac:spMkLst>
            <pc:docMk/>
            <pc:sldMk cId="2494727604" sldId="267"/>
            <ac:spMk id="4" creationId="{E1CD3700-9F0C-0E41-A77E-79742B1F7839}"/>
          </ac:spMkLst>
        </pc:spChg>
      </pc:sldChg>
      <pc:sldChg chg="modSp">
        <pc:chgData name="Shoemaker, Katherine" userId="2037631d-df81-4305-845a-af70711241cd" providerId="ADAL" clId="{00A4E24E-870A-FD4F-95F7-E7AAEA04572F}" dt="2020-01-15T17:54:53.140" v="1323" actId="27636"/>
        <pc:sldMkLst>
          <pc:docMk/>
          <pc:sldMk cId="845501699" sldId="268"/>
        </pc:sldMkLst>
        <pc:spChg chg="mod">
          <ac:chgData name="Shoemaker, Katherine" userId="2037631d-df81-4305-845a-af70711241cd" providerId="ADAL" clId="{00A4E24E-870A-FD4F-95F7-E7AAEA04572F}" dt="2020-01-15T17:54:53.140" v="1323" actId="27636"/>
          <ac:spMkLst>
            <pc:docMk/>
            <pc:sldMk cId="845501699" sldId="268"/>
            <ac:spMk id="6" creationId="{8D126116-956A-D34C-B6A2-C261FE4CF500}"/>
          </ac:spMkLst>
        </pc:spChg>
      </pc:sldChg>
      <pc:sldChg chg="delSp setBg delDesignElem">
        <pc:chgData name="Shoemaker, Katherine" userId="2037631d-df81-4305-845a-af70711241cd" providerId="ADAL" clId="{00A4E24E-870A-FD4F-95F7-E7AAEA04572F}" dt="2020-01-15T17:55:26.345" v="1339"/>
        <pc:sldMkLst>
          <pc:docMk/>
          <pc:sldMk cId="3095901881" sldId="269"/>
        </pc:sldMkLst>
        <pc:spChg chg="del">
          <ac:chgData name="Shoemaker, Katherine" userId="2037631d-df81-4305-845a-af70711241cd" providerId="ADAL" clId="{00A4E24E-870A-FD4F-95F7-E7AAEA04572F}" dt="2020-01-15T17:40:34.994" v="822"/>
          <ac:spMkLst>
            <pc:docMk/>
            <pc:sldMk cId="3095901881" sldId="269"/>
            <ac:spMk id="12" creationId="{EC7FF834-B204-4967-8D47-8BB36EAF0EF5}"/>
          </ac:spMkLst>
        </pc:spChg>
        <pc:spChg chg="del">
          <ac:chgData name="Shoemaker, Katherine" userId="2037631d-df81-4305-845a-af70711241cd" providerId="ADAL" clId="{00A4E24E-870A-FD4F-95F7-E7AAEA04572F}" dt="2020-01-15T17:40:34.994" v="822"/>
          <ac:spMkLst>
            <pc:docMk/>
            <pc:sldMk cId="3095901881" sldId="269"/>
            <ac:spMk id="14" creationId="{F780A22D-61EA-43E3-BD94-3E39CF902160}"/>
          </ac:spMkLst>
        </pc:spChg>
      </pc:sldChg>
      <pc:sldChg chg="modSp">
        <pc:chgData name="Shoemaker, Katherine" userId="2037631d-df81-4305-845a-af70711241cd" providerId="ADAL" clId="{00A4E24E-870A-FD4F-95F7-E7AAEA04572F}" dt="2020-01-15T17:54:55.031" v="1333" actId="27636"/>
        <pc:sldMkLst>
          <pc:docMk/>
          <pc:sldMk cId="3384260862" sldId="271"/>
        </pc:sldMkLst>
        <pc:spChg chg="mod">
          <ac:chgData name="Shoemaker, Katherine" userId="2037631d-df81-4305-845a-af70711241cd" providerId="ADAL" clId="{00A4E24E-870A-FD4F-95F7-E7AAEA04572F}" dt="2020-01-15T17:54:55.031" v="1333" actId="27636"/>
          <ac:spMkLst>
            <pc:docMk/>
            <pc:sldMk cId="3384260862" sldId="271"/>
            <ac:spMk id="3" creationId="{CE9346B8-8B01-034F-83A0-2E6450957546}"/>
          </ac:spMkLst>
        </pc:spChg>
      </pc:sldChg>
      <pc:sldChg chg="setBg">
        <pc:chgData name="Shoemaker, Katherine" userId="2037631d-df81-4305-845a-af70711241cd" providerId="ADAL" clId="{00A4E24E-870A-FD4F-95F7-E7AAEA04572F}" dt="2020-01-15T17:55:26.345" v="1339"/>
        <pc:sldMkLst>
          <pc:docMk/>
          <pc:sldMk cId="2505980761" sldId="272"/>
        </pc:sldMkLst>
      </pc:sldChg>
      <pc:sldChg chg="delSp setBg delDesignElem">
        <pc:chgData name="Shoemaker, Katherine" userId="2037631d-df81-4305-845a-af70711241cd" providerId="ADAL" clId="{00A4E24E-870A-FD4F-95F7-E7AAEA04572F}" dt="2020-01-15T17:55:26.345" v="1339"/>
        <pc:sldMkLst>
          <pc:docMk/>
          <pc:sldMk cId="3081422685" sldId="274"/>
        </pc:sldMkLst>
        <pc:spChg chg="del">
          <ac:chgData name="Shoemaker, Katherine" userId="2037631d-df81-4305-845a-af70711241cd" providerId="ADAL" clId="{00A4E24E-870A-FD4F-95F7-E7AAEA04572F}" dt="2020-01-15T17:40:34.994" v="822"/>
          <ac:spMkLst>
            <pc:docMk/>
            <pc:sldMk cId="3081422685" sldId="274"/>
            <ac:spMk id="14" creationId="{419501C6-F015-4273-AF88-E0F6C853899F}"/>
          </ac:spMkLst>
        </pc:spChg>
        <pc:spChg chg="del">
          <ac:chgData name="Shoemaker, Katherine" userId="2037631d-df81-4305-845a-af70711241cd" providerId="ADAL" clId="{00A4E24E-870A-FD4F-95F7-E7AAEA04572F}" dt="2020-01-15T17:40:34.994" v="822"/>
          <ac:spMkLst>
            <pc:docMk/>
            <pc:sldMk cId="3081422685" sldId="274"/>
            <ac:spMk id="15" creationId="{CA677DB7-5829-45BD-9754-5EC484CC4253}"/>
          </ac:spMkLst>
        </pc:spChg>
      </pc:sldChg>
      <pc:sldChg chg="modSp">
        <pc:chgData name="Shoemaker, Katherine" userId="2037631d-df81-4305-845a-af70711241cd" providerId="ADAL" clId="{00A4E24E-870A-FD4F-95F7-E7AAEA04572F}" dt="2020-01-15T17:54:55.150" v="1335" actId="27636"/>
        <pc:sldMkLst>
          <pc:docMk/>
          <pc:sldMk cId="4184862178" sldId="275"/>
        </pc:sldMkLst>
        <pc:spChg chg="mod">
          <ac:chgData name="Shoemaker, Katherine" userId="2037631d-df81-4305-845a-af70711241cd" providerId="ADAL" clId="{00A4E24E-870A-FD4F-95F7-E7AAEA04572F}" dt="2020-01-15T17:54:55.150" v="1335" actId="27636"/>
          <ac:spMkLst>
            <pc:docMk/>
            <pc:sldMk cId="4184862178" sldId="275"/>
            <ac:spMk id="3" creationId="{61B2E155-17F2-414E-89CD-65E984DC043E}"/>
          </ac:spMkLst>
        </pc:spChg>
      </pc:sldChg>
      <pc:sldChg chg="modSp">
        <pc:chgData name="Shoemaker, Katherine" userId="2037631d-df81-4305-845a-af70711241cd" providerId="ADAL" clId="{00A4E24E-870A-FD4F-95F7-E7AAEA04572F}" dt="2020-01-15T17:54:55.065" v="1334" actId="27636"/>
        <pc:sldMkLst>
          <pc:docMk/>
          <pc:sldMk cId="984988792" sldId="276"/>
        </pc:sldMkLst>
        <pc:spChg chg="mod">
          <ac:chgData name="Shoemaker, Katherine" userId="2037631d-df81-4305-845a-af70711241cd" providerId="ADAL" clId="{00A4E24E-870A-FD4F-95F7-E7AAEA04572F}" dt="2020-01-15T17:54:55.065" v="1334" actId="27636"/>
          <ac:spMkLst>
            <pc:docMk/>
            <pc:sldMk cId="984988792" sldId="276"/>
            <ac:spMk id="3" creationId="{9F0F15FA-3C32-CD44-B4F5-CD5062129919}"/>
          </ac:spMkLst>
        </pc:spChg>
      </pc:sldChg>
      <pc:sldChg chg="modSp">
        <pc:chgData name="Shoemaker, Katherine" userId="2037631d-df81-4305-845a-af70711241cd" providerId="ADAL" clId="{00A4E24E-870A-FD4F-95F7-E7AAEA04572F}" dt="2020-01-15T17:54:53.941" v="1327" actId="27636"/>
        <pc:sldMkLst>
          <pc:docMk/>
          <pc:sldMk cId="1589237115" sldId="277"/>
        </pc:sldMkLst>
        <pc:spChg chg="mod">
          <ac:chgData name="Shoemaker, Katherine" userId="2037631d-df81-4305-845a-af70711241cd" providerId="ADAL" clId="{00A4E24E-870A-FD4F-95F7-E7AAEA04572F}" dt="2020-01-15T17:54:53.941" v="1327" actId="27636"/>
          <ac:spMkLst>
            <pc:docMk/>
            <pc:sldMk cId="1589237115" sldId="277"/>
            <ac:spMk id="3" creationId="{C1DD1F57-816A-8447-A70B-0C376BC8DC63}"/>
          </ac:spMkLst>
        </pc:spChg>
      </pc:sldChg>
      <pc:sldChg chg="modSp">
        <pc:chgData name="Shoemaker, Katherine" userId="2037631d-df81-4305-845a-af70711241cd" providerId="ADAL" clId="{00A4E24E-870A-FD4F-95F7-E7AAEA04572F}" dt="2020-01-15T17:54:55.216" v="1336" actId="27636"/>
        <pc:sldMkLst>
          <pc:docMk/>
          <pc:sldMk cId="2949698119" sldId="278"/>
        </pc:sldMkLst>
        <pc:spChg chg="mod">
          <ac:chgData name="Shoemaker, Katherine" userId="2037631d-df81-4305-845a-af70711241cd" providerId="ADAL" clId="{00A4E24E-870A-FD4F-95F7-E7AAEA04572F}" dt="2020-01-15T17:54:55.216" v="1336" actId="27636"/>
          <ac:spMkLst>
            <pc:docMk/>
            <pc:sldMk cId="2949698119" sldId="278"/>
            <ac:spMk id="3" creationId="{015394B9-57D0-144B-913A-EFAB8DF0F432}"/>
          </ac:spMkLst>
        </pc:spChg>
      </pc:sldChg>
      <pc:sldChg chg="modSp">
        <pc:chgData name="Shoemaker, Katherine" userId="2037631d-df81-4305-845a-af70711241cd" providerId="ADAL" clId="{00A4E24E-870A-FD4F-95F7-E7AAEA04572F}" dt="2020-01-15T17:54:55.259" v="1337" actId="27636"/>
        <pc:sldMkLst>
          <pc:docMk/>
          <pc:sldMk cId="223199062" sldId="279"/>
        </pc:sldMkLst>
        <pc:spChg chg="mod">
          <ac:chgData name="Shoemaker, Katherine" userId="2037631d-df81-4305-845a-af70711241cd" providerId="ADAL" clId="{00A4E24E-870A-FD4F-95F7-E7AAEA04572F}" dt="2020-01-15T17:54:55.259" v="1337" actId="27636"/>
          <ac:spMkLst>
            <pc:docMk/>
            <pc:sldMk cId="223199062" sldId="279"/>
            <ac:spMk id="3" creationId="{E139C28F-A29A-F94D-850F-27C1C1CA810C}"/>
          </ac:spMkLst>
        </pc:spChg>
      </pc:sldChg>
      <pc:sldChg chg="addSp modSp add ord">
        <pc:chgData name="Shoemaker, Katherine" userId="2037631d-df81-4305-845a-af70711241cd" providerId="ADAL" clId="{00A4E24E-870A-FD4F-95F7-E7AAEA04572F}" dt="2020-01-15T17:34:21.862" v="439" actId="20577"/>
        <pc:sldMkLst>
          <pc:docMk/>
          <pc:sldMk cId="1806389246" sldId="280"/>
        </pc:sldMkLst>
        <pc:spChg chg="add mod">
          <ac:chgData name="Shoemaker, Katherine" userId="2037631d-df81-4305-845a-af70711241cd" providerId="ADAL" clId="{00A4E24E-870A-FD4F-95F7-E7AAEA04572F}" dt="2020-01-15T17:31:48.717" v="66" actId="20577"/>
          <ac:spMkLst>
            <pc:docMk/>
            <pc:sldMk cId="1806389246" sldId="280"/>
            <ac:spMk id="2" creationId="{D3ED0850-48E6-EF4B-BFFD-04D80A4216E5}"/>
          </ac:spMkLst>
        </pc:spChg>
        <pc:spChg chg="add mod">
          <ac:chgData name="Shoemaker, Katherine" userId="2037631d-df81-4305-845a-af70711241cd" providerId="ADAL" clId="{00A4E24E-870A-FD4F-95F7-E7AAEA04572F}" dt="2020-01-15T17:34:21.862" v="439" actId="20577"/>
          <ac:spMkLst>
            <pc:docMk/>
            <pc:sldMk cId="1806389246" sldId="280"/>
            <ac:spMk id="3" creationId="{FB307314-E4CA-8045-A8A4-21C30DC0E7F9}"/>
          </ac:spMkLst>
        </pc:spChg>
      </pc:sldChg>
      <pc:sldChg chg="modSp add setBg">
        <pc:chgData name="Shoemaker, Katherine" userId="2037631d-df81-4305-845a-af70711241cd" providerId="ADAL" clId="{00A4E24E-870A-FD4F-95F7-E7AAEA04572F}" dt="2020-01-15T17:55:26.345" v="1339"/>
        <pc:sldMkLst>
          <pc:docMk/>
          <pc:sldMk cId="1935029503" sldId="281"/>
        </pc:sldMkLst>
        <pc:spChg chg="mod">
          <ac:chgData name="Shoemaker, Katherine" userId="2037631d-df81-4305-845a-af70711241cd" providerId="ADAL" clId="{00A4E24E-870A-FD4F-95F7-E7AAEA04572F}" dt="2020-01-15T17:34:38.585" v="452" actId="20577"/>
          <ac:spMkLst>
            <pc:docMk/>
            <pc:sldMk cId="1935029503" sldId="281"/>
            <ac:spMk id="2" creationId="{C726596A-0175-D746-AF1D-DDE90EF0C14C}"/>
          </ac:spMkLst>
        </pc:spChg>
        <pc:spChg chg="mod">
          <ac:chgData name="Shoemaker, Katherine" userId="2037631d-df81-4305-845a-af70711241cd" providerId="ADAL" clId="{00A4E24E-870A-FD4F-95F7-E7AAEA04572F}" dt="2020-01-15T17:38:47.921" v="786" actId="20577"/>
          <ac:spMkLst>
            <pc:docMk/>
            <pc:sldMk cId="1935029503" sldId="281"/>
            <ac:spMk id="3" creationId="{4C12950A-2985-F242-AC6E-8F5DFA976101}"/>
          </ac:spMkLst>
        </pc:spChg>
      </pc:sldChg>
      <pc:sldChg chg="addSp delSp modSp add">
        <pc:chgData name="Shoemaker, Katherine" userId="2037631d-df81-4305-845a-af70711241cd" providerId="ADAL" clId="{00A4E24E-870A-FD4F-95F7-E7AAEA04572F}" dt="2020-01-15T17:46:08.916" v="1287" actId="1076"/>
        <pc:sldMkLst>
          <pc:docMk/>
          <pc:sldMk cId="1686639199" sldId="282"/>
        </pc:sldMkLst>
        <pc:spChg chg="del">
          <ac:chgData name="Shoemaker, Katherine" userId="2037631d-df81-4305-845a-af70711241cd" providerId="ADAL" clId="{00A4E24E-870A-FD4F-95F7-E7AAEA04572F}" dt="2020-01-15T17:39:54.165" v="788"/>
          <ac:spMkLst>
            <pc:docMk/>
            <pc:sldMk cId="1686639199" sldId="282"/>
            <ac:spMk id="2" creationId="{4AF6E326-27B2-4E40-8511-00DFD2550991}"/>
          </ac:spMkLst>
        </pc:spChg>
        <pc:spChg chg="del">
          <ac:chgData name="Shoemaker, Katherine" userId="2037631d-df81-4305-845a-af70711241cd" providerId="ADAL" clId="{00A4E24E-870A-FD4F-95F7-E7AAEA04572F}" dt="2020-01-15T17:39:54.165" v="788"/>
          <ac:spMkLst>
            <pc:docMk/>
            <pc:sldMk cId="1686639199" sldId="282"/>
            <ac:spMk id="3" creationId="{B99C5236-F34D-1349-80FA-C91AACC53B0A}"/>
          </ac:spMkLst>
        </pc:spChg>
        <pc:spChg chg="add del mod">
          <ac:chgData name="Shoemaker, Katherine" userId="2037631d-df81-4305-845a-af70711241cd" providerId="ADAL" clId="{00A4E24E-870A-FD4F-95F7-E7AAEA04572F}" dt="2020-01-15T17:40:07.591" v="793"/>
          <ac:spMkLst>
            <pc:docMk/>
            <pc:sldMk cId="1686639199" sldId="282"/>
            <ac:spMk id="4" creationId="{668DB59A-DFCB-7346-9402-BF496014EC84}"/>
          </ac:spMkLst>
        </pc:spChg>
        <pc:spChg chg="add del mod">
          <ac:chgData name="Shoemaker, Katherine" userId="2037631d-df81-4305-845a-af70711241cd" providerId="ADAL" clId="{00A4E24E-870A-FD4F-95F7-E7AAEA04572F}" dt="2020-01-15T17:39:55.672" v="789"/>
          <ac:spMkLst>
            <pc:docMk/>
            <pc:sldMk cId="1686639199" sldId="282"/>
            <ac:spMk id="5" creationId="{BCBF4F71-A038-6D42-ABE9-600F335AD17A}"/>
          </ac:spMkLst>
        </pc:spChg>
        <pc:spChg chg="add del mod">
          <ac:chgData name="Shoemaker, Katherine" userId="2037631d-df81-4305-845a-af70711241cd" providerId="ADAL" clId="{00A4E24E-870A-FD4F-95F7-E7AAEA04572F}" dt="2020-01-15T17:40:07.591" v="793"/>
          <ac:spMkLst>
            <pc:docMk/>
            <pc:sldMk cId="1686639199" sldId="282"/>
            <ac:spMk id="6" creationId="{0B3027F6-8534-7F43-95E2-6CC164469C27}"/>
          </ac:spMkLst>
        </pc:spChg>
        <pc:spChg chg="add del mod">
          <ac:chgData name="Shoemaker, Katherine" userId="2037631d-df81-4305-845a-af70711241cd" providerId="ADAL" clId="{00A4E24E-870A-FD4F-95F7-E7AAEA04572F}" dt="2020-01-15T17:40:07.591" v="793"/>
          <ac:spMkLst>
            <pc:docMk/>
            <pc:sldMk cId="1686639199" sldId="282"/>
            <ac:spMk id="8" creationId="{0AF84652-DAF3-C14D-B57E-D6CEF0BBF294}"/>
          </ac:spMkLst>
        </pc:spChg>
        <pc:spChg chg="add del mod">
          <ac:chgData name="Shoemaker, Katherine" userId="2037631d-df81-4305-845a-af70711241cd" providerId="ADAL" clId="{00A4E24E-870A-FD4F-95F7-E7AAEA04572F}" dt="2020-01-15T17:40:10.962" v="794"/>
          <ac:spMkLst>
            <pc:docMk/>
            <pc:sldMk cId="1686639199" sldId="282"/>
            <ac:spMk id="9" creationId="{5609F251-1AFC-514C-A5EA-2376C5EE2ADB}"/>
          </ac:spMkLst>
        </pc:spChg>
        <pc:spChg chg="add del mod">
          <ac:chgData name="Shoemaker, Katherine" userId="2037631d-df81-4305-845a-af70711241cd" providerId="ADAL" clId="{00A4E24E-870A-FD4F-95F7-E7AAEA04572F}" dt="2020-01-15T17:40:10.962" v="794"/>
          <ac:spMkLst>
            <pc:docMk/>
            <pc:sldMk cId="1686639199" sldId="282"/>
            <ac:spMk id="10" creationId="{D7BDD07B-2B42-034C-9283-10D89E6B472E}"/>
          </ac:spMkLst>
        </pc:spChg>
        <pc:spChg chg="add mod">
          <ac:chgData name="Shoemaker, Katherine" userId="2037631d-df81-4305-845a-af70711241cd" providerId="ADAL" clId="{00A4E24E-870A-FD4F-95F7-E7AAEA04572F}" dt="2020-01-15T17:41:16.056" v="845" actId="1076"/>
          <ac:spMkLst>
            <pc:docMk/>
            <pc:sldMk cId="1686639199" sldId="282"/>
            <ac:spMk id="11" creationId="{10492D2D-489D-6149-9105-11C12B9030FC}"/>
          </ac:spMkLst>
        </pc:spChg>
        <pc:spChg chg="add mod">
          <ac:chgData name="Shoemaker, Katherine" userId="2037631d-df81-4305-845a-af70711241cd" providerId="ADAL" clId="{00A4E24E-870A-FD4F-95F7-E7AAEA04572F}" dt="2020-01-15T17:46:08.916" v="1287" actId="1076"/>
          <ac:spMkLst>
            <pc:docMk/>
            <pc:sldMk cId="1686639199" sldId="282"/>
            <ac:spMk id="12" creationId="{48FB6763-E766-0542-A24A-115BEDF2E83F}"/>
          </ac:spMkLst>
        </pc:spChg>
        <pc:spChg chg="add del mod">
          <ac:chgData name="Shoemaker, Katherine" userId="2037631d-df81-4305-845a-af70711241cd" providerId="ADAL" clId="{00A4E24E-870A-FD4F-95F7-E7AAEA04572F}" dt="2020-01-15T17:43:42.354" v="1115"/>
          <ac:spMkLst>
            <pc:docMk/>
            <pc:sldMk cId="1686639199" sldId="282"/>
            <ac:spMk id="15" creationId="{84A7E1B1-5996-F541-9314-3F28570099BD}"/>
          </ac:spMkLst>
        </pc:spChg>
        <pc:picChg chg="add del mod modCrop">
          <ac:chgData name="Shoemaker, Katherine" userId="2037631d-df81-4305-845a-af70711241cd" providerId="ADAL" clId="{00A4E24E-870A-FD4F-95F7-E7AAEA04572F}" dt="2020-01-15T17:43:37.636" v="1113" actId="478"/>
          <ac:picMkLst>
            <pc:docMk/>
            <pc:sldMk cId="1686639199" sldId="282"/>
            <ac:picMk id="7" creationId="{BB2B83C6-AD61-EA48-AC09-BA58566E1DB6}"/>
          </ac:picMkLst>
        </pc:picChg>
        <pc:picChg chg="add del">
          <ac:chgData name="Shoemaker, Katherine" userId="2037631d-df81-4305-845a-af70711241cd" providerId="ADAL" clId="{00A4E24E-870A-FD4F-95F7-E7AAEA04572F}" dt="2020-01-15T17:43:40.871" v="1114"/>
          <ac:picMkLst>
            <pc:docMk/>
            <pc:sldMk cId="1686639199" sldId="282"/>
            <ac:picMk id="13" creationId="{6DA446D7-127C-5841-8644-9B65070B0A3F}"/>
          </ac:picMkLst>
        </pc:picChg>
        <pc:picChg chg="add mod">
          <ac:chgData name="Shoemaker, Katherine" userId="2037631d-df81-4305-845a-af70711241cd" providerId="ADAL" clId="{00A4E24E-870A-FD4F-95F7-E7AAEA04572F}" dt="2020-01-15T17:43:47.100" v="1117" actId="1076"/>
          <ac:picMkLst>
            <pc:docMk/>
            <pc:sldMk cId="1686639199" sldId="282"/>
            <ac:picMk id="16" creationId="{B63E936F-565E-5941-A17B-23A2098C42AF}"/>
          </ac:picMkLst>
        </pc:picChg>
      </pc:sldChg>
      <pc:sldChg chg="addSp delSp modSp add">
        <pc:chgData name="Shoemaker, Katherine" userId="2037631d-df81-4305-845a-af70711241cd" providerId="ADAL" clId="{00A4E24E-870A-FD4F-95F7-E7AAEA04572F}" dt="2020-01-15T18:01:39.705" v="2189" actId="20577"/>
        <pc:sldMkLst>
          <pc:docMk/>
          <pc:sldMk cId="3239259537" sldId="283"/>
        </pc:sldMkLst>
        <pc:spChg chg="mod">
          <ac:chgData name="Shoemaker, Katherine" userId="2037631d-df81-4305-845a-af70711241cd" providerId="ADAL" clId="{00A4E24E-870A-FD4F-95F7-E7AAEA04572F}" dt="2020-01-15T17:48:10.667" v="1309" actId="20577"/>
          <ac:spMkLst>
            <pc:docMk/>
            <pc:sldMk cId="3239259537" sldId="283"/>
            <ac:spMk id="2" creationId="{59A40489-4154-664E-AC71-F87A8692BCF1}"/>
          </ac:spMkLst>
        </pc:spChg>
        <pc:spChg chg="add del mod">
          <ac:chgData name="Shoemaker, Katherine" userId="2037631d-df81-4305-845a-af70711241cd" providerId="ADAL" clId="{00A4E24E-870A-FD4F-95F7-E7AAEA04572F}" dt="2020-01-15T18:01:39.705" v="2189" actId="20577"/>
          <ac:spMkLst>
            <pc:docMk/>
            <pc:sldMk cId="3239259537" sldId="283"/>
            <ac:spMk id="3" creationId="{F851360E-C742-FD43-ACF7-F6E90DEE0599}"/>
          </ac:spMkLst>
        </pc:spChg>
        <pc:spChg chg="add del mod">
          <ac:chgData name="Shoemaker, Katherine" userId="2037631d-df81-4305-845a-af70711241cd" providerId="ADAL" clId="{00A4E24E-870A-FD4F-95F7-E7AAEA04572F}" dt="2020-01-15T17:56:56.775" v="1490" actId="478"/>
          <ac:spMkLst>
            <pc:docMk/>
            <pc:sldMk cId="3239259537" sldId="283"/>
            <ac:spMk id="5" creationId="{EAD206C4-6655-6F40-8B8A-F7320A9E72D0}"/>
          </ac:spMkLst>
        </pc:spChg>
      </pc:sldChg>
      <pc:sldChg chg="modSp add">
        <pc:chgData name="Shoemaker, Katherine" userId="2037631d-df81-4305-845a-af70711241cd" providerId="ADAL" clId="{00A4E24E-870A-FD4F-95F7-E7AAEA04572F}" dt="2020-01-15T18:06:34.779" v="2548" actId="20577"/>
        <pc:sldMkLst>
          <pc:docMk/>
          <pc:sldMk cId="2286041563" sldId="284"/>
        </pc:sldMkLst>
        <pc:spChg chg="mod">
          <ac:chgData name="Shoemaker, Katherine" userId="2037631d-df81-4305-845a-af70711241cd" providerId="ADAL" clId="{00A4E24E-870A-FD4F-95F7-E7AAEA04572F}" dt="2020-01-15T18:06:34.779" v="2548" actId="20577"/>
          <ac:spMkLst>
            <pc:docMk/>
            <pc:sldMk cId="2286041563" sldId="284"/>
            <ac:spMk id="3" creationId="{F851360E-C742-FD43-ACF7-F6E90DEE0599}"/>
          </ac:spMkLst>
        </pc:spChg>
      </pc:sldChg>
      <pc:sldChg chg="modSp add">
        <pc:chgData name="Shoemaker, Katherine" userId="2037631d-df81-4305-845a-af70711241cd" providerId="ADAL" clId="{00A4E24E-870A-FD4F-95F7-E7AAEA04572F}" dt="2020-01-15T18:12:31.583" v="3069" actId="20577"/>
        <pc:sldMkLst>
          <pc:docMk/>
          <pc:sldMk cId="82169911" sldId="285"/>
        </pc:sldMkLst>
        <pc:spChg chg="mod">
          <ac:chgData name="Shoemaker, Katherine" userId="2037631d-df81-4305-845a-af70711241cd" providerId="ADAL" clId="{00A4E24E-870A-FD4F-95F7-E7AAEA04572F}" dt="2020-01-15T18:07:14.513" v="2568" actId="20577"/>
          <ac:spMkLst>
            <pc:docMk/>
            <pc:sldMk cId="82169911" sldId="285"/>
            <ac:spMk id="2" creationId="{C42BB466-9065-5142-AC48-3FCFB682AD2A}"/>
          </ac:spMkLst>
        </pc:spChg>
        <pc:spChg chg="mod">
          <ac:chgData name="Shoemaker, Katherine" userId="2037631d-df81-4305-845a-af70711241cd" providerId="ADAL" clId="{00A4E24E-870A-FD4F-95F7-E7AAEA04572F}" dt="2020-01-15T18:12:31.583" v="3069" actId="20577"/>
          <ac:spMkLst>
            <pc:docMk/>
            <pc:sldMk cId="82169911" sldId="285"/>
            <ac:spMk id="3" creationId="{D503FAB1-24D7-3C4F-86E2-AAC3FAE7AE76}"/>
          </ac:spMkLst>
        </pc:spChg>
      </pc:sldChg>
      <pc:sldChg chg="modSp add">
        <pc:chgData name="Shoemaker, Katherine" userId="2037631d-df81-4305-845a-af70711241cd" providerId="ADAL" clId="{00A4E24E-870A-FD4F-95F7-E7AAEA04572F}" dt="2020-01-15T18:27:03.756" v="4101" actId="27636"/>
        <pc:sldMkLst>
          <pc:docMk/>
          <pc:sldMk cId="4157884093" sldId="286"/>
        </pc:sldMkLst>
        <pc:spChg chg="mod">
          <ac:chgData name="Shoemaker, Katherine" userId="2037631d-df81-4305-845a-af70711241cd" providerId="ADAL" clId="{00A4E24E-870A-FD4F-95F7-E7AAEA04572F}" dt="2020-01-15T18:13:04.705" v="3080" actId="20577"/>
          <ac:spMkLst>
            <pc:docMk/>
            <pc:sldMk cId="4157884093" sldId="286"/>
            <ac:spMk id="2" creationId="{746DB5B8-A04B-CB4A-AC3B-F9136847B8F4}"/>
          </ac:spMkLst>
        </pc:spChg>
        <pc:spChg chg="mod">
          <ac:chgData name="Shoemaker, Katherine" userId="2037631d-df81-4305-845a-af70711241cd" providerId="ADAL" clId="{00A4E24E-870A-FD4F-95F7-E7AAEA04572F}" dt="2020-01-15T18:27:03.756" v="4101" actId="27636"/>
          <ac:spMkLst>
            <pc:docMk/>
            <pc:sldMk cId="4157884093" sldId="286"/>
            <ac:spMk id="3" creationId="{24AE360A-34ED-5E4A-89F6-CE869C756895}"/>
          </ac:spMkLst>
        </pc:spChg>
      </pc:sldChg>
      <pc:sldChg chg="modSp add">
        <pc:chgData name="Shoemaker, Katherine" userId="2037631d-df81-4305-845a-af70711241cd" providerId="ADAL" clId="{00A4E24E-870A-FD4F-95F7-E7AAEA04572F}" dt="2020-01-15T18:30:59.687" v="4810" actId="20577"/>
        <pc:sldMkLst>
          <pc:docMk/>
          <pc:sldMk cId="3126548401" sldId="287"/>
        </pc:sldMkLst>
        <pc:spChg chg="mod">
          <ac:chgData name="Shoemaker, Katherine" userId="2037631d-df81-4305-845a-af70711241cd" providerId="ADAL" clId="{00A4E24E-870A-FD4F-95F7-E7AAEA04572F}" dt="2020-01-15T18:27:27.163" v="4130" actId="20577"/>
          <ac:spMkLst>
            <pc:docMk/>
            <pc:sldMk cId="3126548401" sldId="287"/>
            <ac:spMk id="2" creationId="{268C9D11-6B83-6345-A3AC-B45A31CB7F85}"/>
          </ac:spMkLst>
        </pc:spChg>
        <pc:spChg chg="mod">
          <ac:chgData name="Shoemaker, Katherine" userId="2037631d-df81-4305-845a-af70711241cd" providerId="ADAL" clId="{00A4E24E-870A-FD4F-95F7-E7AAEA04572F}" dt="2020-01-15T18:30:59.687" v="4810" actId="20577"/>
          <ac:spMkLst>
            <pc:docMk/>
            <pc:sldMk cId="3126548401" sldId="287"/>
            <ac:spMk id="3" creationId="{1F2ABF19-0886-9140-A1F7-649A408C8679}"/>
          </ac:spMkLst>
        </pc:spChg>
      </pc:sldChg>
      <pc:sldChg chg="modSp add">
        <pc:chgData name="Shoemaker, Katherine" userId="2037631d-df81-4305-845a-af70711241cd" providerId="ADAL" clId="{00A4E24E-870A-FD4F-95F7-E7AAEA04572F}" dt="2020-01-15T18:35:23.973" v="5309" actId="20577"/>
        <pc:sldMkLst>
          <pc:docMk/>
          <pc:sldMk cId="1439192795" sldId="288"/>
        </pc:sldMkLst>
        <pc:spChg chg="mod">
          <ac:chgData name="Shoemaker, Katherine" userId="2037631d-df81-4305-845a-af70711241cd" providerId="ADAL" clId="{00A4E24E-870A-FD4F-95F7-E7AAEA04572F}" dt="2020-01-15T18:31:35.944" v="4818" actId="20577"/>
          <ac:spMkLst>
            <pc:docMk/>
            <pc:sldMk cId="1439192795" sldId="288"/>
            <ac:spMk id="2" creationId="{B76B599F-CC78-5442-BAAB-FE3A59B5A8BA}"/>
          </ac:spMkLst>
        </pc:spChg>
        <pc:spChg chg="mod">
          <ac:chgData name="Shoemaker, Katherine" userId="2037631d-df81-4305-845a-af70711241cd" providerId="ADAL" clId="{00A4E24E-870A-FD4F-95F7-E7AAEA04572F}" dt="2020-01-15T18:35:23.973" v="5309" actId="20577"/>
          <ac:spMkLst>
            <pc:docMk/>
            <pc:sldMk cId="1439192795" sldId="288"/>
            <ac:spMk id="3" creationId="{446EDF05-BE64-7E43-BEFB-5F12BE4C3A93}"/>
          </ac:spMkLst>
        </pc:spChg>
      </pc:sldChg>
      <pc:sldChg chg="addSp delSp modSp add">
        <pc:chgData name="Shoemaker, Katherine" userId="2037631d-df81-4305-845a-af70711241cd" providerId="ADAL" clId="{00A4E24E-870A-FD4F-95F7-E7AAEA04572F}" dt="2020-01-15T18:48:40.816" v="6881" actId="20577"/>
        <pc:sldMkLst>
          <pc:docMk/>
          <pc:sldMk cId="3461630249" sldId="289"/>
        </pc:sldMkLst>
        <pc:spChg chg="mod">
          <ac:chgData name="Shoemaker, Katherine" userId="2037631d-df81-4305-845a-af70711241cd" providerId="ADAL" clId="{00A4E24E-870A-FD4F-95F7-E7AAEA04572F}" dt="2020-01-15T18:47:39.400" v="6715" actId="20577"/>
          <ac:spMkLst>
            <pc:docMk/>
            <pc:sldMk cId="3461630249" sldId="289"/>
            <ac:spMk id="2" creationId="{EA7A8903-BC9A-D941-AC9A-8A2C22E5181A}"/>
          </ac:spMkLst>
        </pc:spChg>
        <pc:spChg chg="mod">
          <ac:chgData name="Shoemaker, Katherine" userId="2037631d-df81-4305-845a-af70711241cd" providerId="ADAL" clId="{00A4E24E-870A-FD4F-95F7-E7AAEA04572F}" dt="2020-01-15T18:48:40.816" v="6881" actId="20577"/>
          <ac:spMkLst>
            <pc:docMk/>
            <pc:sldMk cId="3461630249" sldId="289"/>
            <ac:spMk id="3" creationId="{38460720-05B9-0448-9926-247E80F21905}"/>
          </ac:spMkLst>
        </pc:spChg>
        <pc:spChg chg="add del mod">
          <ac:chgData name="Shoemaker, Katherine" userId="2037631d-df81-4305-845a-af70711241cd" providerId="ADAL" clId="{00A4E24E-870A-FD4F-95F7-E7AAEA04572F}" dt="2020-01-15T18:47:53.961" v="6721"/>
          <ac:spMkLst>
            <pc:docMk/>
            <pc:sldMk cId="3461630249" sldId="289"/>
            <ac:spMk id="4" creationId="{C0DF931E-51ED-1749-8229-BBFFD206B9EB}"/>
          </ac:spMkLst>
        </pc:spChg>
      </pc:sldChg>
      <pc:sldChg chg="addSp delSp modSp add ord">
        <pc:chgData name="Shoemaker, Katherine" userId="2037631d-df81-4305-845a-af70711241cd" providerId="ADAL" clId="{00A4E24E-870A-FD4F-95F7-E7AAEA04572F}" dt="2020-01-15T18:49:34.683" v="6905" actId="20577"/>
        <pc:sldMkLst>
          <pc:docMk/>
          <pc:sldMk cId="3597832023" sldId="290"/>
        </pc:sldMkLst>
        <pc:spChg chg="del mod">
          <ac:chgData name="Shoemaker, Katherine" userId="2037631d-df81-4305-845a-af70711241cd" providerId="ADAL" clId="{00A4E24E-870A-FD4F-95F7-E7AAEA04572F}" dt="2020-01-15T18:49:00.245" v="6882" actId="478"/>
          <ac:spMkLst>
            <pc:docMk/>
            <pc:sldMk cId="3597832023" sldId="290"/>
            <ac:spMk id="2" creationId="{1BAB79A7-F92A-0B4D-BA0E-52F9FD43283A}"/>
          </ac:spMkLst>
        </pc:spChg>
        <pc:spChg chg="mod">
          <ac:chgData name="Shoemaker, Katherine" userId="2037631d-df81-4305-845a-af70711241cd" providerId="ADAL" clId="{00A4E24E-870A-FD4F-95F7-E7AAEA04572F}" dt="2020-01-15T18:49:34.683" v="6905" actId="20577"/>
          <ac:spMkLst>
            <pc:docMk/>
            <pc:sldMk cId="3597832023" sldId="290"/>
            <ac:spMk id="3" creationId="{4A77AF41-0400-3B4C-B349-08C6CB126AA4}"/>
          </ac:spMkLst>
        </pc:spChg>
        <pc:spChg chg="add del mod">
          <ac:chgData name="Shoemaker, Katherine" userId="2037631d-df81-4305-845a-af70711241cd" providerId="ADAL" clId="{00A4E24E-870A-FD4F-95F7-E7AAEA04572F}" dt="2020-01-15T18:47:21.745" v="6686"/>
          <ac:spMkLst>
            <pc:docMk/>
            <pc:sldMk cId="3597832023" sldId="290"/>
            <ac:spMk id="5" creationId="{53019E43-E31F-2E4F-B618-07A5BCC6BA45}"/>
          </ac:spMkLst>
        </pc:spChg>
        <pc:spChg chg="add del mod">
          <ac:chgData name="Shoemaker, Katherine" userId="2037631d-df81-4305-845a-af70711241cd" providerId="ADAL" clId="{00A4E24E-870A-FD4F-95F7-E7AAEA04572F}" dt="2020-01-15T18:49:02.432" v="6883" actId="478"/>
          <ac:spMkLst>
            <pc:docMk/>
            <pc:sldMk cId="3597832023" sldId="290"/>
            <ac:spMk id="7" creationId="{229ED6DD-EB3A-4B4C-9683-421F8AEF84F2}"/>
          </ac:spMkLst>
        </pc:spChg>
        <pc:graphicFrameChg chg="add mod modGraphic">
          <ac:chgData name="Shoemaker, Katherine" userId="2037631d-df81-4305-845a-af70711241cd" providerId="ADAL" clId="{00A4E24E-870A-FD4F-95F7-E7AAEA04572F}" dt="2020-01-15T18:49:22.036" v="6894" actId="1076"/>
          <ac:graphicFrameMkLst>
            <pc:docMk/>
            <pc:sldMk cId="3597832023" sldId="290"/>
            <ac:graphicFrameMk id="4" creationId="{C57D420D-2525-0846-A3BD-648A60406E38}"/>
          </ac:graphicFrameMkLst>
        </pc:graphicFrameChg>
      </pc:sldChg>
      <pc:sldChg chg="addSp modSp add modAnim">
        <pc:chgData name="Shoemaker, Katherine" userId="2037631d-df81-4305-845a-af70711241cd" providerId="ADAL" clId="{00A4E24E-870A-FD4F-95F7-E7AAEA04572F}" dt="2020-01-15T23:40:26.714" v="7421" actId="1076"/>
        <pc:sldMkLst>
          <pc:docMk/>
          <pc:sldMk cId="298592680" sldId="291"/>
        </pc:sldMkLst>
        <pc:spChg chg="mod">
          <ac:chgData name="Shoemaker, Katherine" userId="2037631d-df81-4305-845a-af70711241cd" providerId="ADAL" clId="{00A4E24E-870A-FD4F-95F7-E7AAEA04572F}" dt="2020-01-15T18:50:23.889" v="6931" actId="20577"/>
          <ac:spMkLst>
            <pc:docMk/>
            <pc:sldMk cId="298592680" sldId="291"/>
            <ac:spMk id="2" creationId="{1E3E5C54-739F-D048-9636-694C36410E74}"/>
          </ac:spMkLst>
        </pc:spChg>
        <pc:spChg chg="mod">
          <ac:chgData name="Shoemaker, Katherine" userId="2037631d-df81-4305-845a-af70711241cd" providerId="ADAL" clId="{00A4E24E-870A-FD4F-95F7-E7AAEA04572F}" dt="2020-01-15T19:08:33.431" v="7110" actId="14100"/>
          <ac:spMkLst>
            <pc:docMk/>
            <pc:sldMk cId="298592680" sldId="291"/>
            <ac:spMk id="3" creationId="{EBBD76AA-3B52-4349-953E-FF492B880AF7}"/>
          </ac:spMkLst>
        </pc:spChg>
        <pc:spChg chg="add mod">
          <ac:chgData name="Shoemaker, Katherine" userId="2037631d-df81-4305-845a-af70711241cd" providerId="ADAL" clId="{00A4E24E-870A-FD4F-95F7-E7AAEA04572F}" dt="2020-01-15T19:12:18.606" v="7202" actId="692"/>
          <ac:spMkLst>
            <pc:docMk/>
            <pc:sldMk cId="298592680" sldId="291"/>
            <ac:spMk id="5" creationId="{11AE7A80-7DDC-0643-8ABF-EEA287EDA989}"/>
          </ac:spMkLst>
        </pc:spChg>
        <pc:spChg chg="add mod">
          <ac:chgData name="Shoemaker, Katherine" userId="2037631d-df81-4305-845a-af70711241cd" providerId="ADAL" clId="{00A4E24E-870A-FD4F-95F7-E7AAEA04572F}" dt="2020-01-15T19:12:57.420" v="7272" actId="1076"/>
          <ac:spMkLst>
            <pc:docMk/>
            <pc:sldMk cId="298592680" sldId="291"/>
            <ac:spMk id="6" creationId="{E8B1B0B2-FAC5-B84D-8B18-770100AB069D}"/>
          </ac:spMkLst>
        </pc:spChg>
        <pc:spChg chg="add mod">
          <ac:chgData name="Shoemaker, Katherine" userId="2037631d-df81-4305-845a-af70711241cd" providerId="ADAL" clId="{00A4E24E-870A-FD4F-95F7-E7AAEA04572F}" dt="2020-01-15T23:40:26.714" v="7421" actId="1076"/>
          <ac:spMkLst>
            <pc:docMk/>
            <pc:sldMk cId="298592680" sldId="291"/>
            <ac:spMk id="7" creationId="{9B5BB00E-8C5D-6646-9E9C-E19FCD698DF3}"/>
          </ac:spMkLst>
        </pc:spChg>
        <pc:picChg chg="add mod">
          <ac:chgData name="Shoemaker, Katherine" userId="2037631d-df81-4305-845a-af70711241cd" providerId="ADAL" clId="{00A4E24E-870A-FD4F-95F7-E7AAEA04572F}" dt="2020-01-15T19:10:34.511" v="7114" actId="1076"/>
          <ac:picMkLst>
            <pc:docMk/>
            <pc:sldMk cId="298592680" sldId="291"/>
            <ac:picMk id="4" creationId="{FADCF2F3-527D-4D43-98B4-47BFDDAC8808}"/>
          </ac:picMkLst>
        </pc:picChg>
      </pc:sldChg>
      <pc:sldChg chg="modSp add">
        <pc:chgData name="Shoemaker, Katherine" userId="2037631d-df81-4305-845a-af70711241cd" providerId="ADAL" clId="{00A4E24E-870A-FD4F-95F7-E7AAEA04572F}" dt="2020-01-15T23:42:01.200" v="7746" actId="20577"/>
        <pc:sldMkLst>
          <pc:docMk/>
          <pc:sldMk cId="2392082357" sldId="292"/>
        </pc:sldMkLst>
        <pc:spChg chg="mod">
          <ac:chgData name="Shoemaker, Katherine" userId="2037631d-df81-4305-845a-af70711241cd" providerId="ADAL" clId="{00A4E24E-870A-FD4F-95F7-E7AAEA04572F}" dt="2020-01-15T23:40:53.615" v="7430" actId="20577"/>
          <ac:spMkLst>
            <pc:docMk/>
            <pc:sldMk cId="2392082357" sldId="292"/>
            <ac:spMk id="2" creationId="{78C972CE-97DE-E64F-BF21-2C0D0A5E5F04}"/>
          </ac:spMkLst>
        </pc:spChg>
        <pc:spChg chg="mod">
          <ac:chgData name="Shoemaker, Katherine" userId="2037631d-df81-4305-845a-af70711241cd" providerId="ADAL" clId="{00A4E24E-870A-FD4F-95F7-E7AAEA04572F}" dt="2020-01-15T23:42:01.200" v="7746" actId="20577"/>
          <ac:spMkLst>
            <pc:docMk/>
            <pc:sldMk cId="2392082357" sldId="292"/>
            <ac:spMk id="3" creationId="{6DE3B59E-CB83-D84E-8AC1-9E14A3BC8D4D}"/>
          </ac:spMkLst>
        </pc:spChg>
      </pc:sldChg>
      <pc:sldChg chg="modSp add">
        <pc:chgData name="Shoemaker, Katherine" userId="2037631d-df81-4305-845a-af70711241cd" providerId="ADAL" clId="{00A4E24E-870A-FD4F-95F7-E7AAEA04572F}" dt="2020-01-15T23:56:13.069" v="8378" actId="20577"/>
        <pc:sldMkLst>
          <pc:docMk/>
          <pc:sldMk cId="605809774" sldId="293"/>
        </pc:sldMkLst>
        <pc:spChg chg="mod">
          <ac:chgData name="Shoemaker, Katherine" userId="2037631d-df81-4305-845a-af70711241cd" providerId="ADAL" clId="{00A4E24E-870A-FD4F-95F7-E7AAEA04572F}" dt="2020-01-15T23:45:18.351" v="7762" actId="20577"/>
          <ac:spMkLst>
            <pc:docMk/>
            <pc:sldMk cId="605809774" sldId="293"/>
            <ac:spMk id="2" creationId="{EE01F46D-AC69-BF46-93EF-C62E788E8B3D}"/>
          </ac:spMkLst>
        </pc:spChg>
        <pc:spChg chg="mod">
          <ac:chgData name="Shoemaker, Katherine" userId="2037631d-df81-4305-845a-af70711241cd" providerId="ADAL" clId="{00A4E24E-870A-FD4F-95F7-E7AAEA04572F}" dt="2020-01-15T23:56:13.069" v="8378" actId="20577"/>
          <ac:spMkLst>
            <pc:docMk/>
            <pc:sldMk cId="605809774" sldId="293"/>
            <ac:spMk id="3" creationId="{4429D8D7-18FB-D74A-8E9D-1A3812DE43EF}"/>
          </ac:spMkLst>
        </pc:spChg>
      </pc:sldChg>
      <pc:sldChg chg="modSp add">
        <pc:chgData name="Shoemaker, Katherine" userId="2037631d-df81-4305-845a-af70711241cd" providerId="ADAL" clId="{00A4E24E-870A-FD4F-95F7-E7AAEA04572F}" dt="2020-01-16T00:01:05.727" v="8978" actId="20577"/>
        <pc:sldMkLst>
          <pc:docMk/>
          <pc:sldMk cId="2787056651" sldId="294"/>
        </pc:sldMkLst>
        <pc:spChg chg="mod">
          <ac:chgData name="Shoemaker, Katherine" userId="2037631d-df81-4305-845a-af70711241cd" providerId="ADAL" clId="{00A4E24E-870A-FD4F-95F7-E7AAEA04572F}" dt="2020-01-15T23:57:11.981" v="8393" actId="20577"/>
          <ac:spMkLst>
            <pc:docMk/>
            <pc:sldMk cId="2787056651" sldId="294"/>
            <ac:spMk id="2" creationId="{786D56C0-BF26-DE4D-963A-0858CFA1BD94}"/>
          </ac:spMkLst>
        </pc:spChg>
        <pc:spChg chg="mod">
          <ac:chgData name="Shoemaker, Katherine" userId="2037631d-df81-4305-845a-af70711241cd" providerId="ADAL" clId="{00A4E24E-870A-FD4F-95F7-E7AAEA04572F}" dt="2020-01-16T00:01:05.727" v="8978" actId="20577"/>
          <ac:spMkLst>
            <pc:docMk/>
            <pc:sldMk cId="2787056651" sldId="294"/>
            <ac:spMk id="3" creationId="{45C06C42-CFE8-E241-B38D-A2E646B2F251}"/>
          </ac:spMkLst>
        </pc:spChg>
      </pc:sldChg>
      <pc:sldMasterChg chg="setBg modSldLayout">
        <pc:chgData name="Shoemaker, Katherine" userId="2037631d-df81-4305-845a-af70711241cd" providerId="ADAL" clId="{00A4E24E-870A-FD4F-95F7-E7AAEA04572F}" dt="2020-01-15T17:55:26.345" v="1339"/>
        <pc:sldMasterMkLst>
          <pc:docMk/>
          <pc:sldMasterMk cId="3209982349" sldId="2147483740"/>
        </pc:sldMasterMkLst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802510359" sldId="2147483741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168478970" sldId="2147483742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575237924" sldId="2147483743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576539959" sldId="2147483744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1664664421" sldId="2147483745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1291465167" sldId="2147483746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2625695820" sldId="2147483747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2103070712" sldId="2147483748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1515232029" sldId="2147483749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3204688185" sldId="2147483750"/>
          </pc:sldLayoutMkLst>
        </pc:sldLayoutChg>
        <pc:sldLayoutChg chg="setBg">
          <pc:chgData name="Shoemaker, Katherine" userId="2037631d-df81-4305-845a-af70711241cd" providerId="ADAL" clId="{00A4E24E-870A-FD4F-95F7-E7AAEA04572F}" dt="2020-01-15T17:55:26.345" v="1339"/>
          <pc:sldLayoutMkLst>
            <pc:docMk/>
            <pc:sldMasterMk cId="3209982349" sldId="2147483740"/>
            <pc:sldLayoutMk cId="1604878316" sldId="214748375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109A-581B-7748-962C-F26F6CF6B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DB5EA-5625-A948-90AC-FA0180F7B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B228-AE8D-4443-B126-2581761C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EF92-AE1B-3446-A9B8-A0F682E1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B33F-AC1F-4F46-B19E-9C2737D2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8546-0F93-DB4D-8340-429FC376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260BF-4C42-F848-8AF0-A840A2062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6FA7-7989-E54E-B116-5ABE2D9C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68C7-A571-134E-A752-AE361955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0AEFE-D143-8740-AD4A-76B63C48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C6346-852B-744B-AB2E-BC0F9914C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5163D-6AF6-9244-BCD8-5CA47849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5946-07A9-4D49-A623-05A2F919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8577-F8C4-D24C-B97F-225C460B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96FD-574B-7B48-8D35-F83DC812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DED8-5E48-E54E-82A0-381B16FF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FC1C-3D74-FE41-AD3A-E4E311D4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2B71-03C4-9F4F-9A88-2B820290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E024-58B3-5846-916A-5A83EF03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108F-0341-4D49-BD01-DA1B5CEF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7857-C0A8-9640-BC2B-C5CE93A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4D88-5518-494A-9A68-0666059C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DD4D-0243-304A-BC84-8483473E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2B66-E5F9-B04A-90F8-8B4EB2CD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3D310-028A-F645-BF76-8E1B27BA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CBC-549A-6546-A1D2-B0A01AE2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609D-474F-E647-82BF-7E863DE09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CFAD0-1B83-AB4D-9C69-1325FD02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2E27-01D7-1F4D-AD22-04DC9376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88743-CEEF-744F-9EEE-20AD115F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5A4E8-FF6A-C840-90B2-E503446A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6EC4-B1AB-A04C-998A-5377A1DA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39838-28F1-8244-8989-09077DF8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572EB-0953-3D47-B227-7A59758B9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FD09F-1578-6149-891D-92F678775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198C2-0D64-3245-AE5A-50289EC6D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98C39-651A-654C-A06E-85830F8C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3BE86-9C62-8248-8CE6-89E398DC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E8A3D-A580-3347-BC27-51E3B146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4177-4A18-E548-A871-DD7E9A40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CE316-678A-3541-B430-C8F030E5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7993D-7AAE-C843-8179-42A999E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C057-33E0-EF43-8C34-27F7E51D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7983B-0ED0-D743-A348-7C67D15D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BE5CD-7944-374C-8C3B-6256D1B5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25394-B19D-6C48-A78B-604F9FF6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E5F9-D7A6-C745-B54F-12592BE2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883B-65BD-A14B-AB21-BFAE2E51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97860-7852-D848-A8BB-976B98DB4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5A6D4-E058-CA40-9DA2-536D4D34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F5E6-B081-9A45-B14E-C8AA20D4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43D3-CD72-E24E-88C9-3CB6EE83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F39D-3410-394E-9F7A-ED89914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2AA41-E132-FC43-81A1-8E66C0F03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112EA-1448-9140-AABB-1D3F0E77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278F-6173-B040-9562-1A4B9E2E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F037-41EF-8544-941F-8D2DBA01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5427-2A14-504E-89BA-CD0ECAB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72C18-3458-554D-A4C6-5157F0B5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75B8-4009-274A-BAED-3B9D662EB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D2FC-43AD-6F42-86DD-04B8E8689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C7DD-8C47-834C-8220-D12E48526F1A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1A52-FFE0-524D-955D-568402622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575E8-BE7E-0440-ADB3-4C08CBAAD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7A9C-A1E4-354C-B288-4FC1DE34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xkcd.com/comics/git_commit.png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ndles/scripts" TargetMode="External"/><Relationship Id="rId2" Type="http://schemas.openxmlformats.org/officeDocument/2006/relationships/hyperlink" Target="http://polygraph.cool/film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ivethirtyeight/guns-data" TargetMode="External"/><Relationship Id="rId4" Type="http://schemas.openxmlformats.org/officeDocument/2006/relationships/hyperlink" Target="http://fivethirtyeight.com/gun-death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BAE2-7F2D-8440-ADDC-5AEFA75D2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Version 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E5848-7FD1-604F-BD9F-7EE3D4495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2401</a:t>
            </a:r>
          </a:p>
          <a:p>
            <a:r>
              <a:rPr lang="en-US" dirty="0"/>
              <a:t>January 16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03558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292D-BA94-7B40-8991-F756C80D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repository!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C02E-5F44-194C-886C-AFDB0067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-&gt; New Repository</a:t>
            </a:r>
          </a:p>
          <a:p>
            <a:r>
              <a:rPr lang="en-US" dirty="0"/>
              <a:t>Make the path for the folder where you save materials for this class.</a:t>
            </a:r>
          </a:p>
          <a:p>
            <a:r>
              <a:rPr lang="en-US" dirty="0"/>
              <a:t>It is good practice to initialize with a readme</a:t>
            </a:r>
          </a:p>
          <a:p>
            <a:endParaRPr lang="en-US" dirty="0"/>
          </a:p>
          <a:p>
            <a:r>
              <a:rPr lang="en-US" dirty="0"/>
              <a:t>Create it! </a:t>
            </a:r>
          </a:p>
        </p:txBody>
      </p:sp>
    </p:spTree>
    <p:extLst>
      <p:ext uri="{BB962C8B-B14F-4D97-AF65-F5344CB8AC3E}">
        <p14:creationId xmlns:p14="http://schemas.microsoft.com/office/powerpoint/2010/main" val="203387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6DB6-D057-DB4B-AD81-077D03C3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3046-18A5-E14C-A395-19554543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text file listing a few of your favorite things, save that file in your repository location. </a:t>
            </a:r>
          </a:p>
          <a:p>
            <a:endParaRPr lang="en-US" dirty="0"/>
          </a:p>
          <a:p>
            <a:r>
              <a:rPr lang="en-US" dirty="0"/>
              <a:t>Go back to GitHub Desktop. </a:t>
            </a:r>
          </a:p>
          <a:p>
            <a:pPr lvl="1"/>
            <a:r>
              <a:rPr lang="en-US" dirty="0"/>
              <a:t>It’s there! It keeps track of changes. </a:t>
            </a:r>
          </a:p>
          <a:p>
            <a:r>
              <a:rPr lang="en-US" dirty="0"/>
              <a:t>Now it’s in a kind of staging area.</a:t>
            </a:r>
          </a:p>
          <a:p>
            <a:pPr lvl="1"/>
            <a:r>
              <a:rPr lang="en-US" dirty="0"/>
              <a:t>To ”commit” the snapshot to our repo, we need to commit. </a:t>
            </a:r>
          </a:p>
          <a:p>
            <a:pPr lvl="1"/>
            <a:r>
              <a:rPr lang="en-US" dirty="0"/>
              <a:t>Good practice here is to use an informative message.</a:t>
            </a:r>
          </a:p>
          <a:p>
            <a:pPr lvl="1"/>
            <a:r>
              <a:rPr lang="en-US" dirty="0"/>
              <a:t>Finish the sentence, “If applied, this commit will [your message].”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4D17-EE36-404E-97DF-7B164908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vs Push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D3700-9F0C-0E41-A77E-79742B1F7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So, we’ve committed our change, but that change is now only </a:t>
            </a:r>
            <a:r>
              <a:rPr lang="en-US" sz="2000" i="1" dirty="0"/>
              <a:t>local.</a:t>
            </a:r>
          </a:p>
          <a:p>
            <a:endParaRPr lang="en-US" sz="2000" i="1" dirty="0"/>
          </a:p>
          <a:p>
            <a:r>
              <a:rPr lang="en-US" sz="2000" dirty="0"/>
              <a:t>To get the change stored on GitHub, you need to </a:t>
            </a:r>
            <a:r>
              <a:rPr lang="en-US" sz="2000" i="1" dirty="0"/>
              <a:t>push</a:t>
            </a:r>
            <a:r>
              <a:rPr lang="en-US" sz="2000" dirty="0"/>
              <a:t> your snapshot to GitHub.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63A9E-57C7-8040-A6A2-306AFAD9C26B}"/>
              </a:ext>
            </a:extLst>
          </p:cNvPr>
          <p:cNvSpPr txBox="1"/>
          <p:nvPr/>
        </p:nvSpPr>
        <p:spPr>
          <a:xfrm>
            <a:off x="7027524" y="824510"/>
            <a:ext cx="174660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Repository on GitHub.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4ED86-1BE7-ED40-8FA8-43B79A9F91FE}"/>
              </a:ext>
            </a:extLst>
          </p:cNvPr>
          <p:cNvCxnSpPr>
            <a:cxnSpLocks/>
          </p:cNvCxnSpPr>
          <p:nvPr/>
        </p:nvCxnSpPr>
        <p:spPr>
          <a:xfrm>
            <a:off x="7409381" y="1470841"/>
            <a:ext cx="0" cy="191448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E68048-E5A5-1E4A-8FD0-76F54D4E309F}"/>
              </a:ext>
            </a:extLst>
          </p:cNvPr>
          <p:cNvCxnSpPr>
            <a:cxnSpLocks/>
          </p:cNvCxnSpPr>
          <p:nvPr/>
        </p:nvCxnSpPr>
        <p:spPr>
          <a:xfrm flipV="1">
            <a:off x="8361451" y="1470841"/>
            <a:ext cx="0" cy="191448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C7A76C-9535-684F-BBAC-59B105F863B3}"/>
              </a:ext>
            </a:extLst>
          </p:cNvPr>
          <p:cNvSpPr txBox="1"/>
          <p:nvPr/>
        </p:nvSpPr>
        <p:spPr>
          <a:xfrm>
            <a:off x="7027524" y="3385326"/>
            <a:ext cx="1746606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repository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29A1E3-4AE1-C447-BEE4-952710CBCC45}"/>
              </a:ext>
            </a:extLst>
          </p:cNvPr>
          <p:cNvCxnSpPr/>
          <p:nvPr/>
        </p:nvCxnSpPr>
        <p:spPr>
          <a:xfrm>
            <a:off x="4654193" y="2428083"/>
            <a:ext cx="43356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BF4293-5BA8-9843-BBD8-61A846EC85CF}"/>
              </a:ext>
            </a:extLst>
          </p:cNvPr>
          <p:cNvSpPr txBox="1"/>
          <p:nvPr/>
        </p:nvSpPr>
        <p:spPr>
          <a:xfrm>
            <a:off x="4661104" y="3246826"/>
            <a:ext cx="174660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 Area with changes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9127EE6-6515-2345-801B-FD06D44BC0F5}"/>
              </a:ext>
            </a:extLst>
          </p:cNvPr>
          <p:cNvCxnSpPr>
            <a:stCxn id="23" idx="2"/>
            <a:endCxn id="19" idx="2"/>
          </p:cNvCxnSpPr>
          <p:nvPr/>
        </p:nvCxnSpPr>
        <p:spPr>
          <a:xfrm rot="5400000" flipH="1" flipV="1">
            <a:off x="6648367" y="2640698"/>
            <a:ext cx="138499" cy="2366420"/>
          </a:xfrm>
          <a:prstGeom prst="curvedConnector3">
            <a:avLst>
              <a:gd name="adj1" fmla="val -513713"/>
            </a:avLst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1130A1-E2E6-8C40-B9C3-CD1DD1BA5238}"/>
              </a:ext>
            </a:extLst>
          </p:cNvPr>
          <p:cNvSpPr txBox="1"/>
          <p:nvPr/>
        </p:nvSpPr>
        <p:spPr>
          <a:xfrm>
            <a:off x="6321204" y="4558010"/>
            <a:ext cx="100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27B23F-7FA6-CC4F-9697-E0FA773DD0F5}"/>
              </a:ext>
            </a:extLst>
          </p:cNvPr>
          <p:cNvSpPr txBox="1"/>
          <p:nvPr/>
        </p:nvSpPr>
        <p:spPr>
          <a:xfrm>
            <a:off x="5534405" y="2106202"/>
            <a:ext cx="115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GitHub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9D558-912F-0744-BF3D-D054A8C09156}"/>
              </a:ext>
            </a:extLst>
          </p:cNvPr>
          <p:cNvSpPr txBox="1"/>
          <p:nvPr/>
        </p:nvSpPr>
        <p:spPr>
          <a:xfrm>
            <a:off x="5534404" y="2400401"/>
            <a:ext cx="16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Computer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F43B27-4C77-4B4E-8BE1-10B918E56952}"/>
              </a:ext>
            </a:extLst>
          </p:cNvPr>
          <p:cNvSpPr txBox="1"/>
          <p:nvPr/>
        </p:nvSpPr>
        <p:spPr>
          <a:xfrm>
            <a:off x="8361451" y="1638119"/>
            <a:ext cx="5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92B475-626F-A045-B5F1-4430486DDAE6}"/>
              </a:ext>
            </a:extLst>
          </p:cNvPr>
          <p:cNvSpPr txBox="1"/>
          <p:nvPr/>
        </p:nvSpPr>
        <p:spPr>
          <a:xfrm>
            <a:off x="7409381" y="2920526"/>
            <a:ext cx="5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49472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2CC52-0932-8243-A01D-56FF00CD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269282"/>
            <a:ext cx="67437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Commit MEssages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EA6D1-0BE0-834B-B80E-F5CCF471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16" y="640078"/>
            <a:ext cx="5791766" cy="3301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0C9371-438E-7E47-906C-124BE3DE3F6B}"/>
              </a:ext>
            </a:extLst>
          </p:cNvPr>
          <p:cNvSpPr/>
          <p:nvPr/>
        </p:nvSpPr>
        <p:spPr>
          <a:xfrm>
            <a:off x="2258801" y="5165874"/>
            <a:ext cx="462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>
                <a:solidFill>
                  <a:srgbClr val="000000"/>
                </a:solidFill>
                <a:latin typeface="Lucida"/>
                <a:hlinkClick r:id="rId3"/>
              </a:rPr>
              <a:t>https://imgs.xkcd.com/comics/git_commit.png</a:t>
            </a:r>
            <a:r>
              <a:rPr lang="en-US" sz="1800">
                <a:solidFill>
                  <a:srgbClr val="000000"/>
                </a:solidFill>
                <a:latin typeface="Lucida"/>
              </a:rPr>
              <a:t>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590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99DF68-9108-3842-942A-1B41AAA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on 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26116-956A-D34C-B6A2-C261FE4C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GitHub website and either create or upload a file there. </a:t>
            </a:r>
          </a:p>
          <a:p>
            <a:endParaRPr lang="en-US" dirty="0"/>
          </a:p>
          <a:p>
            <a:r>
              <a:rPr lang="en-US" dirty="0"/>
              <a:t>Then, go back to GitHub Desktop and “fetch” from the server. </a:t>
            </a:r>
          </a:p>
          <a:p>
            <a:pPr lvl="1"/>
            <a:r>
              <a:rPr lang="en-US" dirty="0"/>
              <a:t>Fetching is essentially making it look at what’s on the server.</a:t>
            </a:r>
          </a:p>
          <a:p>
            <a:pPr lvl="1"/>
            <a:r>
              <a:rPr lang="en-US" dirty="0"/>
              <a:t>Your email apps use the same terminology, if you’ve ever set how often those “fetch” </a:t>
            </a:r>
          </a:p>
          <a:p>
            <a:endParaRPr lang="en-US" dirty="0"/>
          </a:p>
          <a:p>
            <a:r>
              <a:rPr lang="en-US" dirty="0"/>
              <a:t>Now, we see the option to “pull” – do so! </a:t>
            </a:r>
          </a:p>
        </p:txBody>
      </p:sp>
    </p:spTree>
    <p:extLst>
      <p:ext uri="{BB962C8B-B14F-4D97-AF65-F5344CB8AC3E}">
        <p14:creationId xmlns:p14="http://schemas.microsoft.com/office/powerpoint/2010/main" val="84550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DC5C-C9D0-0349-A240-88460A8C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8A9B-F753-5743-8299-99B084D6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far, we: </a:t>
            </a:r>
          </a:p>
          <a:p>
            <a:r>
              <a:rPr lang="en-US" dirty="0"/>
              <a:t>Created a GitHub account</a:t>
            </a:r>
          </a:p>
          <a:p>
            <a:r>
              <a:rPr lang="en-US" dirty="0"/>
              <a:t>Downloaded GitHub Desktop </a:t>
            </a:r>
          </a:p>
          <a:p>
            <a:r>
              <a:rPr lang="en-US" dirty="0"/>
              <a:t>Created a repository</a:t>
            </a:r>
          </a:p>
          <a:p>
            <a:r>
              <a:rPr lang="en-US" dirty="0"/>
              <a:t>Added a local file, changed it, pushed it to GitHub</a:t>
            </a:r>
          </a:p>
          <a:p>
            <a:r>
              <a:rPr lang="en-US" dirty="0"/>
              <a:t>Added a file on GitHub, pulled it to our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30621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86CB-7562-E74B-AFFB-59A3F21F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226" y="2386744"/>
            <a:ext cx="4446269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C6EE2-CCC8-46EB-9F33-E5D74E733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58" r="12421" b="-1"/>
          <a:stretch/>
        </p:blipFill>
        <p:spPr>
          <a:xfrm>
            <a:off x="20" y="10"/>
            <a:ext cx="34907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8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2E48-FD29-A446-AFF8-0546C1F5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46B8-8B01-034F-83A0-2E645095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a nice, working project. </a:t>
            </a:r>
          </a:p>
          <a:p>
            <a:r>
              <a:rPr lang="en-US" dirty="0"/>
              <a:t>But you want to make a change to it. </a:t>
            </a:r>
          </a:p>
          <a:p>
            <a:endParaRPr lang="en-US" dirty="0"/>
          </a:p>
          <a:p>
            <a:r>
              <a:rPr lang="en-US" dirty="0"/>
              <a:t>How do we do this without risking the working copy?</a:t>
            </a:r>
          </a:p>
          <a:p>
            <a:r>
              <a:rPr lang="en-US" dirty="0"/>
              <a:t>We make a branch!</a:t>
            </a:r>
          </a:p>
          <a:p>
            <a:r>
              <a:rPr lang="en-US" dirty="0"/>
              <a:t>Go to GitHub Desktop and branch your repository. </a:t>
            </a:r>
          </a:p>
          <a:p>
            <a:r>
              <a:rPr lang="en-US" dirty="0"/>
              <a:t>Make changes to files, add files, change stuff up. </a:t>
            </a:r>
          </a:p>
          <a:p>
            <a:endParaRPr lang="en-US" dirty="0"/>
          </a:p>
          <a:p>
            <a:r>
              <a:rPr lang="en-US" dirty="0"/>
              <a:t>Once you’re done, we’ll merge back together.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6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CBC4-0703-DE40-8863-4A2114C1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3821-0216-754A-9193-1F2972AB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made your changes in the test branch, you can use a </a:t>
            </a:r>
            <a:r>
              <a:rPr lang="en-US" i="1" dirty="0"/>
              <a:t>pull request </a:t>
            </a:r>
            <a:r>
              <a:rPr lang="en-US" dirty="0"/>
              <a:t>to merge the branches back together.</a:t>
            </a:r>
          </a:p>
          <a:p>
            <a:endParaRPr lang="en-US" i="1" dirty="0"/>
          </a:p>
          <a:p>
            <a:r>
              <a:rPr lang="en-US" dirty="0"/>
              <a:t>This can be on GitHub Desktop or on the browser. </a:t>
            </a:r>
          </a:p>
          <a:p>
            <a:pPr lvl="1"/>
            <a:r>
              <a:rPr lang="en-US" dirty="0"/>
              <a:t>Note that whichever you don’t do it on needs to be pushed/pulled to get the updated version. </a:t>
            </a:r>
          </a:p>
        </p:txBody>
      </p:sp>
    </p:spTree>
    <p:extLst>
      <p:ext uri="{BB962C8B-B14F-4D97-AF65-F5344CB8AC3E}">
        <p14:creationId xmlns:p14="http://schemas.microsoft.com/office/powerpoint/2010/main" val="33526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03CC-E399-2D4D-AB79-E161F8C0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15FA-3C32-CD44-B4F5-CD506212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repo online and want a full working copy locally, you clone the repo to your computer. </a:t>
            </a:r>
          </a:p>
          <a:p>
            <a:r>
              <a:rPr lang="en-US" dirty="0"/>
              <a:t>Go to GitHub, create a repository, then click the green “clone or download” button. </a:t>
            </a:r>
          </a:p>
          <a:p>
            <a:pPr lvl="1"/>
            <a:r>
              <a:rPr lang="en-US" dirty="0"/>
              <a:t>”Open in Desktop” will open a window in… you guessed it. GitHub Desktop.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copies the repo to your computer</a:t>
            </a:r>
          </a:p>
          <a:p>
            <a:pPr lvl="1"/>
            <a:r>
              <a:rPr lang="en-US" dirty="0"/>
              <a:t>As compared to pull which just updates changes from the server (gets changes that you or others may have done)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54759-98EA-E14A-AC25-B297CC1F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01" y="3734201"/>
            <a:ext cx="2136739" cy="5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8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BCE1F1D-272D-0C4D-B6E9-3FC779CF587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-694" r="223"/>
          <a:stretch/>
        </p:blipFill>
        <p:spPr>
          <a:xfrm>
            <a:off x="1890445" y="0"/>
            <a:ext cx="516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E54D-0941-474B-90BC-E9A3BBA8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404872"/>
            <a:ext cx="2283712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Fork</a:t>
            </a:r>
          </a:p>
        </p:txBody>
      </p:sp>
      <p:pic>
        <p:nvPicPr>
          <p:cNvPr id="16" name="Graphic 6" descr="Fork">
            <a:extLst>
              <a:ext uri="{FF2B5EF4-FFF2-40B4-BE49-F238E27FC236}">
                <a16:creationId xmlns:a16="http://schemas.microsoft.com/office/drawing/2014/main" id="{D112FAD0-9181-4033-9E98-975BF1241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0782" y="925068"/>
            <a:ext cx="4693158" cy="46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2FDC-C64A-874A-84B9-D2973F82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E155-17F2-414E-89CD-65E984DC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someone else has a repository that you want to access/make changes to. </a:t>
            </a:r>
          </a:p>
          <a:p>
            <a:pPr lvl="1"/>
            <a:r>
              <a:rPr lang="en-US" dirty="0"/>
              <a:t>For example, consider if I put up your next </a:t>
            </a:r>
            <a:r>
              <a:rPr lang="en-US" dirty="0" err="1"/>
              <a:t>RProject</a:t>
            </a:r>
            <a:r>
              <a:rPr lang="en-US" dirty="0"/>
              <a:t> on GitHub instead of on Blackboard. </a:t>
            </a:r>
          </a:p>
          <a:p>
            <a:r>
              <a:rPr lang="en-US" dirty="0"/>
              <a:t>You can fork the repo to get your own copy of the whole thing. </a:t>
            </a:r>
          </a:p>
          <a:p>
            <a:pPr lvl="1"/>
            <a:r>
              <a:rPr lang="en-US" dirty="0"/>
              <a:t>Note: Forking creates a full copy of the repository, whereas branching only adds a branch to your existing tree.</a:t>
            </a:r>
          </a:p>
          <a:p>
            <a:r>
              <a:rPr lang="en-US" dirty="0"/>
              <a:t>If you want to propose your changes to the original owner, stop here. If you want to have a separate copy all your own, you need to clone the repo.</a:t>
            </a:r>
          </a:p>
        </p:txBody>
      </p:sp>
    </p:spTree>
    <p:extLst>
      <p:ext uri="{BB962C8B-B14F-4D97-AF65-F5344CB8AC3E}">
        <p14:creationId xmlns:p14="http://schemas.microsoft.com/office/powerpoint/2010/main" val="418486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5B4A-7E06-AF48-A016-65B36986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Reverting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1F57-816A-8447-A70B-0C376BC8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view the history of all the commits, merges,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revert your project back to old versions. There are two ways/options:</a:t>
            </a:r>
          </a:p>
          <a:p>
            <a:pPr lvl="1"/>
            <a:r>
              <a:rPr lang="en-US" dirty="0"/>
              <a:t>Replace a file (or the whole project) with a version from a previous commit. </a:t>
            </a:r>
          </a:p>
          <a:p>
            <a:pPr lvl="1"/>
            <a:r>
              <a:rPr lang="en-US" dirty="0"/>
              <a:t>Have git “reverse” the changes made in a previous commit, essentially applying the opposite changes and “</a:t>
            </a:r>
            <a:r>
              <a:rPr lang="en-US" dirty="0" err="1"/>
              <a:t>undo”ing</a:t>
            </a:r>
            <a:r>
              <a:rPr lang="en-US" dirty="0"/>
              <a:t> it.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556C1-37E6-3047-B796-CD3FB5D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8" y="2563780"/>
            <a:ext cx="2487702" cy="76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70BB5-E710-1B42-BCBC-EAE3A16F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69" y="5368827"/>
            <a:ext cx="2909299" cy="11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089-A1AD-3B43-9EF8-82450344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Option: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94B9-57D0-144B-913A-EFAB8DF0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have noticed the “New Project” option in RStudio. </a:t>
            </a:r>
          </a:p>
          <a:p>
            <a:r>
              <a:rPr lang="en-US" dirty="0"/>
              <a:t>Go to GitHub and create a new repository. </a:t>
            </a:r>
          </a:p>
          <a:p>
            <a:r>
              <a:rPr lang="en-US" dirty="0"/>
              <a:t>Then, go to RStudio and make a new project,  selecting “Checkout a project from a version control repository”</a:t>
            </a:r>
          </a:p>
          <a:p>
            <a:pPr lvl="1"/>
            <a:r>
              <a:rPr lang="en-US" dirty="0"/>
              <a:t>This project is:</a:t>
            </a:r>
          </a:p>
          <a:p>
            <a:pPr lvl="2"/>
            <a:r>
              <a:rPr lang="en-US" dirty="0"/>
              <a:t>a directory or “folder” on your computer</a:t>
            </a:r>
          </a:p>
          <a:p>
            <a:pPr lvl="2"/>
            <a:r>
              <a:rPr lang="en-US" dirty="0"/>
              <a:t>a Git repository, linked to a remote GitHub repository</a:t>
            </a:r>
          </a:p>
          <a:p>
            <a:pPr lvl="2"/>
            <a:r>
              <a:rPr lang="en-US" dirty="0"/>
              <a:t>an RStudio Project</a:t>
            </a:r>
          </a:p>
          <a:p>
            <a:r>
              <a:rPr lang="en-US" dirty="0"/>
              <a:t>Now, change the Readme file or save an R script with some code. </a:t>
            </a:r>
          </a:p>
          <a:p>
            <a:r>
              <a:rPr lang="en-US" dirty="0"/>
              <a:t>Note all the new tabs and buttons for versioning! </a:t>
            </a:r>
          </a:p>
          <a:p>
            <a:r>
              <a:rPr lang="en-US" dirty="0"/>
              <a:t>Just like GitHub Desktop, you can commit/push/pull/branch. </a:t>
            </a:r>
          </a:p>
          <a:p>
            <a:pPr lvl="1"/>
            <a:r>
              <a:rPr lang="en-US" dirty="0"/>
              <a:t>Lots more information at </a:t>
            </a:r>
            <a:r>
              <a:rPr lang="en-US" dirty="0">
                <a:hlinkClick r:id="rId2"/>
              </a:rPr>
              <a:t>https://happygitwithr.com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C029-D351-924B-8DE1-463AD6DA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Finally, clone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C28F-A29A-F94D-850F-27C1C1CA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rest of class, clone a repo (from someone else) that you find interesting. </a:t>
            </a:r>
          </a:p>
          <a:p>
            <a:pPr lvl="1"/>
            <a:r>
              <a:rPr lang="en-US" dirty="0"/>
              <a:t>Example: The GitHub repo that underpins </a:t>
            </a:r>
            <a:r>
              <a:rPr lang="en-US" dirty="0">
                <a:hlinkClick r:id="rId2"/>
              </a:rPr>
              <a:t>Polygraphing’s blog post</a:t>
            </a:r>
            <a:r>
              <a:rPr lang="en-US" dirty="0"/>
              <a:t> analyzing 2,000 screenplays is here: </a:t>
            </a:r>
            <a:r>
              <a:rPr lang="en-US" dirty="0">
                <a:hlinkClick r:id="rId3"/>
              </a:rPr>
              <a:t>https://github.com/brandles/scripts</a:t>
            </a:r>
            <a:endParaRPr lang="en-US" dirty="0"/>
          </a:p>
          <a:p>
            <a:pPr lvl="1"/>
            <a:r>
              <a:rPr lang="en-US" dirty="0"/>
              <a:t>Example: FiveThirtyEight shared the data and code behind their </a:t>
            </a:r>
            <a:r>
              <a:rPr lang="en-US" dirty="0">
                <a:hlinkClick r:id="rId4"/>
              </a:rPr>
              <a:t>Gun Deaths in America</a:t>
            </a:r>
            <a:r>
              <a:rPr lang="en-US" dirty="0"/>
              <a:t> project on GitHub: </a:t>
            </a:r>
            <a:r>
              <a:rPr lang="en-US" dirty="0">
                <a:hlinkClick r:id="rId5"/>
              </a:rPr>
              <a:t>https://github.com/fivethirtyeight/guns-data</a:t>
            </a:r>
            <a:r>
              <a:rPr lang="en-US" dirty="0"/>
              <a:t>. Have a look around their other repos as well.</a:t>
            </a:r>
          </a:p>
          <a:p>
            <a:r>
              <a:rPr lang="en-US" dirty="0"/>
              <a:t>Make an RStudio project from this, play with the code, see what you can understand. </a:t>
            </a:r>
          </a:p>
          <a:p>
            <a:r>
              <a:rPr lang="en-US" dirty="0"/>
              <a:t>Once you make changes</a:t>
            </a:r>
            <a:r>
              <a:rPr lang="en-US"/>
              <a:t>, push them to 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634B-2665-364C-B889-CE03329E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CC3E-6B1D-B04F-9973-8C736E0C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control: keeping track of the changes you (and others) make to your code. </a:t>
            </a:r>
          </a:p>
          <a:p>
            <a:r>
              <a:rPr lang="en-US" dirty="0"/>
              <a:t>It allows: </a:t>
            </a:r>
          </a:p>
          <a:p>
            <a:pPr lvl="1"/>
            <a:r>
              <a:rPr lang="en-US" dirty="0"/>
              <a:t>Reversibility – You can ”undo” a change you made, or you can go back to how the whole project was at a certain time. </a:t>
            </a:r>
          </a:p>
          <a:p>
            <a:pPr lvl="1"/>
            <a:r>
              <a:rPr lang="en-US" dirty="0"/>
              <a:t>Concurrency – multiple  developers can work on code at the same time, then merge back together later</a:t>
            </a:r>
          </a:p>
          <a:p>
            <a:pPr lvl="1"/>
            <a:r>
              <a:rPr lang="en-US" dirty="0"/>
              <a:t>Annotation – When a change is made, changes are tracked line by line, and you “commit” the changes with a note of what changed and why the change was made</a:t>
            </a:r>
          </a:p>
        </p:txBody>
      </p:sp>
    </p:spTree>
    <p:extLst>
      <p:ext uri="{BB962C8B-B14F-4D97-AF65-F5344CB8AC3E}">
        <p14:creationId xmlns:p14="http://schemas.microsoft.com/office/powerpoint/2010/main" val="36613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A52A-3BB8-CD4A-9ED5-F2F3EA2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6C82-5B23-C54F-AFF2-BA2F7800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 that provides a set of commands to manage these changes</a:t>
            </a:r>
          </a:p>
          <a:p>
            <a:r>
              <a:rPr lang="en-US" dirty="0"/>
              <a:t>Git comes pre-installed in macs, but you may need to install </a:t>
            </a:r>
            <a:r>
              <a:rPr lang="en-US" dirty="0" err="1"/>
              <a:t>Xcode</a:t>
            </a:r>
            <a:r>
              <a:rPr lang="en-US" dirty="0"/>
              <a:t> the first time you launch it. </a:t>
            </a:r>
          </a:p>
          <a:p>
            <a:r>
              <a:rPr lang="en-US" dirty="0"/>
              <a:t>On a Windows machine, you’ll need to download the software: </a:t>
            </a:r>
            <a:r>
              <a:rPr lang="en-US" dirty="0">
                <a:hlinkClick r:id="rId2"/>
              </a:rPr>
              <a:t>https://git-scm.com/downloads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7F70-18AB-A442-8279-3F031D0F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E39F-42FF-2A43-A998-3A6FA226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similar to services like Dropbox or Google Drive/Docs, which both allow multiple users to change a file at once or “roll back” to previous versions. </a:t>
            </a:r>
          </a:p>
          <a:p>
            <a:r>
              <a:rPr lang="en-US" dirty="0"/>
              <a:t>What is different with git? </a:t>
            </a:r>
          </a:p>
          <a:p>
            <a:pPr lvl="1"/>
            <a:r>
              <a:rPr lang="en-US" dirty="0"/>
              <a:t>Changes are tracked line by line, so changes made by multiple people are easier to merge</a:t>
            </a:r>
          </a:p>
          <a:p>
            <a:pPr lvl="1"/>
            <a:r>
              <a:rPr lang="en-US" dirty="0"/>
              <a:t>You must create checkpoints of your work explicitly (committing them)</a:t>
            </a:r>
          </a:p>
          <a:p>
            <a:pPr lvl="1"/>
            <a:r>
              <a:rPr lang="en-US" dirty="0"/>
              <a:t> The whole file isn’t saved over when you do save the project, it just saves what the changes are. </a:t>
            </a:r>
          </a:p>
        </p:txBody>
      </p:sp>
    </p:spTree>
    <p:extLst>
      <p:ext uri="{BB962C8B-B14F-4D97-AF65-F5344CB8AC3E}">
        <p14:creationId xmlns:p14="http://schemas.microsoft.com/office/powerpoint/2010/main" val="386074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9F61-A260-E949-AB45-7DA88A7D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B74369-F5CA-D842-B0FE-FA2A3E66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(repo) - A database of your file history, containing all the checkpoints of all your files, saved in a hidden folder named .git in your project folder.  The project folder itself is often called the “repo”</a:t>
            </a:r>
          </a:p>
          <a:p>
            <a:r>
              <a:rPr lang="en-US" dirty="0"/>
              <a:t>commit – A snapshot of your work at a given time that is added to the repo. Each commit has information like the name of the person who did it, a message describing it, and a timestamp.</a:t>
            </a:r>
          </a:p>
          <a:p>
            <a:r>
              <a:rPr lang="en-US" dirty="0"/>
              <a:t>merging - git supports having multiple versions of your work side by side in “branches”. Git allows for the commits in different versions to be merged back together (no copy/paste needed!) </a:t>
            </a:r>
          </a:p>
          <a:p>
            <a:r>
              <a:rPr lang="en-US" dirty="0"/>
              <a:t>remote – a link to a copy of your repo on a different machine (or on the internet). To keep everything in sync you can push/pull your commits from the remote repo.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5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6ED1-FB4E-6049-9E68-703156CC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EB62-425B-8D42-A72D-74A5705C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was created to have developers pull commits directly from each others’ machines</a:t>
            </a:r>
          </a:p>
          <a:p>
            <a:pPr marL="0" indent="0">
              <a:buNone/>
            </a:pPr>
            <a:r>
              <a:rPr lang="en-US" dirty="0"/>
              <a:t>In practice, most teams create one central repo on a server and push/pull from there. </a:t>
            </a:r>
          </a:p>
          <a:p>
            <a:pPr marL="0" indent="0">
              <a:buNone/>
            </a:pPr>
            <a:r>
              <a:rPr lang="en-US" dirty="0"/>
              <a:t>Your future or current employer/team may have their own server, but it’s more likely that they will be using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, a site that will host a copy of your project in the cloud.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C7C5-ADAD-8B43-B36E-27711B2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ABE5-7942-8A45-9731-4889FBE5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GitHub account, go find your username and relax for a minute.</a:t>
            </a:r>
          </a:p>
          <a:p>
            <a:r>
              <a:rPr lang="en-US" dirty="0"/>
              <a:t>If you don’t have a GitHub account, create one at https://</a:t>
            </a:r>
            <a:r>
              <a:rPr lang="en-US" dirty="0" err="1"/>
              <a:t>github.com</a:t>
            </a:r>
            <a:endParaRPr lang="en-US" dirty="0"/>
          </a:p>
          <a:p>
            <a:r>
              <a:rPr lang="en-US" dirty="0"/>
              <a:t>Tips for picking a username:</a:t>
            </a:r>
          </a:p>
          <a:p>
            <a:pPr lvl="1"/>
            <a:r>
              <a:rPr lang="en-US" dirty="0"/>
              <a:t>Incorporate your actual name, it’s easier to remember and people like knowing who they’re working with</a:t>
            </a:r>
          </a:p>
          <a:p>
            <a:pPr lvl="1"/>
            <a:r>
              <a:rPr lang="en-US" dirty="0"/>
              <a:t>Reuse your username from other contexts if you can (Twitter or Slack, etc.)</a:t>
            </a:r>
          </a:p>
          <a:p>
            <a:pPr lvl="1"/>
            <a:r>
              <a:rPr lang="en-US" dirty="0"/>
              <a:t>Pick something you’re comfortable showing your future boss, coworkers, or me.</a:t>
            </a:r>
          </a:p>
          <a:p>
            <a:pPr lvl="1"/>
            <a:r>
              <a:rPr lang="en-US" dirty="0"/>
              <a:t>Shorter is better., but be as unique as you can. </a:t>
            </a:r>
          </a:p>
          <a:p>
            <a:pPr lvl="1"/>
            <a:r>
              <a:rPr lang="en-US" dirty="0"/>
              <a:t>Make it timeless, don’t use your current university, employer, or hometown.</a:t>
            </a:r>
          </a:p>
          <a:p>
            <a:pPr lvl="1"/>
            <a:r>
              <a:rPr lang="en-US" dirty="0"/>
              <a:t>Don’t use programming words like NA or break. </a:t>
            </a:r>
          </a:p>
        </p:txBody>
      </p:sp>
    </p:spTree>
    <p:extLst>
      <p:ext uri="{BB962C8B-B14F-4D97-AF65-F5344CB8AC3E}">
        <p14:creationId xmlns:p14="http://schemas.microsoft.com/office/powerpoint/2010/main" val="82902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2F55-3752-C243-A2E4-C80D20C6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12DA-2C37-3045-A246-FE42BDA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GitHub Desktop</a:t>
            </a:r>
          </a:p>
          <a:p>
            <a:pPr lvl="1"/>
            <a:r>
              <a:rPr lang="en-US" dirty="0"/>
              <a:t>It’s a user interface for git</a:t>
            </a:r>
          </a:p>
          <a:p>
            <a:pPr lvl="1"/>
            <a:r>
              <a:rPr lang="en-US" dirty="0">
                <a:hlinkClick r:id="rId2"/>
              </a:rPr>
              <a:t>https://desktop.github.com</a:t>
            </a:r>
            <a:endParaRPr lang="en-US" dirty="0"/>
          </a:p>
          <a:p>
            <a:r>
              <a:rPr lang="en-US" dirty="0"/>
              <a:t>Once downloaded, open the application. </a:t>
            </a:r>
          </a:p>
          <a:p>
            <a:r>
              <a:rPr lang="en-US" dirty="0"/>
              <a:t>Go to preferences and make sure you have your full name (or an identifiable token) and the email you use for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702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1611</Words>
  <Application>Microsoft Macintosh PowerPoint</Application>
  <PresentationFormat>On-screen Show (4:3)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</vt:lpstr>
      <vt:lpstr>Office Theme</vt:lpstr>
      <vt:lpstr>Version Control</vt:lpstr>
      <vt:lpstr>PowerPoint Presentation</vt:lpstr>
      <vt:lpstr>Versioning</vt:lpstr>
      <vt:lpstr>git</vt:lpstr>
      <vt:lpstr>Comparisons</vt:lpstr>
      <vt:lpstr>Core Concepts</vt:lpstr>
      <vt:lpstr>What is github?</vt:lpstr>
      <vt:lpstr>GitHub Accounts</vt:lpstr>
      <vt:lpstr>GITHUB Desktop</vt:lpstr>
      <vt:lpstr>Make a repository!</vt:lpstr>
      <vt:lpstr>Make a file</vt:lpstr>
      <vt:lpstr>Commit vs Push</vt:lpstr>
      <vt:lpstr>Commit MEssages</vt:lpstr>
      <vt:lpstr>Files on GitHub</vt:lpstr>
      <vt:lpstr>REcap</vt:lpstr>
      <vt:lpstr>Branches</vt:lpstr>
      <vt:lpstr>Branches</vt:lpstr>
      <vt:lpstr>Merge</vt:lpstr>
      <vt:lpstr>Clone</vt:lpstr>
      <vt:lpstr>Fork</vt:lpstr>
      <vt:lpstr>Forking a Repo</vt:lpstr>
      <vt:lpstr>History &amp; Reverting</vt:lpstr>
      <vt:lpstr>Another Option: RStudio</vt:lpstr>
      <vt:lpstr>And Finally, clone a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Versioning</dc:title>
  <dc:creator>Katherine Shoemaker</dc:creator>
  <cp:lastModifiedBy>Shoemaker, Katherine</cp:lastModifiedBy>
  <cp:revision>1</cp:revision>
  <dcterms:created xsi:type="dcterms:W3CDTF">2019-11-04T15:50:32Z</dcterms:created>
  <dcterms:modified xsi:type="dcterms:W3CDTF">2020-01-21T02:24:01Z</dcterms:modified>
</cp:coreProperties>
</file>