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61" r:id="rId4"/>
    <p:sldId id="263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064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25831-7ABD-2A4E-A169-9CA05CD9D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3347F8-28E1-0A43-9802-7150B05F7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76DD1-E1E7-0041-8F08-C11F19912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14304-BD0C-BE4A-B8AD-66F5291C147E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F47B4-0ABF-4A4D-AA3F-3D6432776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2CA9C-38C2-E648-A2D9-9289137F1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9838-F75A-F54C-983D-3C9CD524E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34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C99B7-7560-D44F-B4CB-78197D91F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E32088-5AD8-E549-8230-D2C0F12DE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0C2B6-AA53-3B43-8C70-DBAB065D0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14304-BD0C-BE4A-B8AD-66F5291C147E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3F53D-B81C-4548-9606-42E93CDB3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5CE21-37BA-8446-BE6F-DB988B0A9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9838-F75A-F54C-983D-3C9CD524E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61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074697-C8F3-524A-9818-A9501C20D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04EEA5-2AFC-144D-82C5-F6E5C9D4D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EA313-775D-354A-A028-444B4B582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14304-BD0C-BE4A-B8AD-66F5291C147E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B01CD-9A91-2744-9E75-6345640AC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1E931-01AB-8342-9B5A-C2F586286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9838-F75A-F54C-983D-3C9CD524E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33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B6DCA-72A8-D14F-8360-8D07E92EB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C37EB-0C5A-044E-AE19-605B1E40C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BEE14-1982-504A-9306-47977DB56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14304-BD0C-BE4A-B8AD-66F5291C147E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842F8-8367-2C45-943C-7B31A5782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27CCE-EF50-A542-B6F6-6F21A1C86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9838-F75A-F54C-983D-3C9CD524E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90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57B2C-426B-C944-9DBF-24CE05BB3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B915E-C579-524F-8FAC-FB3E0D2D9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76AAD-D10B-D147-8583-07EB00FA1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14304-BD0C-BE4A-B8AD-66F5291C147E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4A5CE-427B-4841-A802-D661FA1EB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FBA49-C106-C64A-89C6-9FEDC0ADA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9838-F75A-F54C-983D-3C9CD524E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24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6804E-DA84-1443-B575-CDACF268F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34211-832E-5C44-9D2E-9E18EFB04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684F8D-A435-0247-8996-5F092089C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55BB6-22DB-814E-87EB-4CF3DF6D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14304-BD0C-BE4A-B8AD-66F5291C147E}" type="datetimeFigureOut">
              <a:rPr lang="en-US" smtClean="0"/>
              <a:t>6/8/20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C87F1-A220-904C-B93A-6222E5AEA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95978-441B-9B41-AB3A-175DCC4D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9838-F75A-F54C-983D-3C9CD524E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68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230F5-13E2-1247-96E0-FC3C63FF4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E09B8-008E-C84B-88CB-74FA07928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FED19E-D515-5043-BBF4-1DB3E801E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1E7BA9-535C-D247-BB14-C657982BD3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4B561F-37A5-7542-87BF-1107D63529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77EA34-DFBA-4644-9BBB-D96EEFB64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14304-BD0C-BE4A-B8AD-66F5291C147E}" type="datetimeFigureOut">
              <a:rPr lang="en-US" smtClean="0"/>
              <a:t>6/8/20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557270-CD43-C64C-A40E-97B1D3410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1F008A-2F95-8F46-AF5B-6A47AE6DA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9838-F75A-F54C-983D-3C9CD524E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55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C7E4F-F0AB-0F41-9E7A-56F44ABEC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BC2453-D1C6-9F4C-ADAD-FEBE30193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14304-BD0C-BE4A-B8AD-66F5291C147E}" type="datetimeFigureOut">
              <a:rPr lang="en-US" smtClean="0"/>
              <a:t>6/8/20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7B86C-5CC2-7E47-B0E3-1709C49CF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CC303C-5E33-DC45-90BB-A891AC469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9838-F75A-F54C-983D-3C9CD524E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0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4BF001-05A0-D34B-A7B6-1311387F3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14304-BD0C-BE4A-B8AD-66F5291C147E}" type="datetimeFigureOut">
              <a:rPr lang="en-US" smtClean="0"/>
              <a:t>6/8/20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B7E1AB-7DB6-494E-8A21-82F4BE26F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EE02BB-DBBC-FE48-959A-420E0495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9838-F75A-F54C-983D-3C9CD524E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97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5F666-2C5A-A24F-8C26-D6E02C35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F08DC-57F8-D44F-9695-AF0D5F766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2438B-177C-2D40-94BA-298F58BCF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C9D25-F019-204E-B7A9-B5A7D1B17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14304-BD0C-BE4A-B8AD-66F5291C147E}" type="datetimeFigureOut">
              <a:rPr lang="en-US" smtClean="0"/>
              <a:t>6/8/20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4E9E9-26DF-B943-BFCF-C2D38E228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BA391-1BDD-6444-832D-B8DBD74EE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9838-F75A-F54C-983D-3C9CD524E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34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13C71-D5DB-D545-AD5D-28491CD7C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403C0C-C265-7345-BC53-B6A4EE67B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2E1829-CAB9-9F41-BC98-9F98256C3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A56A8-AEDC-2049-ADF7-519CC9A7E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14304-BD0C-BE4A-B8AD-66F5291C147E}" type="datetimeFigureOut">
              <a:rPr lang="en-US" smtClean="0"/>
              <a:t>6/8/20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ECFC9-9C68-454D-B340-30B551146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26838-7B86-E340-A3F5-8ADECF7C5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9838-F75A-F54C-983D-3C9CD524E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2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A88A80-A24C-EB4F-8E01-11D6A563E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DE1F7-5B1E-D84A-885E-C0C8A29EC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A819C-2B1C-3A4D-8446-FDE6653F9C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14304-BD0C-BE4A-B8AD-66F5291C147E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C0BB1-9F36-9B4C-8818-56CDBEB3E8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AEC-547D-9E44-999E-CFB4F9132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F9838-F75A-F54C-983D-3C9CD524E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47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ntrs.nasa.gov/archive/nasa/casi.ntrs.nasa.gov/20120009957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C5AE1C-619E-5B4E-9589-AD6105D1A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3509"/>
            <a:ext cx="4799000" cy="50732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431838-8791-694F-AE36-7AEFE019E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3747" y="1303509"/>
            <a:ext cx="4668253" cy="51982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AEF097-4C26-0845-B1D1-2CB15F19AF15}"/>
              </a:ext>
            </a:extLst>
          </p:cNvPr>
          <p:cNvSpPr txBox="1"/>
          <p:nvPr/>
        </p:nvSpPr>
        <p:spPr>
          <a:xfrm>
            <a:off x="1" y="0"/>
            <a:ext cx="5053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Shunt Resistor Method: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C55BF2-78F1-CF45-8C93-8F0C26C06B97}"/>
              </a:ext>
            </a:extLst>
          </p:cNvPr>
          <p:cNvSpPr txBox="1"/>
          <p:nvPr/>
        </p:nvSpPr>
        <p:spPr>
          <a:xfrm>
            <a:off x="6801853" y="0"/>
            <a:ext cx="401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Capacitor Method: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FBC86F-4DE4-D941-8772-7A04197D4163}"/>
              </a:ext>
            </a:extLst>
          </p:cNvPr>
          <p:cNvSpPr/>
          <p:nvPr/>
        </p:nvSpPr>
        <p:spPr>
          <a:xfrm>
            <a:off x="1" y="3625516"/>
            <a:ext cx="816543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dirty="0"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dirty="0"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dirty="0"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dirty="0"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dirty="0"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dirty="0"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dirty="0"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dirty="0"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dirty="0"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Https://ntrs.nasa.gov/archive/nasa/casi.ntrs.nasa.gov/20120009957.pdf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495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27DBE3-111D-4949-8CDF-5776EBF97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1648"/>
            <a:ext cx="2133600" cy="762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767F54-A226-1247-908A-EBFEE072A1BC}"/>
              </a:ext>
            </a:extLst>
          </p:cNvPr>
          <p:cNvSpPr txBox="1"/>
          <p:nvPr/>
        </p:nvSpPr>
        <p:spPr>
          <a:xfrm>
            <a:off x="0" y="0"/>
            <a:ext cx="5749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 Current (Shunt Capacitor Method: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C386E6-A045-C74A-AA47-18DCD9F9BB55}"/>
              </a:ext>
            </a:extLst>
          </p:cNvPr>
          <p:cNvSpPr txBox="1"/>
          <p:nvPr/>
        </p:nvSpPr>
        <p:spPr>
          <a:xfrm>
            <a:off x="0" y="882316"/>
            <a:ext cx="180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Power: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468D27-A56E-9A47-8BC0-3D37C99CE4EF}"/>
              </a:ext>
            </a:extLst>
          </p:cNvPr>
          <p:cNvSpPr/>
          <p:nvPr/>
        </p:nvSpPr>
        <p:spPr>
          <a:xfrm>
            <a:off x="6567584" y="12779"/>
            <a:ext cx="54011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Capacitor Method: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DD8C860-405A-9541-ADCC-368040788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6757" y="642048"/>
            <a:ext cx="1930400" cy="609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160BF0C-783D-1747-BAFB-C9DDBF177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0505" y="1439582"/>
            <a:ext cx="1968500" cy="965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BF24A9C-56A6-6C45-893C-3DFA6BCFDC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8500" y="2497024"/>
            <a:ext cx="3873500" cy="10287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448442F-B7FF-1F45-9B9E-2280CF47E6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5537648"/>
            <a:ext cx="6083300" cy="1346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611383B-64E7-4F4C-801D-7553E5556036}"/>
              </a:ext>
            </a:extLst>
          </p:cNvPr>
          <p:cNvSpPr txBox="1"/>
          <p:nvPr/>
        </p:nvSpPr>
        <p:spPr>
          <a:xfrm>
            <a:off x="9577137" y="4534542"/>
            <a:ext cx="2602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Lissajous Curve: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46CDE9-CE24-F141-8241-4ED476A6056D}"/>
              </a:ext>
            </a:extLst>
          </p:cNvPr>
          <p:cNvSpPr txBox="1"/>
          <p:nvPr/>
        </p:nvSpPr>
        <p:spPr>
          <a:xfrm>
            <a:off x="5592574" y="737431"/>
            <a:ext cx="735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Instantaneous Charge on monitor capacitor: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8F87C2-160C-9045-8EB4-26C3C8FC4173}"/>
              </a:ext>
            </a:extLst>
          </p:cNvPr>
          <p:cNvSpPr/>
          <p:nvPr/>
        </p:nvSpPr>
        <p:spPr>
          <a:xfrm>
            <a:off x="5592575" y="1616630"/>
            <a:ext cx="53554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through the capacitor: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CD688A6-BA79-654F-8D5F-047EA201DA8D}"/>
              </a:ext>
            </a:extLst>
          </p:cNvPr>
          <p:cNvSpPr/>
          <p:nvPr/>
        </p:nvSpPr>
        <p:spPr>
          <a:xfrm>
            <a:off x="5592574" y="2749355"/>
            <a:ext cx="3659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Instantaneous Power: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1FE5E2-6AE5-6342-A987-2D0C3DB5854B}"/>
              </a:ext>
            </a:extLst>
          </p:cNvPr>
          <p:cNvSpPr/>
          <p:nvPr/>
        </p:nvSpPr>
        <p:spPr>
          <a:xfrm>
            <a:off x="2838443" y="4493011"/>
            <a:ext cx="546813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Power over one period: 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4F68B8D-2685-F24F-AA24-0D8D532B17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19757" y="4545430"/>
            <a:ext cx="7874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25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C0FFA4-AC26-3A4D-851C-2CE7AC2E9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101" y="15711"/>
            <a:ext cx="7058071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13477B-6EAE-C64D-B868-B75E5986379A}"/>
              </a:ext>
            </a:extLst>
          </p:cNvPr>
          <p:cNvSpPr txBox="1"/>
          <p:nvPr/>
        </p:nvSpPr>
        <p:spPr>
          <a:xfrm>
            <a:off x="-1" y="1"/>
            <a:ext cx="3993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Capacitor Method: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Frequency: 20kHz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Capacitor: 10.43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nF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421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06DAA3-312A-D740-9931-5EEC242E6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942" y="-1"/>
            <a:ext cx="710452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9ED8D9-1F3A-FD40-ABB4-1EA76C1E62BE}"/>
              </a:ext>
            </a:extLst>
          </p:cNvPr>
          <p:cNvSpPr txBox="1"/>
          <p:nvPr/>
        </p:nvSpPr>
        <p:spPr>
          <a:xfrm>
            <a:off x="-1" y="1"/>
            <a:ext cx="3993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Capacitor Method: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Frequency: 20kHz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Capacitor: 10.43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nF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60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94427E-AF15-844A-86B9-09A6C2D92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214" y="0"/>
            <a:ext cx="7117005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19B470-3F5E-C14A-90EA-6ED930403046}"/>
              </a:ext>
            </a:extLst>
          </p:cNvPr>
          <p:cNvSpPr txBox="1"/>
          <p:nvPr/>
        </p:nvSpPr>
        <p:spPr>
          <a:xfrm>
            <a:off x="-1" y="1"/>
            <a:ext cx="3993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Capacitor Method: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Frequency: 20kHz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Capacitor: 10.43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nF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752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5148</TotalTime>
  <Words>101</Words>
  <Application>Microsoft Macintosh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DBD</dc:title>
  <dc:creator>Microsoft Office User</dc:creator>
  <cp:lastModifiedBy>Microsoft Office User</cp:lastModifiedBy>
  <cp:revision>9</cp:revision>
  <dcterms:created xsi:type="dcterms:W3CDTF">2020-03-12T09:34:55Z</dcterms:created>
  <dcterms:modified xsi:type="dcterms:W3CDTF">2020-06-08T20:50:25Z</dcterms:modified>
</cp:coreProperties>
</file>