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96" y="-1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56626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/>
              <a:t>Homework-5c Impossibility Result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303800" y="342600"/>
            <a:ext cx="7030500" cy="465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system is anonymous if nodes do not have unique identifiers.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Lemma:</a:t>
            </a: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every round of any deterministic Algorithm A in an anonymous ring R, the states of all the processes at the end of round are the same.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 by induction: 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nodes start in the same state. 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round in a synchronous algorithm consists of the three steps sending, </a:t>
            </a:r>
            <a:r>
              <a:rPr lang="en-GB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receiving and computation.</a:t>
            </a:r>
            <a:endParaRPr lang="en-GB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nodes send the same message, receive the same message, do the same local computation as they don’t have any unique identifiers. 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 all will end up in the same state.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1303800" y="366225"/>
            <a:ext cx="7030500" cy="416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Theorem: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Leader election algorithm for anonymous rings is impossible.</a:t>
            </a:r>
          </a:p>
          <a:p>
            <a:pPr lvl="0" rtl="0">
              <a:spcBef>
                <a:spcPts val="0"/>
              </a:spcBef>
              <a:buNone/>
            </a:pP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Proof: 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lemma we see that, if ever a node decides to be a leader or no-leader then all other nodes decides the same. 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will contradict the assumption that the Algorithm A is a leader election algorithm, where exactly one node will be elected as a leader.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Macintosh PowerPoint</Application>
  <PresentationFormat>On-screen Show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Nunito</vt:lpstr>
      <vt:lpstr>Maven Pro</vt:lpstr>
      <vt:lpstr>Momentum</vt:lpstr>
      <vt:lpstr>Homework-5c Impossibility Result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Homework-5c Impossibility Result </dc:title>
  <cp:lastModifiedBy>Kabade , Shraddha S.</cp:lastModifiedBy>
  <cp:revision>1</cp:revision>
  <dcterms:modified xsi:type="dcterms:W3CDTF">2017-10-06T03:10:59Z</dcterms:modified>
</cp:coreProperties>
</file>