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8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Shape 5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Shape 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Shape 5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Shape 6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Shape 6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Shape 6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Shape 6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Shape 6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Shape 6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Shape 7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Shape 7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Shape 7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b="1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571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fld id="{00000000-1234-1234-1234-123412341234}" type="slidenum">
              <a:rPr b="0" i="0" lang="en-GB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zone.com/articles/microservices-vs-soa-2" TargetMode="External"/><Relationship Id="rId4" Type="http://schemas.openxmlformats.org/officeDocument/2006/relationships/hyperlink" Target="https://en.wikipedia.org/wiki/Service-orientation" TargetMode="External"/><Relationship Id="rId5" Type="http://schemas.openxmlformats.org/officeDocument/2006/relationships/hyperlink" Target="http://odino.org/on-monoliths-service-oriented-architectures-and-microservices/" TargetMode="External"/><Relationship Id="rId6" Type="http://schemas.openxmlformats.org/officeDocument/2006/relationships/hyperlink" Target="https://docs.microsoft.com/en-us/dotnet/standard/microservices-architecture/architect-microservice-container-applications/communication-in-microservice-architecture" TargetMode="External"/><Relationship Id="rId7" Type="http://schemas.openxmlformats.org/officeDocument/2006/relationships/hyperlink" Target="https://dzone.com/articles/microservices-architecture-what-when-how" TargetMode="External"/><Relationship Id="rId8" Type="http://schemas.openxmlformats.org/officeDocument/2006/relationships/hyperlink" Target="https://www.safaribooksonline.com/library/view/production-ready-microservices/9781491965962/ch04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5547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b="1" i="0" lang="en-GB" sz="3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Microservices</a:t>
            </a:r>
          </a:p>
          <a:p>
            <a:pPr indent="-254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1130500" y="732325"/>
            <a:ext cx="7030500" cy="58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buSzPct val="100000"/>
            </a:pPr>
            <a:r>
              <a:rPr lang="en-GB" sz="1600"/>
              <a:t>Asynchronous Messaging</a:t>
            </a:r>
          </a:p>
        </p:txBody>
      </p:sp>
      <p:pic>
        <p:nvPicPr>
          <p:cNvPr descr="Screenshot-2017-11-6 Is REST Best in a Microservices Architecture -1.png"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96" y="1413575"/>
            <a:ext cx="6615699" cy="33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-GB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Scaling in Microservices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03800" y="1411625"/>
            <a:ext cx="70305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Two aspects to knowing the growth scale of a microservice [6]: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Qualitative growth scale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Quantitative growth scale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Growth scale measured in terms of requests per second (RPS) or queries per second (QPS).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A well-defined, measurable, and quantitative understanding of how much traffic a microservice can handle.</a:t>
            </a:r>
          </a:p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Scale Cube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1303800" y="1362525"/>
            <a:ext cx="7030500" cy="316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X-axis scaling consists of running multiple copies of an application behind a load balancer.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Y-axis axis scaling splits the application into multiple, different services.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In Z-axis scaling, each server runs an identical copy of the code, but each server is responsible for only a subset of the data.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The microservice architecture is an application of Y-axis scaling.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emeditorimage_58d9a0d5b0853.png"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50" y="246075"/>
            <a:ext cx="72489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-GB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References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303800" y="1183675"/>
            <a:ext cx="70305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795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[1]</a:t>
            </a:r>
            <a:r>
              <a:rPr b="0" i="0" lang="en-GB" sz="16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https://dzone.com/articles/microservices-vs-soa-2</a:t>
            </a:r>
          </a:p>
          <a:p>
            <a:pPr indent="-107950" lvl="0" marL="1460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[2]</a:t>
            </a:r>
            <a:r>
              <a:rPr b="0" i="0" lang="en-GB" sz="16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https://en.wikipedia.org/wiki/Service-orientation</a:t>
            </a:r>
          </a:p>
          <a:p>
            <a:pPr indent="-107950" lvl="0" marL="1460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[3]</a:t>
            </a:r>
            <a:r>
              <a:rPr b="0" i="0" lang="en-GB" sz="16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http://odino.org/on-monoliths-service-oriented-architectures-and-microservices/</a:t>
            </a:r>
          </a:p>
          <a:p>
            <a:pPr indent="-107950" lvl="0" marL="1460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[4]</a:t>
            </a:r>
            <a:r>
              <a:rPr b="0" i="0" lang="en-GB" sz="16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https://docs.microsoft.com/en-us/dotnet/standard/microservices-architecture/architect-microservice-container-applications/communication-in-microservice-architecture</a:t>
            </a:r>
          </a:p>
          <a:p>
            <a:pPr indent="-107950" lvl="0" marL="1460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lang="en-GB" sz="1600">
                <a:solidFill>
                  <a:srgbClr val="000000"/>
                </a:solidFill>
              </a:rPr>
              <a:t>[5]</a:t>
            </a:r>
            <a:r>
              <a:rPr lang="en-GB" sz="1600" u="sng">
                <a:solidFill>
                  <a:schemeClr val="hlink"/>
                </a:solidFill>
                <a:hlinkClick r:id="rId7"/>
              </a:rPr>
              <a:t>https://dzone.com/articles/microservices-architecture-what-when-how</a:t>
            </a:r>
          </a:p>
          <a:p>
            <a:pPr indent="-107950" lvl="0" marL="1460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lang="en-GB" sz="1600">
                <a:solidFill>
                  <a:srgbClr val="000000"/>
                </a:solidFill>
              </a:rPr>
              <a:t>[6]</a:t>
            </a:r>
            <a:r>
              <a:rPr lang="en-GB" sz="1600" u="sng">
                <a:solidFill>
                  <a:schemeClr val="hlink"/>
                </a:solidFill>
                <a:hlinkClick r:id="rId8"/>
              </a:rPr>
              <a:t>https://www.safaribooksonline.com/library/view/production-ready-microservices/9781491965962/ch04.html</a:t>
            </a:r>
          </a:p>
          <a:p>
            <a:pPr indent="-107950" lvl="0" marL="1460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07950" lvl="0" marL="1460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303800" y="598575"/>
            <a:ext cx="7030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-GB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Service Oriented Architecture (SOA)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303800" y="1330500"/>
            <a:ext cx="70305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Software architecture pattern used by various applications.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Components provide services via communication protocol over network.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Communication involves data exchange or two or more services coordinating with each other</a:t>
            </a: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[1].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Architecture follows producer/consumer model with services exposed as interfaces.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Services autonomous, share contract and schema with compatibility based on service policy [2].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5-29 at 11.33.12 AM.png"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75" y="107600"/>
            <a:ext cx="5954749" cy="46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698500" y="4666625"/>
            <a:ext cx="3747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175000"/>
              <a:buFont typeface="Maven Pro"/>
              <a:buNone/>
            </a:pPr>
            <a:r>
              <a:rPr lang="en-GB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Service Oriented Architecture (SOA)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-GB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SOA Monolith Drawbacks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303800" y="1324524"/>
            <a:ext cx="70305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Monolith architecture runs on single application layer and bundles all functionalities together [3].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Traditional SOA architecture has many inter dependencies and uses Enterprise Service Bus for communication which has large overhead.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Scaling applications with monolith architectures difficult.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Tight coupling requires huge effort for a small change in the system.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Maintaining and evolution of applications with large monolith systems very complex.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-GB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Microservices Architecture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283650"/>
            <a:ext cx="70305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Nunito"/>
            </a:pPr>
            <a:r>
              <a:rPr lang="en-GB" sz="1600">
                <a:solidFill>
                  <a:srgbClr val="000000"/>
                </a:solidFill>
              </a:rPr>
              <a:t>Structures an application as collection of loosely coupled services which implement business capabilities.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Application components follow their own development and deployment lifecycle.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Decentralized data management and standards [5].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Automated infrastructure management to reduce complexity while deploying independent components [5].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Evolutionary design enables replacing and upgrading without affecting its collaborator.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5-29 at 11.33.39 AM.pn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75" y="152400"/>
            <a:ext cx="6472600" cy="43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2480175" y="4513325"/>
            <a:ext cx="4027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175000"/>
              <a:buFont typeface="Maven Pro"/>
              <a:buNone/>
            </a:pPr>
            <a:r>
              <a:rPr lang="en-GB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Microservices Architecture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b="1" i="0" lang="en-GB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Communication in Microservices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303800" y="1411625"/>
            <a:ext cx="70305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Lightweight protocols such as HTTP/REST and AMQP used for communication.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Types of communication [4]: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Synchronous Protocol for e.g. HTTP/HTTPS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Asynchronous Protocol for e.g. AMQP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Synchronous – Client code/ message sender waits for a response.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Asynchronous – Client code/ message sender does not wait for a response.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5.png"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26" y="715300"/>
            <a:ext cx="8318400" cy="3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1269725" y="679250"/>
            <a:ext cx="7030500" cy="101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A </a:t>
            </a:r>
            <a:r>
              <a:rPr lang="en-GB" sz="1600">
                <a:solidFill>
                  <a:srgbClr val="000000"/>
                </a:solidFill>
              </a:rPr>
              <a:t>system that notifies customers when a particular item is back in stock.</a:t>
            </a:r>
          </a:p>
          <a:p>
            <a:pPr indent="-330200" lvl="0" marL="457200" rtl="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Synchronous Messaging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descr="Screenshot-2017-11-6 Is REST Best in a Microservices Architecture .png"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25" y="1882100"/>
            <a:ext cx="7505099" cy="263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