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6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1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8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4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7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4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5CC7-0C91-4A58-81F5-E070D2AFD5C9}" type="datetimeFigureOut">
              <a:rPr lang="en-US" smtClean="0"/>
              <a:t>5/3/2016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FC99-7495-4DE7-B58F-0B8C86E15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479"/>
            <a:ext cx="7772400" cy="207332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as a Service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SAP Business ByDesign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purpose of SOA is to allow users to combine fairly large chunks of functionality to form </a:t>
            </a:r>
            <a:r>
              <a:rPr lang="en-US" i="1" dirty="0"/>
              <a:t>ad </a:t>
            </a:r>
            <a:r>
              <a:rPr lang="en-US" i="1" dirty="0" smtClean="0"/>
              <a:t>hoc</a:t>
            </a:r>
            <a:r>
              <a:rPr lang="en-US" dirty="0" smtClean="0"/>
              <a:t> applications </a:t>
            </a:r>
            <a:r>
              <a:rPr lang="en-US" dirty="0"/>
              <a:t>built almost entirely from existing software services.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larger the chunks, the fewer the interfaces required to implement any given set of functionality; however, very large chunks of functionality may not prove sufficiently granular for easy reuse.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interface brings with it some amount of processing overhead, so there is a performance consideration in choosing the granularity of services.</a:t>
            </a:r>
          </a:p>
        </p:txBody>
      </p:sp>
    </p:spTree>
    <p:extLst>
      <p:ext uri="{BB962C8B-B14F-4D97-AF65-F5344CB8AC3E}">
        <p14:creationId xmlns:p14="http://schemas.microsoft.com/office/powerpoint/2010/main" val="5023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 Framework – Horizontal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SOA-based solutions endeavour to enable business objectives while building an enterprise-quality system. SOA architecture is viewed as five horizontal layers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Consumer Interface Layer </a:t>
            </a:r>
            <a:r>
              <a:rPr lang="en-US" dirty="0"/>
              <a:t>– These are GUI for end users or apps accessing apps/service interfaces.</a:t>
            </a:r>
          </a:p>
          <a:p>
            <a:r>
              <a:rPr lang="en-US" b="1" dirty="0"/>
              <a:t>Business Process Layer </a:t>
            </a:r>
            <a:r>
              <a:rPr lang="en-US" dirty="0"/>
              <a:t>– These are choreographed services representing business use-cases in terms of applications.</a:t>
            </a:r>
          </a:p>
          <a:p>
            <a:r>
              <a:rPr lang="en-US" b="1" dirty="0"/>
              <a:t>Services</a:t>
            </a:r>
            <a:r>
              <a:rPr lang="en-US" dirty="0"/>
              <a:t> – Services are consolidated together for whole-enterprise in-service inventory.</a:t>
            </a:r>
          </a:p>
          <a:p>
            <a:r>
              <a:rPr lang="en-US" b="1" dirty="0"/>
              <a:t>Service Components </a:t>
            </a:r>
            <a:r>
              <a:rPr lang="en-US" dirty="0"/>
              <a:t>– The components used to build the services, such as functional and technical libraries, technological interfaces etc.</a:t>
            </a:r>
          </a:p>
          <a:p>
            <a:r>
              <a:rPr lang="en-US" b="1" dirty="0"/>
              <a:t>Operational Systems </a:t>
            </a:r>
            <a:r>
              <a:rPr lang="en-US" dirty="0"/>
              <a:t>– This layer contains the data models, enterprise data repository, technological platforms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Framework – Vertical Layers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four cross-cutting vertical layers, each of which are applied to and supported by each of the following horizontal layers:</a:t>
            </a:r>
          </a:p>
          <a:p>
            <a:r>
              <a:rPr lang="en-US" dirty="0"/>
              <a:t>Integration Layer – starts with platform integration (protocols support), data integration, service integration, application integration, leading to enterprise application integration supporting B2B and B2C.</a:t>
            </a:r>
          </a:p>
          <a:p>
            <a:r>
              <a:rPr lang="en-US" dirty="0"/>
              <a:t>Quality of Service – Security, availability, performance etc. constitute the quality of service parameters which are configured based on required SLAs, OLAs.</a:t>
            </a:r>
          </a:p>
          <a:p>
            <a:r>
              <a:rPr lang="en-US" dirty="0"/>
              <a:t>Informational – provide business information.</a:t>
            </a:r>
          </a:p>
          <a:p>
            <a:r>
              <a:rPr lang="en-US" dirty="0"/>
              <a:t>Governance – IT strategy is governed to each horizontal layer to achieve required operating and capability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://www.tridens.si/wp-content/uploads/2010/04/diagram-so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3" y="1357951"/>
            <a:ext cx="778303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Customers of SAP Business ByDesign - Skullcandy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Skullcandy makes some of the coolest headphones, ear buds and gaming headsets on the market. They are using SAP Business ByDesign for ‘International Functionality’, ‘Agility’, ‘Accepting Orders and Fulfilling them’.</a:t>
            </a:r>
          </a:p>
          <a:p>
            <a:r>
              <a:rPr lang="en-US" dirty="0" smtClean="0"/>
              <a:t>ByDesign helps to configure and adapt as you grow.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Customers of SAP Business ByDesign - Hilti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Hilti supplies power tools to companies around the world.</a:t>
            </a:r>
          </a:p>
          <a:p>
            <a:r>
              <a:rPr lang="en-US" dirty="0" smtClean="0"/>
              <a:t>They are using SAP Business ByDesign to give their subsidiaries, resellers and distributors access to the same ERP tools as the main offices.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Home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Neha Bhagwat (BE-E-21)</a:t>
            </a:r>
          </a:p>
          <a:p>
            <a:r>
              <a:rPr lang="en-US" dirty="0" smtClean="0"/>
              <a:t>Sarvesh Darak (BE-E-24)</a:t>
            </a:r>
          </a:p>
          <a:p>
            <a:r>
              <a:rPr lang="en-US" dirty="0" smtClean="0"/>
              <a:t>Abhishek Dayama (BE-E-25)</a:t>
            </a:r>
          </a:p>
          <a:p>
            <a:r>
              <a:rPr lang="en-US" dirty="0" smtClean="0"/>
              <a:t>Shreya Kawtikwar (BE-E-37)</a:t>
            </a:r>
          </a:p>
          <a:p>
            <a:r>
              <a:rPr lang="en-US" dirty="0" smtClean="0"/>
              <a:t>Pritam Patange (BE-E-49)</a:t>
            </a:r>
          </a:p>
          <a:p>
            <a:r>
              <a:rPr lang="en-US" dirty="0" smtClean="0"/>
              <a:t>Aishwarya Patil (BE-E-52)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SaaS </a:t>
            </a:r>
            <a:r>
              <a:rPr lang="en-US" dirty="0"/>
              <a:t>is an architectural paradigm where a solution architecture can benefit from the economies of scale of the data and behavior of that architecture being built and hosted in the cloud by a third party in a multitenant fashion. </a:t>
            </a:r>
            <a:endParaRPr lang="en-US" dirty="0" smtClean="0"/>
          </a:p>
          <a:p>
            <a:r>
              <a:rPr lang="en-US" b="1" dirty="0"/>
              <a:t>Software as a service</a:t>
            </a:r>
            <a:r>
              <a:rPr lang="en-US" dirty="0"/>
              <a:t> (</a:t>
            </a:r>
            <a:r>
              <a:rPr lang="en-US" b="1" dirty="0" smtClean="0"/>
              <a:t>SaaS</a:t>
            </a:r>
            <a:r>
              <a:rPr lang="en-US" dirty="0" smtClean="0"/>
              <a:t>) </a:t>
            </a:r>
            <a:r>
              <a:rPr lang="en-US" dirty="0"/>
              <a:t>is a software </a:t>
            </a:r>
            <a:r>
              <a:rPr lang="en-US" dirty="0" smtClean="0"/>
              <a:t>licensing</a:t>
            </a:r>
            <a:r>
              <a:rPr lang="en-US" dirty="0"/>
              <a:t> and </a:t>
            </a:r>
            <a:r>
              <a:rPr lang="en-US" dirty="0" smtClean="0"/>
              <a:t>delivery model </a:t>
            </a:r>
            <a:r>
              <a:rPr lang="en-US" dirty="0"/>
              <a:t>in which software is licensed on a subscription basis and is centrally </a:t>
            </a:r>
            <a:r>
              <a:rPr lang="en-US" dirty="0" smtClean="0"/>
              <a:t>hosted.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4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Business ByDesign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SAP Business ByDesign</a:t>
            </a:r>
            <a:r>
              <a:rPr lang="en-US" dirty="0"/>
              <a:t> is software as a service sold by SAP SE, a German software company.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dirty="0" smtClean="0"/>
              <a:t>enterprise resource </a:t>
            </a:r>
            <a:r>
              <a:rPr lang="en-US" dirty="0"/>
              <a:t>planning and business </a:t>
            </a:r>
            <a:r>
              <a:rPr lang="en-US" dirty="0" smtClean="0"/>
              <a:t>management software</a:t>
            </a:r>
            <a:r>
              <a:rPr lang="en-US" dirty="0"/>
              <a:t> product designed for small and medium sized </a:t>
            </a:r>
            <a:r>
              <a:rPr lang="en-US" dirty="0" smtClean="0"/>
              <a:t>enterprises.</a:t>
            </a:r>
            <a:endParaRPr lang="en-US" baseline="30000" dirty="0"/>
          </a:p>
          <a:p>
            <a:r>
              <a:rPr lang="en-US" dirty="0" smtClean="0"/>
              <a:t>SAP </a:t>
            </a:r>
            <a:r>
              <a:rPr lang="en-US" dirty="0"/>
              <a:t>announced SAP Business ByDesign on 19 September 2007 during an event in New York. It was previously known under the code name "A1S".</a:t>
            </a:r>
          </a:p>
        </p:txBody>
      </p:sp>
    </p:spTree>
    <p:extLst>
      <p:ext uri="{BB962C8B-B14F-4D97-AF65-F5344CB8AC3E}">
        <p14:creationId xmlns:p14="http://schemas.microsoft.com/office/powerpoint/2010/main" val="12801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SAP Business ByDesign describes itself?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" y="1752600"/>
            <a:ext cx="88296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1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Business ByDesign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built on the principles of a service oriented architecture (SOA). Integration between business capabilities is accomplished via messages.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underlying technology stack is a multi-tenancy enabled SAP </a:t>
            </a:r>
            <a:r>
              <a:rPr lang="en-US" dirty="0" err="1"/>
              <a:t>NetWeaver</a:t>
            </a:r>
            <a:r>
              <a:rPr lang="en-US" dirty="0"/>
              <a:t> stack, leveraging SAP's in-memory HANA database.</a:t>
            </a:r>
          </a:p>
        </p:txBody>
      </p:sp>
    </p:spTree>
    <p:extLst>
      <p:ext uri="{BB962C8B-B14F-4D97-AF65-F5344CB8AC3E}">
        <p14:creationId xmlns:p14="http://schemas.microsoft.com/office/powerpoint/2010/main" val="33806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SAP Business ByDesign?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Because the cloud-based business management software support everything from finance to CRM – and is available anytime, anywhere, on almost any device. It helps medium-sized businesses seize new opportunities and accelerate growth – and it helps subsidiaries take advantage of head office resources, while keeping their flexibility.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Streamline end-to-end processes and maximize efficiency across your organization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Gain timely business insights with integrated analytics and reporting powered by SAP HANA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Manage your business from anywhere, at any time, with built-in mobile apps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Rely on highly secure data centers that are managed, monitored, and maintained by SAP experts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service-oriented architecture</a:t>
            </a:r>
            <a:r>
              <a:rPr lang="en-US" dirty="0"/>
              <a:t> (</a:t>
            </a:r>
            <a:r>
              <a:rPr lang="en-US" b="1" dirty="0"/>
              <a:t>SOA</a:t>
            </a:r>
            <a:r>
              <a:rPr lang="en-US" dirty="0"/>
              <a:t>) is an architectural pattern in computer software design in which application components provide services to other components via </a:t>
            </a:r>
            <a:r>
              <a:rPr lang="en-US" dirty="0" smtClean="0"/>
              <a:t>a communications </a:t>
            </a:r>
            <a:r>
              <a:rPr lang="en-US" dirty="0"/>
              <a:t>protocol, typically over a network. The principles of service-orientation are independent of any vendor, product or technology.</a:t>
            </a:r>
          </a:p>
        </p:txBody>
      </p:sp>
    </p:spTree>
    <p:extLst>
      <p:ext uri="{BB962C8B-B14F-4D97-AF65-F5344CB8AC3E}">
        <p14:creationId xmlns:p14="http://schemas.microsoft.com/office/powerpoint/2010/main" val="12247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 of 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paradigm for organizing and utilizing distributed capabilities that may be under the control of different ownership domains. It provides a uniform means to offer, discover, interact with and use capabilities to produce desired effects consistent with measurable preconditions and expectations</a:t>
            </a:r>
            <a:r>
              <a:rPr lang="en-US" dirty="0" smtClean="0"/>
              <a:t>.</a:t>
            </a:r>
          </a:p>
          <a:p>
            <a:r>
              <a:rPr lang="en-US" dirty="0"/>
              <a:t>Service-Oriented Architecture (SOA) is an architectural style that supports service-orientation. Service-orientation is a way of thinking in terms of services and service-based development and the outcomes of services.</a:t>
            </a:r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service:</a:t>
            </a:r>
          </a:p>
          <a:p>
            <a:pPr marL="0" indent="0">
              <a:buNone/>
            </a:pPr>
            <a:r>
              <a:rPr lang="en-US" dirty="0" smtClean="0"/>
              <a:t>		- Is a logical representation of a repeatable business activity that has a specified outcome (e.g., check customer credit, provide weather data, consolidate drilling reports)</a:t>
            </a:r>
          </a:p>
          <a:p>
            <a:pPr marL="0" indent="0">
              <a:buNone/>
            </a:pPr>
            <a:r>
              <a:rPr lang="en-US" dirty="0" smtClean="0"/>
              <a:t>		- Is self-contained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May be composed of other services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Is a "black box" to consumers of the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497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Software as a Service Provider</vt:lpstr>
      <vt:lpstr>Cloud Computing Home Assignment</vt:lpstr>
      <vt:lpstr>SaaS</vt:lpstr>
      <vt:lpstr>SAP Business ByDesign</vt:lpstr>
      <vt:lpstr>How SAP Business ByDesign describes itself?</vt:lpstr>
      <vt:lpstr>SAP Business ByDesign</vt:lpstr>
      <vt:lpstr>Why SAP Business ByDesign?</vt:lpstr>
      <vt:lpstr>Service Oriented Architecture</vt:lpstr>
      <vt:lpstr>Formal Definitions of SOA</vt:lpstr>
      <vt:lpstr>SOA</vt:lpstr>
      <vt:lpstr>SOA Framework – Horizontal Layers</vt:lpstr>
      <vt:lpstr>SOA Framework – Vertical Layers </vt:lpstr>
      <vt:lpstr>SOA Framework</vt:lpstr>
      <vt:lpstr>Current Customers of SAP Business ByDesign - Skullcandy</vt:lpstr>
      <vt:lpstr>Current Customers of SAP Business ByDesign - Hilti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 a Service Provider</dc:title>
  <dc:creator>Neha</dc:creator>
  <cp:lastModifiedBy>Neha</cp:lastModifiedBy>
  <cp:revision>4</cp:revision>
  <dcterms:created xsi:type="dcterms:W3CDTF">2016-05-03T05:10:47Z</dcterms:created>
  <dcterms:modified xsi:type="dcterms:W3CDTF">2016-05-03T05:47:40Z</dcterms:modified>
</cp:coreProperties>
</file>