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66" r:id="rId5"/>
    <p:sldId id="258" r:id="rId6"/>
    <p:sldId id="271" r:id="rId7"/>
    <p:sldId id="272" r:id="rId8"/>
    <p:sldId id="273" r:id="rId9"/>
    <p:sldId id="274" r:id="rId10"/>
    <p:sldId id="275" r:id="rId11"/>
    <p:sldId id="276" r:id="rId12"/>
    <p:sldId id="277" r:id="rId13"/>
    <p:sldId id="278" r:id="rId14"/>
    <p:sldId id="279" r:id="rId15"/>
    <p:sldId id="280" r:id="rId16"/>
    <p:sldId id="281" r:id="rId17"/>
    <p:sldId id="269"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0F64"/>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74" autoAdjust="0"/>
  </p:normalViewPr>
  <p:slideViewPr>
    <p:cSldViewPr snapToGrid="0" showGuides="1">
      <p:cViewPr varScale="1">
        <p:scale>
          <a:sx n="67" d="100"/>
          <a:sy n="67" d="100"/>
        </p:scale>
        <p:origin x="644" y="56"/>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Latheff" userId="c8d38fb8ef35b113" providerId="LiveId" clId="{EC4BA106-70F6-4A4D-BE29-57268393A926}"/>
    <pc:docChg chg="undo custSel addSld delSld modSld sldOrd">
      <pc:chgData name="Mohammad Latheff" userId="c8d38fb8ef35b113" providerId="LiveId" clId="{EC4BA106-70F6-4A4D-BE29-57268393A926}" dt="2020-12-22T09:43:23.284" v="379" actId="478"/>
      <pc:docMkLst>
        <pc:docMk/>
      </pc:docMkLst>
      <pc:sldChg chg="modSp mod">
        <pc:chgData name="Mohammad Latheff" userId="c8d38fb8ef35b113" providerId="LiveId" clId="{EC4BA106-70F6-4A4D-BE29-57268393A926}" dt="2020-12-22T08:56:25.637" v="36" actId="20577"/>
        <pc:sldMkLst>
          <pc:docMk/>
          <pc:sldMk cId="1650012627" sldId="266"/>
        </pc:sldMkLst>
        <pc:spChg chg="mod">
          <ac:chgData name="Mohammad Latheff" userId="c8d38fb8ef35b113" providerId="LiveId" clId="{EC4BA106-70F6-4A4D-BE29-57268393A926}" dt="2020-12-22T08:53:33.778" v="28" actId="20577"/>
          <ac:spMkLst>
            <pc:docMk/>
            <pc:sldMk cId="1650012627" sldId="266"/>
            <ac:spMk id="3" creationId="{5ECCBAE3-CEA3-4EE0-83F6-41CFC54D2B4A}"/>
          </ac:spMkLst>
        </pc:spChg>
        <pc:spChg chg="mod">
          <ac:chgData name="Mohammad Latheff" userId="c8d38fb8ef35b113" providerId="LiveId" clId="{EC4BA106-70F6-4A4D-BE29-57268393A926}" dt="2020-12-22T08:56:25.637" v="36" actId="20577"/>
          <ac:spMkLst>
            <pc:docMk/>
            <pc:sldMk cId="1650012627" sldId="266"/>
            <ac:spMk id="6" creationId="{CDD6760C-D868-43F4-99FB-1B78C91F8FE1}"/>
          </ac:spMkLst>
        </pc:spChg>
      </pc:sldChg>
      <pc:sldChg chg="ord">
        <pc:chgData name="Mohammad Latheff" userId="c8d38fb8ef35b113" providerId="LiveId" clId="{EC4BA106-70F6-4A4D-BE29-57268393A926}" dt="2020-12-22T09:31:37.928" v="241"/>
        <pc:sldMkLst>
          <pc:docMk/>
          <pc:sldMk cId="1316663592" sldId="269"/>
        </pc:sldMkLst>
      </pc:sldChg>
      <pc:sldChg chg="addSp delSp modSp new del mod ord">
        <pc:chgData name="Mohammad Latheff" userId="c8d38fb8ef35b113" providerId="LiveId" clId="{EC4BA106-70F6-4A4D-BE29-57268393A926}" dt="2020-12-22T09:27:44.533" v="189" actId="47"/>
        <pc:sldMkLst>
          <pc:docMk/>
          <pc:sldMk cId="1316160953" sldId="270"/>
        </pc:sldMkLst>
        <pc:spChg chg="del">
          <ac:chgData name="Mohammad Latheff" userId="c8d38fb8ef35b113" providerId="LiveId" clId="{EC4BA106-70F6-4A4D-BE29-57268393A926}" dt="2020-12-22T09:05:52.674" v="138" actId="478"/>
          <ac:spMkLst>
            <pc:docMk/>
            <pc:sldMk cId="1316160953" sldId="270"/>
            <ac:spMk id="2" creationId="{845D1DBA-194F-43E5-8ADB-68B2AF14C120}"/>
          </ac:spMkLst>
        </pc:spChg>
        <pc:spChg chg="mod">
          <ac:chgData name="Mohammad Latheff" userId="c8d38fb8ef35b113" providerId="LiveId" clId="{EC4BA106-70F6-4A4D-BE29-57268393A926}" dt="2020-12-22T09:05:13.554" v="131" actId="1076"/>
          <ac:spMkLst>
            <pc:docMk/>
            <pc:sldMk cId="1316160953" sldId="270"/>
            <ac:spMk id="3" creationId="{4F98C961-AE81-4834-A310-80977257F30A}"/>
          </ac:spMkLst>
        </pc:spChg>
        <pc:spChg chg="del">
          <ac:chgData name="Mohammad Latheff" userId="c8d38fb8ef35b113" providerId="LiveId" clId="{EC4BA106-70F6-4A4D-BE29-57268393A926}" dt="2020-12-22T09:04:01.450" v="118" actId="478"/>
          <ac:spMkLst>
            <pc:docMk/>
            <pc:sldMk cId="1316160953" sldId="270"/>
            <ac:spMk id="4" creationId="{CAC72FF0-AB95-41F9-8D2B-938835DEA16B}"/>
          </ac:spMkLst>
        </pc:spChg>
        <pc:spChg chg="del">
          <ac:chgData name="Mohammad Latheff" userId="c8d38fb8ef35b113" providerId="LiveId" clId="{EC4BA106-70F6-4A4D-BE29-57268393A926}" dt="2020-12-22T09:03:58.747" v="117" actId="478"/>
          <ac:spMkLst>
            <pc:docMk/>
            <pc:sldMk cId="1316160953" sldId="270"/>
            <ac:spMk id="6" creationId="{10E966FB-B29C-4F43-B845-D5843207DA2E}"/>
          </ac:spMkLst>
        </pc:spChg>
        <pc:spChg chg="del">
          <ac:chgData name="Mohammad Latheff" userId="c8d38fb8ef35b113" providerId="LiveId" clId="{EC4BA106-70F6-4A4D-BE29-57268393A926}" dt="2020-12-22T09:03:56.813" v="115" actId="478"/>
          <ac:spMkLst>
            <pc:docMk/>
            <pc:sldMk cId="1316160953" sldId="270"/>
            <ac:spMk id="7" creationId="{19A8E967-4435-42EC-8A33-D66341A10784}"/>
          </ac:spMkLst>
        </pc:spChg>
        <pc:spChg chg="del">
          <ac:chgData name="Mohammad Latheff" userId="c8d38fb8ef35b113" providerId="LiveId" clId="{EC4BA106-70F6-4A4D-BE29-57268393A926}" dt="2020-12-22T09:03:57.728" v="116" actId="478"/>
          <ac:spMkLst>
            <pc:docMk/>
            <pc:sldMk cId="1316160953" sldId="270"/>
            <ac:spMk id="8" creationId="{432F2206-5135-494F-886B-89F5C84A21A9}"/>
          </ac:spMkLst>
        </pc:spChg>
        <pc:spChg chg="add del mod">
          <ac:chgData name="Mohammad Latheff" userId="c8d38fb8ef35b113" providerId="LiveId" clId="{EC4BA106-70F6-4A4D-BE29-57268393A926}" dt="2020-12-22T09:04:40.582" v="124"/>
          <ac:spMkLst>
            <pc:docMk/>
            <pc:sldMk cId="1316160953" sldId="270"/>
            <ac:spMk id="9" creationId="{5435B441-D584-462C-BE72-9122553BD822}"/>
          </ac:spMkLst>
        </pc:spChg>
        <pc:spChg chg="add del mod">
          <ac:chgData name="Mohammad Latheff" userId="c8d38fb8ef35b113" providerId="LiveId" clId="{EC4BA106-70F6-4A4D-BE29-57268393A926}" dt="2020-12-22T09:27:43.534" v="188"/>
          <ac:spMkLst>
            <pc:docMk/>
            <pc:sldMk cId="1316160953" sldId="270"/>
            <ac:spMk id="10" creationId="{AC0AD134-C1EC-4DF8-A146-73624CDD7D20}"/>
          </ac:spMkLst>
        </pc:spChg>
      </pc:sldChg>
      <pc:sldChg chg="new del">
        <pc:chgData name="Mohammad Latheff" userId="c8d38fb8ef35b113" providerId="LiveId" clId="{EC4BA106-70F6-4A4D-BE29-57268393A926}" dt="2020-12-22T08:58:58.648" v="39" actId="47"/>
        <pc:sldMkLst>
          <pc:docMk/>
          <pc:sldMk cId="1885890060" sldId="271"/>
        </pc:sldMkLst>
      </pc:sldChg>
      <pc:sldChg chg="addSp delSp modSp new mod">
        <pc:chgData name="Mohammad Latheff" userId="c8d38fb8ef35b113" providerId="LiveId" clId="{EC4BA106-70F6-4A4D-BE29-57268393A926}" dt="2020-12-22T09:02:56.246" v="86" actId="113"/>
        <pc:sldMkLst>
          <pc:docMk/>
          <pc:sldMk cId="3680051516" sldId="271"/>
        </pc:sldMkLst>
        <pc:spChg chg="del">
          <ac:chgData name="Mohammad Latheff" userId="c8d38fb8ef35b113" providerId="LiveId" clId="{EC4BA106-70F6-4A4D-BE29-57268393A926}" dt="2020-12-22T09:01:32.705" v="41"/>
          <ac:spMkLst>
            <pc:docMk/>
            <pc:sldMk cId="3680051516" sldId="271"/>
            <ac:spMk id="2" creationId="{84939B43-6440-43D9-8349-2DD3BAA537F1}"/>
          </ac:spMkLst>
        </pc:spChg>
        <pc:spChg chg="add del mod">
          <ac:chgData name="Mohammad Latheff" userId="c8d38fb8ef35b113" providerId="LiveId" clId="{EC4BA106-70F6-4A4D-BE29-57268393A926}" dt="2020-12-22T09:02:56.246" v="86" actId="113"/>
          <ac:spMkLst>
            <pc:docMk/>
            <pc:sldMk cId="3680051516" sldId="271"/>
            <ac:spMk id="5" creationId="{79C90D4B-40FF-45F1-A2CF-BD8F494CC341}"/>
          </ac:spMkLst>
        </pc:spChg>
        <pc:picChg chg="add mod">
          <ac:chgData name="Mohammad Latheff" userId="c8d38fb8ef35b113" providerId="LiveId" clId="{EC4BA106-70F6-4A4D-BE29-57268393A926}" dt="2020-12-22T09:02:13.674" v="52" actId="1076"/>
          <ac:picMkLst>
            <pc:docMk/>
            <pc:sldMk cId="3680051516" sldId="271"/>
            <ac:picMk id="6" creationId="{50128EEF-A645-4ABB-B124-97F57332EDB8}"/>
          </ac:picMkLst>
        </pc:picChg>
      </pc:sldChg>
      <pc:sldChg chg="addSp delSp modSp new mod ord">
        <pc:chgData name="Mohammad Latheff" userId="c8d38fb8ef35b113" providerId="LiveId" clId="{EC4BA106-70F6-4A4D-BE29-57268393A926}" dt="2020-12-22T09:27:21.321" v="185"/>
        <pc:sldMkLst>
          <pc:docMk/>
          <pc:sldMk cId="855902697" sldId="272"/>
        </pc:sldMkLst>
        <pc:spChg chg="del">
          <ac:chgData name="Mohammad Latheff" userId="c8d38fb8ef35b113" providerId="LiveId" clId="{EC4BA106-70F6-4A4D-BE29-57268393A926}" dt="2020-12-22T09:25:53.629" v="148" actId="478"/>
          <ac:spMkLst>
            <pc:docMk/>
            <pc:sldMk cId="855902697" sldId="272"/>
            <ac:spMk id="2" creationId="{2F73EC8F-0A87-4C96-8B11-E5602CA84B22}"/>
          </ac:spMkLst>
        </pc:spChg>
        <pc:spChg chg="del">
          <ac:chgData name="Mohammad Latheff" userId="c8d38fb8ef35b113" providerId="LiveId" clId="{EC4BA106-70F6-4A4D-BE29-57268393A926}" dt="2020-12-22T09:27:06.975" v="182" actId="478"/>
          <ac:spMkLst>
            <pc:docMk/>
            <pc:sldMk cId="855902697" sldId="272"/>
            <ac:spMk id="4" creationId="{0DA7FC96-B7E9-48D5-8C36-B6D6110A0633}"/>
          </ac:spMkLst>
        </pc:spChg>
        <pc:spChg chg="del">
          <ac:chgData name="Mohammad Latheff" userId="c8d38fb8ef35b113" providerId="LiveId" clId="{EC4BA106-70F6-4A4D-BE29-57268393A926}" dt="2020-12-22T09:25:20.352" v="142" actId="478"/>
          <ac:spMkLst>
            <pc:docMk/>
            <pc:sldMk cId="855902697" sldId="272"/>
            <ac:spMk id="5" creationId="{C2C44488-1097-4B4B-8B0E-688C16BA5E53}"/>
          </ac:spMkLst>
        </pc:spChg>
        <pc:spChg chg="del">
          <ac:chgData name="Mohammad Latheff" userId="c8d38fb8ef35b113" providerId="LiveId" clId="{EC4BA106-70F6-4A4D-BE29-57268393A926}" dt="2020-12-22T09:25:22.481" v="143" actId="478"/>
          <ac:spMkLst>
            <pc:docMk/>
            <pc:sldMk cId="855902697" sldId="272"/>
            <ac:spMk id="6" creationId="{5F29505B-2DB8-4F72-8561-6F61B300B8DE}"/>
          </ac:spMkLst>
        </pc:spChg>
        <pc:spChg chg="add mod">
          <ac:chgData name="Mohammad Latheff" userId="c8d38fb8ef35b113" providerId="LiveId" clId="{EC4BA106-70F6-4A4D-BE29-57268393A926}" dt="2020-12-22T09:26:22.226" v="161" actId="20577"/>
          <ac:spMkLst>
            <pc:docMk/>
            <pc:sldMk cId="855902697" sldId="272"/>
            <ac:spMk id="8" creationId="{63B840CF-2D4B-4F61-BB58-BC686E0C4018}"/>
          </ac:spMkLst>
        </pc:spChg>
        <pc:spChg chg="add del">
          <ac:chgData name="Mohammad Latheff" userId="c8d38fb8ef35b113" providerId="LiveId" clId="{EC4BA106-70F6-4A4D-BE29-57268393A926}" dt="2020-12-22T09:26:55.015" v="179" actId="22"/>
          <ac:spMkLst>
            <pc:docMk/>
            <pc:sldMk cId="855902697" sldId="272"/>
            <ac:spMk id="10" creationId="{D9EB434B-CAEC-4AF5-AECD-E2885685CAD2}"/>
          </ac:spMkLst>
        </pc:spChg>
        <pc:spChg chg="add mod">
          <ac:chgData name="Mohammad Latheff" userId="c8d38fb8ef35b113" providerId="LiveId" clId="{EC4BA106-70F6-4A4D-BE29-57268393A926}" dt="2020-12-22T09:27:12.504" v="183" actId="1076"/>
          <ac:spMkLst>
            <pc:docMk/>
            <pc:sldMk cId="855902697" sldId="272"/>
            <ac:spMk id="11" creationId="{959D2ACC-DAFE-4A71-A940-C352D878938F}"/>
          </ac:spMkLst>
        </pc:spChg>
      </pc:sldChg>
      <pc:sldChg chg="new del">
        <pc:chgData name="Mohammad Latheff" userId="c8d38fb8ef35b113" providerId="LiveId" clId="{EC4BA106-70F6-4A4D-BE29-57268393A926}" dt="2020-12-22T09:24:50.993" v="140" actId="47"/>
        <pc:sldMkLst>
          <pc:docMk/>
          <pc:sldMk cId="991344999" sldId="272"/>
        </pc:sldMkLst>
      </pc:sldChg>
      <pc:sldChg chg="addSp delSp modSp new mod">
        <pc:chgData name="Mohammad Latheff" userId="c8d38fb8ef35b113" providerId="LiveId" clId="{EC4BA106-70F6-4A4D-BE29-57268393A926}" dt="2020-12-22T09:30:27.727" v="225" actId="1076"/>
        <pc:sldMkLst>
          <pc:docMk/>
          <pc:sldMk cId="1612208601" sldId="273"/>
        </pc:sldMkLst>
        <pc:spChg chg="del">
          <ac:chgData name="Mohammad Latheff" userId="c8d38fb8ef35b113" providerId="LiveId" clId="{EC4BA106-70F6-4A4D-BE29-57268393A926}" dt="2020-12-22T09:29:00.058" v="205" actId="478"/>
          <ac:spMkLst>
            <pc:docMk/>
            <pc:sldMk cId="1612208601" sldId="273"/>
            <ac:spMk id="2" creationId="{4B95599E-732C-43FA-AE9B-63F2825B37C0}"/>
          </ac:spMkLst>
        </pc:spChg>
        <pc:spChg chg="del">
          <ac:chgData name="Mohammad Latheff" userId="c8d38fb8ef35b113" providerId="LiveId" clId="{EC4BA106-70F6-4A4D-BE29-57268393A926}" dt="2020-12-22T09:29:52.104" v="215" actId="478"/>
          <ac:spMkLst>
            <pc:docMk/>
            <pc:sldMk cId="1612208601" sldId="273"/>
            <ac:spMk id="3" creationId="{1BCF6E1C-CD17-44A9-AD34-AE309D3D3ADE}"/>
          </ac:spMkLst>
        </pc:spChg>
        <pc:spChg chg="add del mod">
          <ac:chgData name="Mohammad Latheff" userId="c8d38fb8ef35b113" providerId="LiveId" clId="{EC4BA106-70F6-4A4D-BE29-57268393A926}" dt="2020-12-22T09:28:36.560" v="204" actId="255"/>
          <ac:spMkLst>
            <pc:docMk/>
            <pc:sldMk cId="1612208601" sldId="273"/>
            <ac:spMk id="5" creationId="{4E148A75-B026-473B-8B6B-0AE72809AB7E}"/>
          </ac:spMkLst>
        </pc:spChg>
        <pc:picChg chg="add del mod">
          <ac:chgData name="Mohammad Latheff" userId="c8d38fb8ef35b113" providerId="LiveId" clId="{EC4BA106-70F6-4A4D-BE29-57268393A926}" dt="2020-12-22T09:29:32.459" v="211" actId="478"/>
          <ac:picMkLst>
            <pc:docMk/>
            <pc:sldMk cId="1612208601" sldId="273"/>
            <ac:picMk id="7" creationId="{A6453164-1E10-45A5-A1B7-178A308B9467}"/>
          </ac:picMkLst>
        </pc:picChg>
        <pc:picChg chg="add del mod">
          <ac:chgData name="Mohammad Latheff" userId="c8d38fb8ef35b113" providerId="LiveId" clId="{EC4BA106-70F6-4A4D-BE29-57268393A926}" dt="2020-12-22T09:29:32.459" v="211" actId="478"/>
          <ac:picMkLst>
            <pc:docMk/>
            <pc:sldMk cId="1612208601" sldId="273"/>
            <ac:picMk id="9" creationId="{49BDA92A-0432-48A1-B37C-E359818CB19D}"/>
          </ac:picMkLst>
        </pc:picChg>
        <pc:picChg chg="add mod">
          <ac:chgData name="Mohammad Latheff" userId="c8d38fb8ef35b113" providerId="LiveId" clId="{EC4BA106-70F6-4A4D-BE29-57268393A926}" dt="2020-12-22T09:30:25.543" v="224" actId="1076"/>
          <ac:picMkLst>
            <pc:docMk/>
            <pc:sldMk cId="1612208601" sldId="273"/>
            <ac:picMk id="11" creationId="{0BDEEAFC-4ECE-46CF-B95E-511A64F192C2}"/>
          </ac:picMkLst>
        </pc:picChg>
        <pc:picChg chg="add mod">
          <ac:chgData name="Mohammad Latheff" userId="c8d38fb8ef35b113" providerId="LiveId" clId="{EC4BA106-70F6-4A4D-BE29-57268393A926}" dt="2020-12-22T09:30:27.727" v="225" actId="1076"/>
          <ac:picMkLst>
            <pc:docMk/>
            <pc:sldMk cId="1612208601" sldId="273"/>
            <ac:picMk id="13" creationId="{1ABFFF0E-EB4E-467B-AF23-865EB8B38933}"/>
          </ac:picMkLst>
        </pc:picChg>
      </pc:sldChg>
      <pc:sldChg chg="addSp delSp modSp add mod">
        <pc:chgData name="Mohammad Latheff" userId="c8d38fb8ef35b113" providerId="LiveId" clId="{EC4BA106-70F6-4A4D-BE29-57268393A926}" dt="2020-12-22T09:40:51.669" v="344" actId="478"/>
        <pc:sldMkLst>
          <pc:docMk/>
          <pc:sldMk cId="2144113267" sldId="274"/>
        </pc:sldMkLst>
        <pc:spChg chg="del">
          <ac:chgData name="Mohammad Latheff" userId="c8d38fb8ef35b113" providerId="LiveId" clId="{EC4BA106-70F6-4A4D-BE29-57268393A926}" dt="2020-12-22T09:32:09.215" v="247" actId="478"/>
          <ac:spMkLst>
            <pc:docMk/>
            <pc:sldMk cId="2144113267" sldId="274"/>
            <ac:spMk id="5" creationId="{4E148A75-B026-473B-8B6B-0AE72809AB7E}"/>
          </ac:spMkLst>
        </pc:spChg>
        <pc:spChg chg="add del mod">
          <ac:chgData name="Mohammad Latheff" userId="c8d38fb8ef35b113" providerId="LiveId" clId="{EC4BA106-70F6-4A4D-BE29-57268393A926}" dt="2020-12-22T09:40:51.669" v="344" actId="478"/>
          <ac:spMkLst>
            <pc:docMk/>
            <pc:sldMk cId="2144113267" sldId="274"/>
            <ac:spMk id="9" creationId="{054B2E4E-42DB-499D-B76C-A3B842005D2F}"/>
          </ac:spMkLst>
        </pc:spChg>
        <pc:picChg chg="add mod">
          <ac:chgData name="Mohammad Latheff" userId="c8d38fb8ef35b113" providerId="LiveId" clId="{EC4BA106-70F6-4A4D-BE29-57268393A926}" dt="2020-12-22T09:31:22.551" v="237" actId="1076"/>
          <ac:picMkLst>
            <pc:docMk/>
            <pc:sldMk cId="2144113267" sldId="274"/>
            <ac:picMk id="3" creationId="{4F339C36-ADBF-46C4-8144-C1396D039AA8}"/>
          </ac:picMkLst>
        </pc:picChg>
        <pc:picChg chg="add mod">
          <ac:chgData name="Mohammad Latheff" userId="c8d38fb8ef35b113" providerId="LiveId" clId="{EC4BA106-70F6-4A4D-BE29-57268393A926}" dt="2020-12-22T09:31:27.296" v="239" actId="14100"/>
          <ac:picMkLst>
            <pc:docMk/>
            <pc:sldMk cId="2144113267" sldId="274"/>
            <ac:picMk id="7" creationId="{41967BCC-F0E7-4D8D-A6F5-04C227F0269D}"/>
          </ac:picMkLst>
        </pc:picChg>
        <pc:picChg chg="del">
          <ac:chgData name="Mohammad Latheff" userId="c8d38fb8ef35b113" providerId="LiveId" clId="{EC4BA106-70F6-4A4D-BE29-57268393A926}" dt="2020-12-22T09:30:44.579" v="227" actId="478"/>
          <ac:picMkLst>
            <pc:docMk/>
            <pc:sldMk cId="2144113267" sldId="274"/>
            <ac:picMk id="11" creationId="{0BDEEAFC-4ECE-46CF-B95E-511A64F192C2}"/>
          </ac:picMkLst>
        </pc:picChg>
        <pc:picChg chg="del">
          <ac:chgData name="Mohammad Latheff" userId="c8d38fb8ef35b113" providerId="LiveId" clId="{EC4BA106-70F6-4A4D-BE29-57268393A926}" dt="2020-12-22T09:30:45.188" v="228" actId="478"/>
          <ac:picMkLst>
            <pc:docMk/>
            <pc:sldMk cId="2144113267" sldId="274"/>
            <ac:picMk id="13" creationId="{1ABFFF0E-EB4E-467B-AF23-865EB8B38933}"/>
          </ac:picMkLst>
        </pc:picChg>
      </pc:sldChg>
      <pc:sldChg chg="addSp delSp modSp add mod">
        <pc:chgData name="Mohammad Latheff" userId="c8d38fb8ef35b113" providerId="LiveId" clId="{EC4BA106-70F6-4A4D-BE29-57268393A926}" dt="2020-12-22T09:32:58.767" v="260" actId="1076"/>
        <pc:sldMkLst>
          <pc:docMk/>
          <pc:sldMk cId="1415114940" sldId="275"/>
        </pc:sldMkLst>
        <pc:spChg chg="del mod">
          <ac:chgData name="Mohammad Latheff" userId="c8d38fb8ef35b113" providerId="LiveId" clId="{EC4BA106-70F6-4A4D-BE29-57268393A926}" dt="2020-12-22T09:32:05.897" v="246" actId="478"/>
          <ac:spMkLst>
            <pc:docMk/>
            <pc:sldMk cId="1415114940" sldId="275"/>
            <ac:spMk id="5" creationId="{4E148A75-B026-473B-8B6B-0AE72809AB7E}"/>
          </ac:spMkLst>
        </pc:spChg>
        <pc:picChg chg="del">
          <ac:chgData name="Mohammad Latheff" userId="c8d38fb8ef35b113" providerId="LiveId" clId="{EC4BA106-70F6-4A4D-BE29-57268393A926}" dt="2020-12-22T09:31:54.749" v="243" actId="478"/>
          <ac:picMkLst>
            <pc:docMk/>
            <pc:sldMk cId="1415114940" sldId="275"/>
            <ac:picMk id="3" creationId="{4F339C36-ADBF-46C4-8144-C1396D039AA8}"/>
          </ac:picMkLst>
        </pc:picChg>
        <pc:picChg chg="add mod">
          <ac:chgData name="Mohammad Latheff" userId="c8d38fb8ef35b113" providerId="LiveId" clId="{EC4BA106-70F6-4A4D-BE29-57268393A926}" dt="2020-12-22T09:32:55.431" v="259" actId="1076"/>
          <ac:picMkLst>
            <pc:docMk/>
            <pc:sldMk cId="1415114940" sldId="275"/>
            <ac:picMk id="6" creationId="{EC6903E3-D8A4-44DD-8F1C-9238A68B26D1}"/>
          </ac:picMkLst>
        </pc:picChg>
        <pc:picChg chg="del">
          <ac:chgData name="Mohammad Latheff" userId="c8d38fb8ef35b113" providerId="LiveId" clId="{EC4BA106-70F6-4A4D-BE29-57268393A926}" dt="2020-12-22T09:31:56.011" v="244" actId="478"/>
          <ac:picMkLst>
            <pc:docMk/>
            <pc:sldMk cId="1415114940" sldId="275"/>
            <ac:picMk id="7" creationId="{41967BCC-F0E7-4D8D-A6F5-04C227F0269D}"/>
          </ac:picMkLst>
        </pc:picChg>
        <pc:picChg chg="add mod">
          <ac:chgData name="Mohammad Latheff" userId="c8d38fb8ef35b113" providerId="LiveId" clId="{EC4BA106-70F6-4A4D-BE29-57268393A926}" dt="2020-12-22T09:32:58.767" v="260" actId="1076"/>
          <ac:picMkLst>
            <pc:docMk/>
            <pc:sldMk cId="1415114940" sldId="275"/>
            <ac:picMk id="9" creationId="{D48051CC-FE8F-48B8-88B0-C582525BEE6E}"/>
          </ac:picMkLst>
        </pc:picChg>
      </pc:sldChg>
      <pc:sldChg chg="addSp modSp add mod">
        <pc:chgData name="Mohammad Latheff" userId="c8d38fb8ef35b113" providerId="LiveId" clId="{EC4BA106-70F6-4A4D-BE29-57268393A926}" dt="2020-12-22T09:34:29.735" v="281" actId="14100"/>
        <pc:sldMkLst>
          <pc:docMk/>
          <pc:sldMk cId="1656314674" sldId="276"/>
        </pc:sldMkLst>
        <pc:picChg chg="add mod">
          <ac:chgData name="Mohammad Latheff" userId="c8d38fb8ef35b113" providerId="LiveId" clId="{EC4BA106-70F6-4A4D-BE29-57268393A926}" dt="2020-12-22T09:34:14.623" v="274" actId="1076"/>
          <ac:picMkLst>
            <pc:docMk/>
            <pc:sldMk cId="1656314674" sldId="276"/>
            <ac:picMk id="3" creationId="{7A6AE2B7-3C8A-49ED-A6C2-B7121125B5F0}"/>
          </ac:picMkLst>
        </pc:picChg>
        <pc:picChg chg="add mod">
          <ac:chgData name="Mohammad Latheff" userId="c8d38fb8ef35b113" providerId="LiveId" clId="{EC4BA106-70F6-4A4D-BE29-57268393A926}" dt="2020-12-22T09:34:29.735" v="281" actId="14100"/>
          <ac:picMkLst>
            <pc:docMk/>
            <pc:sldMk cId="1656314674" sldId="276"/>
            <ac:picMk id="6" creationId="{22168859-6184-4002-AD00-99AB02757D5A}"/>
          </ac:picMkLst>
        </pc:picChg>
      </pc:sldChg>
      <pc:sldChg chg="addSp modSp add mod">
        <pc:chgData name="Mohammad Latheff" userId="c8d38fb8ef35b113" providerId="LiveId" clId="{EC4BA106-70F6-4A4D-BE29-57268393A926}" dt="2020-12-22T09:35:56.911" v="296" actId="1076"/>
        <pc:sldMkLst>
          <pc:docMk/>
          <pc:sldMk cId="2491900710" sldId="277"/>
        </pc:sldMkLst>
        <pc:picChg chg="add mod">
          <ac:chgData name="Mohammad Latheff" userId="c8d38fb8ef35b113" providerId="LiveId" clId="{EC4BA106-70F6-4A4D-BE29-57268393A926}" dt="2020-12-22T09:35:54.463" v="295" actId="1076"/>
          <ac:picMkLst>
            <pc:docMk/>
            <pc:sldMk cId="2491900710" sldId="277"/>
            <ac:picMk id="3" creationId="{9E9BED55-F59C-4FE4-B35F-6173B6A11974}"/>
          </ac:picMkLst>
        </pc:picChg>
        <pc:picChg chg="add mod">
          <ac:chgData name="Mohammad Latheff" userId="c8d38fb8ef35b113" providerId="LiveId" clId="{EC4BA106-70F6-4A4D-BE29-57268393A926}" dt="2020-12-22T09:35:56.911" v="296" actId="1076"/>
          <ac:picMkLst>
            <pc:docMk/>
            <pc:sldMk cId="2491900710" sldId="277"/>
            <ac:picMk id="6" creationId="{1DEF63B6-4F21-456F-BAE4-27BF9F52C83C}"/>
          </ac:picMkLst>
        </pc:picChg>
      </pc:sldChg>
      <pc:sldChg chg="addSp modSp add mod">
        <pc:chgData name="Mohammad Latheff" userId="c8d38fb8ef35b113" providerId="LiveId" clId="{EC4BA106-70F6-4A4D-BE29-57268393A926}" dt="2020-12-22T09:38:01.126" v="317" actId="1076"/>
        <pc:sldMkLst>
          <pc:docMk/>
          <pc:sldMk cId="434626248" sldId="278"/>
        </pc:sldMkLst>
        <pc:picChg chg="add mod">
          <ac:chgData name="Mohammad Latheff" userId="c8d38fb8ef35b113" providerId="LiveId" clId="{EC4BA106-70F6-4A4D-BE29-57268393A926}" dt="2020-12-22T09:37:45.910" v="311" actId="1076"/>
          <ac:picMkLst>
            <pc:docMk/>
            <pc:sldMk cId="434626248" sldId="278"/>
            <ac:picMk id="3" creationId="{6543CF2B-F866-4530-8CEB-015DCA00210E}"/>
          </ac:picMkLst>
        </pc:picChg>
        <pc:picChg chg="add mod">
          <ac:chgData name="Mohammad Latheff" userId="c8d38fb8ef35b113" providerId="LiveId" clId="{EC4BA106-70F6-4A4D-BE29-57268393A926}" dt="2020-12-22T09:38:01.126" v="317" actId="1076"/>
          <ac:picMkLst>
            <pc:docMk/>
            <pc:sldMk cId="434626248" sldId="278"/>
            <ac:picMk id="6" creationId="{AF66BD34-1FAA-4AAC-8109-CD902653F156}"/>
          </ac:picMkLst>
        </pc:picChg>
      </pc:sldChg>
      <pc:sldChg chg="addSp modSp add mod">
        <pc:chgData name="Mohammad Latheff" userId="c8d38fb8ef35b113" providerId="LiveId" clId="{EC4BA106-70F6-4A4D-BE29-57268393A926}" dt="2020-12-22T09:39:27.894" v="332" actId="14100"/>
        <pc:sldMkLst>
          <pc:docMk/>
          <pc:sldMk cId="1526711341" sldId="279"/>
        </pc:sldMkLst>
        <pc:picChg chg="add mod">
          <ac:chgData name="Mohammad Latheff" userId="c8d38fb8ef35b113" providerId="LiveId" clId="{EC4BA106-70F6-4A4D-BE29-57268393A926}" dt="2020-12-22T09:39:15.870" v="328" actId="1076"/>
          <ac:picMkLst>
            <pc:docMk/>
            <pc:sldMk cId="1526711341" sldId="279"/>
            <ac:picMk id="3" creationId="{1D750DDB-0413-407D-9552-DBDF1A676669}"/>
          </ac:picMkLst>
        </pc:picChg>
        <pc:picChg chg="add mod">
          <ac:chgData name="Mohammad Latheff" userId="c8d38fb8ef35b113" providerId="LiveId" clId="{EC4BA106-70F6-4A4D-BE29-57268393A926}" dt="2020-12-22T09:39:27.894" v="332" actId="14100"/>
          <ac:picMkLst>
            <pc:docMk/>
            <pc:sldMk cId="1526711341" sldId="279"/>
            <ac:picMk id="6" creationId="{30F5DB75-81CA-49D0-9581-5A576FB5AE2F}"/>
          </ac:picMkLst>
        </pc:picChg>
      </pc:sldChg>
      <pc:sldChg chg="addSp modSp add mod">
        <pc:chgData name="Mohammad Latheff" userId="c8d38fb8ef35b113" providerId="LiveId" clId="{EC4BA106-70F6-4A4D-BE29-57268393A926}" dt="2020-12-22T09:41:37.870" v="346" actId="1076"/>
        <pc:sldMkLst>
          <pc:docMk/>
          <pc:sldMk cId="2852550646" sldId="280"/>
        </pc:sldMkLst>
        <pc:picChg chg="add mod">
          <ac:chgData name="Mohammad Latheff" userId="c8d38fb8ef35b113" providerId="LiveId" clId="{EC4BA106-70F6-4A4D-BE29-57268393A926}" dt="2020-12-22T09:40:18.902" v="342" actId="1076"/>
          <ac:picMkLst>
            <pc:docMk/>
            <pc:sldMk cId="2852550646" sldId="280"/>
            <ac:picMk id="3" creationId="{942D29E5-80D8-4D0A-8CA1-D56BA09BF7EF}"/>
          </ac:picMkLst>
        </pc:picChg>
        <pc:picChg chg="add mod">
          <ac:chgData name="Mohammad Latheff" userId="c8d38fb8ef35b113" providerId="LiveId" clId="{EC4BA106-70F6-4A4D-BE29-57268393A926}" dt="2020-12-22T09:41:37.870" v="346" actId="1076"/>
          <ac:picMkLst>
            <pc:docMk/>
            <pc:sldMk cId="2852550646" sldId="280"/>
            <ac:picMk id="6" creationId="{1F2F4F3F-73E0-4D1F-B67D-12B1B4E9E2F4}"/>
          </ac:picMkLst>
        </pc:picChg>
      </pc:sldChg>
      <pc:sldChg chg="addSp delSp modSp new mod">
        <pc:chgData name="Mohammad Latheff" userId="c8d38fb8ef35b113" providerId="LiveId" clId="{EC4BA106-70F6-4A4D-BE29-57268393A926}" dt="2020-12-22T09:43:23.284" v="379" actId="478"/>
        <pc:sldMkLst>
          <pc:docMk/>
          <pc:sldMk cId="1926341580" sldId="281"/>
        </pc:sldMkLst>
        <pc:spChg chg="mod">
          <ac:chgData name="Mohammad Latheff" userId="c8d38fb8ef35b113" providerId="LiveId" clId="{EC4BA106-70F6-4A4D-BE29-57268393A926}" dt="2020-12-22T09:42:31.688" v="375" actId="20577"/>
          <ac:spMkLst>
            <pc:docMk/>
            <pc:sldMk cId="1926341580" sldId="281"/>
            <ac:spMk id="2" creationId="{F97208EA-AA48-4F15-8C61-5114AFDF2BF5}"/>
          </ac:spMkLst>
        </pc:spChg>
        <pc:spChg chg="del">
          <ac:chgData name="Mohammad Latheff" userId="c8d38fb8ef35b113" providerId="LiveId" clId="{EC4BA106-70F6-4A4D-BE29-57268393A926}" dt="2020-12-22T09:42:36.133" v="376" actId="478"/>
          <ac:spMkLst>
            <pc:docMk/>
            <pc:sldMk cId="1926341580" sldId="281"/>
            <ac:spMk id="3" creationId="{B0B3F4FF-95F0-4956-90B3-430B5BC69AA0}"/>
          </ac:spMkLst>
        </pc:spChg>
        <pc:spChg chg="del">
          <ac:chgData name="Mohammad Latheff" userId="c8d38fb8ef35b113" providerId="LiveId" clId="{EC4BA106-70F6-4A4D-BE29-57268393A926}" dt="2020-12-22T09:43:23.284" v="379" actId="478"/>
          <ac:spMkLst>
            <pc:docMk/>
            <pc:sldMk cId="1926341580" sldId="281"/>
            <ac:spMk id="4" creationId="{2CDFDA2B-746E-4818-BAE8-31473861AE62}"/>
          </ac:spMkLst>
        </pc:spChg>
        <pc:spChg chg="add mod">
          <ac:chgData name="Mohammad Latheff" userId="c8d38fb8ef35b113" providerId="LiveId" clId="{EC4BA106-70F6-4A4D-BE29-57268393A926}" dt="2020-12-22T09:43:19.015" v="378" actId="1076"/>
          <ac:spMkLst>
            <pc:docMk/>
            <pc:sldMk cId="1926341580" sldId="281"/>
            <ac:spMk id="7" creationId="{63B7F534-91C5-4202-B0AB-10F7E2CE572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22.12.2020</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22.12.2020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dirty="0"/>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dirty="0"/>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dirty="0"/>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dirty="0"/>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dirty="0"/>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dirty="0"/>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dirty="0"/>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dirty="0"/>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dirty="0"/>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dirty="0"/>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michelinebrush775.wikidot.com/"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technofaq.org/posts/2018/09/learn-new-things-during-online-shopping/"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p:txBody>
          <a:bodyPr/>
          <a:lstStyle/>
          <a:p>
            <a:r>
              <a:rPr lang="en-US" dirty="0"/>
              <a:t>Mini Online </a:t>
            </a:r>
            <a:br>
              <a:rPr lang="en-US" dirty="0"/>
            </a:br>
            <a:r>
              <a:rPr lang="en-US" dirty="0"/>
              <a:t>Store</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p:txBody>
          <a:bodyPr/>
          <a:lstStyle/>
          <a:p>
            <a:r>
              <a:rPr lang="en-US" dirty="0"/>
              <a:t> </a:t>
            </a:r>
            <a:endParaRPr lang="ru-RU"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p:txBody>
          <a:bodyPr/>
          <a:lstStyle/>
          <a:p>
            <a:r>
              <a:rPr lang="en-IN" dirty="0"/>
              <a:t>Khizra </a:t>
            </a:r>
            <a:r>
              <a:rPr lang="en-IN" sz="2800" dirty="0"/>
              <a:t>Naushad - 076</a:t>
            </a:r>
          </a:p>
          <a:p>
            <a:r>
              <a:rPr lang="en-IN" dirty="0" err="1"/>
              <a:t>K.</a:t>
            </a:r>
            <a:r>
              <a:rPr lang="en-IN" sz="2800" dirty="0" err="1"/>
              <a:t>Shruthi</a:t>
            </a:r>
            <a:r>
              <a:rPr lang="en-IN" sz="2800" dirty="0"/>
              <a:t> - 105</a:t>
            </a:r>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2">
            <a:extLst>
              <a:ext uri="{837473B0-CC2E-450A-ABE3-18F120FF3D39}">
                <a1611:picAttrSrcUrl xmlns:a1611="http://schemas.microsoft.com/office/drawing/2016/11/main" r:id="rId3"/>
              </a:ext>
            </a:extLst>
          </a:blip>
          <a:srcRect/>
          <a:stretch/>
        </p:blipFill>
        <p:spPr>
          <a:xfrm>
            <a:off x="4691153" y="265766"/>
            <a:ext cx="7585924" cy="5155313"/>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6B0613-00F0-4732-8EEC-3AA97BA87F7F}"/>
              </a:ext>
            </a:extLst>
          </p:cNvPr>
          <p:cNvSpPr>
            <a:spLocks noGrp="1"/>
          </p:cNvSpPr>
          <p:nvPr>
            <p:ph type="sldNum" sz="quarter" idx="12"/>
          </p:nvPr>
        </p:nvSpPr>
        <p:spPr/>
        <p:txBody>
          <a:bodyPr/>
          <a:lstStyle/>
          <a:p>
            <a:fld id="{D495E168-DA5E-4888-8D8A-92B118324C14}" type="slidenum">
              <a:rPr lang="ru-RU" smtClean="0"/>
              <a:t>10</a:t>
            </a:fld>
            <a:endParaRPr lang="ru-RU" dirty="0"/>
          </a:p>
        </p:txBody>
      </p:sp>
      <p:pic>
        <p:nvPicPr>
          <p:cNvPr id="3" name="Picture 2">
            <a:extLst>
              <a:ext uri="{FF2B5EF4-FFF2-40B4-BE49-F238E27FC236}">
                <a16:creationId xmlns:a16="http://schemas.microsoft.com/office/drawing/2014/main" id="{6543CF2B-F866-4530-8CEB-015DCA00210E}"/>
              </a:ext>
            </a:extLst>
          </p:cNvPr>
          <p:cNvPicPr>
            <a:picLocks noChangeAspect="1"/>
          </p:cNvPicPr>
          <p:nvPr/>
        </p:nvPicPr>
        <p:blipFill>
          <a:blip r:embed="rId2"/>
          <a:stretch>
            <a:fillRect/>
          </a:stretch>
        </p:blipFill>
        <p:spPr>
          <a:xfrm>
            <a:off x="2714625" y="168826"/>
            <a:ext cx="5800726" cy="3147578"/>
          </a:xfrm>
          <a:prstGeom prst="rect">
            <a:avLst/>
          </a:prstGeom>
        </p:spPr>
      </p:pic>
      <p:pic>
        <p:nvPicPr>
          <p:cNvPr id="6" name="Picture 5">
            <a:extLst>
              <a:ext uri="{FF2B5EF4-FFF2-40B4-BE49-F238E27FC236}">
                <a16:creationId xmlns:a16="http://schemas.microsoft.com/office/drawing/2014/main" id="{AF66BD34-1FAA-4AAC-8109-CD902653F156}"/>
              </a:ext>
            </a:extLst>
          </p:cNvPr>
          <p:cNvPicPr>
            <a:picLocks noChangeAspect="1"/>
          </p:cNvPicPr>
          <p:nvPr/>
        </p:nvPicPr>
        <p:blipFill>
          <a:blip r:embed="rId3"/>
          <a:stretch>
            <a:fillRect/>
          </a:stretch>
        </p:blipFill>
        <p:spPr>
          <a:xfrm>
            <a:off x="2714625" y="3429000"/>
            <a:ext cx="5956681" cy="3260174"/>
          </a:xfrm>
          <a:prstGeom prst="rect">
            <a:avLst/>
          </a:prstGeom>
        </p:spPr>
      </p:pic>
    </p:spTree>
    <p:extLst>
      <p:ext uri="{BB962C8B-B14F-4D97-AF65-F5344CB8AC3E}">
        <p14:creationId xmlns:p14="http://schemas.microsoft.com/office/powerpoint/2010/main" val="43462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6B0613-00F0-4732-8EEC-3AA97BA87F7F}"/>
              </a:ext>
            </a:extLst>
          </p:cNvPr>
          <p:cNvSpPr>
            <a:spLocks noGrp="1"/>
          </p:cNvSpPr>
          <p:nvPr>
            <p:ph type="sldNum" sz="quarter" idx="12"/>
          </p:nvPr>
        </p:nvSpPr>
        <p:spPr/>
        <p:txBody>
          <a:bodyPr/>
          <a:lstStyle/>
          <a:p>
            <a:fld id="{D495E168-DA5E-4888-8D8A-92B118324C14}" type="slidenum">
              <a:rPr lang="ru-RU" smtClean="0"/>
              <a:t>11</a:t>
            </a:fld>
            <a:endParaRPr lang="ru-RU" dirty="0"/>
          </a:p>
        </p:txBody>
      </p:sp>
      <p:pic>
        <p:nvPicPr>
          <p:cNvPr id="3" name="Picture 2">
            <a:extLst>
              <a:ext uri="{FF2B5EF4-FFF2-40B4-BE49-F238E27FC236}">
                <a16:creationId xmlns:a16="http://schemas.microsoft.com/office/drawing/2014/main" id="{1D750DDB-0413-407D-9552-DBDF1A676669}"/>
              </a:ext>
            </a:extLst>
          </p:cNvPr>
          <p:cNvPicPr>
            <a:picLocks noChangeAspect="1"/>
          </p:cNvPicPr>
          <p:nvPr/>
        </p:nvPicPr>
        <p:blipFill>
          <a:blip r:embed="rId2"/>
          <a:stretch>
            <a:fillRect/>
          </a:stretch>
        </p:blipFill>
        <p:spPr>
          <a:xfrm>
            <a:off x="2733675" y="205143"/>
            <a:ext cx="5857875" cy="3223857"/>
          </a:xfrm>
          <a:prstGeom prst="rect">
            <a:avLst/>
          </a:prstGeom>
        </p:spPr>
      </p:pic>
      <p:pic>
        <p:nvPicPr>
          <p:cNvPr id="6" name="Picture 5">
            <a:extLst>
              <a:ext uri="{FF2B5EF4-FFF2-40B4-BE49-F238E27FC236}">
                <a16:creationId xmlns:a16="http://schemas.microsoft.com/office/drawing/2014/main" id="{30F5DB75-81CA-49D0-9581-5A576FB5AE2F}"/>
              </a:ext>
            </a:extLst>
          </p:cNvPr>
          <p:cNvPicPr>
            <a:picLocks noChangeAspect="1"/>
          </p:cNvPicPr>
          <p:nvPr/>
        </p:nvPicPr>
        <p:blipFill>
          <a:blip r:embed="rId3"/>
          <a:stretch>
            <a:fillRect/>
          </a:stretch>
        </p:blipFill>
        <p:spPr>
          <a:xfrm>
            <a:off x="2733675" y="3553706"/>
            <a:ext cx="6065697" cy="3223857"/>
          </a:xfrm>
          <a:prstGeom prst="rect">
            <a:avLst/>
          </a:prstGeom>
        </p:spPr>
      </p:pic>
    </p:spTree>
    <p:extLst>
      <p:ext uri="{BB962C8B-B14F-4D97-AF65-F5344CB8AC3E}">
        <p14:creationId xmlns:p14="http://schemas.microsoft.com/office/powerpoint/2010/main" val="152671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6B0613-00F0-4732-8EEC-3AA97BA87F7F}"/>
              </a:ext>
            </a:extLst>
          </p:cNvPr>
          <p:cNvSpPr>
            <a:spLocks noGrp="1"/>
          </p:cNvSpPr>
          <p:nvPr>
            <p:ph type="sldNum" sz="quarter" idx="12"/>
          </p:nvPr>
        </p:nvSpPr>
        <p:spPr/>
        <p:txBody>
          <a:bodyPr/>
          <a:lstStyle/>
          <a:p>
            <a:fld id="{D495E168-DA5E-4888-8D8A-92B118324C14}" type="slidenum">
              <a:rPr lang="ru-RU" smtClean="0"/>
              <a:t>12</a:t>
            </a:fld>
            <a:endParaRPr lang="ru-RU" dirty="0"/>
          </a:p>
        </p:txBody>
      </p:sp>
      <p:pic>
        <p:nvPicPr>
          <p:cNvPr id="3" name="Picture 2">
            <a:extLst>
              <a:ext uri="{FF2B5EF4-FFF2-40B4-BE49-F238E27FC236}">
                <a16:creationId xmlns:a16="http://schemas.microsoft.com/office/drawing/2014/main" id="{942D29E5-80D8-4D0A-8CA1-D56BA09BF7EF}"/>
              </a:ext>
            </a:extLst>
          </p:cNvPr>
          <p:cNvPicPr>
            <a:picLocks noChangeAspect="1"/>
          </p:cNvPicPr>
          <p:nvPr/>
        </p:nvPicPr>
        <p:blipFill>
          <a:blip r:embed="rId2"/>
          <a:stretch>
            <a:fillRect/>
          </a:stretch>
        </p:blipFill>
        <p:spPr>
          <a:xfrm>
            <a:off x="2731293" y="243549"/>
            <a:ext cx="5686425" cy="3185451"/>
          </a:xfrm>
          <a:prstGeom prst="rect">
            <a:avLst/>
          </a:prstGeom>
        </p:spPr>
      </p:pic>
      <p:pic>
        <p:nvPicPr>
          <p:cNvPr id="6" name="Picture 5">
            <a:extLst>
              <a:ext uri="{FF2B5EF4-FFF2-40B4-BE49-F238E27FC236}">
                <a16:creationId xmlns:a16="http://schemas.microsoft.com/office/drawing/2014/main" id="{1F2F4F3F-73E0-4D1F-B67D-12B1B4E9E2F4}"/>
              </a:ext>
            </a:extLst>
          </p:cNvPr>
          <p:cNvPicPr>
            <a:picLocks noChangeAspect="1"/>
          </p:cNvPicPr>
          <p:nvPr/>
        </p:nvPicPr>
        <p:blipFill>
          <a:blip r:embed="rId3"/>
          <a:stretch>
            <a:fillRect/>
          </a:stretch>
        </p:blipFill>
        <p:spPr>
          <a:xfrm>
            <a:off x="2731293" y="3671113"/>
            <a:ext cx="5686425" cy="3071878"/>
          </a:xfrm>
          <a:prstGeom prst="rect">
            <a:avLst/>
          </a:prstGeom>
        </p:spPr>
      </p:pic>
    </p:spTree>
    <p:extLst>
      <p:ext uri="{BB962C8B-B14F-4D97-AF65-F5344CB8AC3E}">
        <p14:creationId xmlns:p14="http://schemas.microsoft.com/office/powerpoint/2010/main" val="285255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08EA-AA48-4F15-8C61-5114AFDF2BF5}"/>
              </a:ext>
            </a:extLst>
          </p:cNvPr>
          <p:cNvSpPr>
            <a:spLocks noGrp="1"/>
          </p:cNvSpPr>
          <p:nvPr>
            <p:ph type="ctrTitle"/>
          </p:nvPr>
        </p:nvSpPr>
        <p:spPr/>
        <p:txBody>
          <a:bodyPr/>
          <a:lstStyle/>
          <a:p>
            <a:r>
              <a:rPr lang="en-US" dirty="0"/>
              <a:t>CONCLUSION AND FUTURE WORK</a:t>
            </a:r>
            <a:endParaRPr lang="en-IN" dirty="0"/>
          </a:p>
        </p:txBody>
      </p:sp>
      <p:sp>
        <p:nvSpPr>
          <p:cNvPr id="5" name="Slide Number Placeholder 4">
            <a:extLst>
              <a:ext uri="{FF2B5EF4-FFF2-40B4-BE49-F238E27FC236}">
                <a16:creationId xmlns:a16="http://schemas.microsoft.com/office/drawing/2014/main" id="{F346390E-C3D8-4B56-B991-24C6A08FE8D1}"/>
              </a:ext>
            </a:extLst>
          </p:cNvPr>
          <p:cNvSpPr>
            <a:spLocks noGrp="1"/>
          </p:cNvSpPr>
          <p:nvPr>
            <p:ph type="sldNum" sz="quarter" idx="12"/>
          </p:nvPr>
        </p:nvSpPr>
        <p:spPr/>
        <p:txBody>
          <a:bodyPr/>
          <a:lstStyle/>
          <a:p>
            <a:fld id="{D495E168-DA5E-4888-8D8A-92B118324C14}" type="slidenum">
              <a:rPr lang="ru-RU" smtClean="0"/>
              <a:pPr/>
              <a:t>13</a:t>
            </a:fld>
            <a:endParaRPr lang="ru-RU" dirty="0"/>
          </a:p>
        </p:txBody>
      </p:sp>
      <p:sp>
        <p:nvSpPr>
          <p:cNvPr id="7" name="TextBox 6">
            <a:extLst>
              <a:ext uri="{FF2B5EF4-FFF2-40B4-BE49-F238E27FC236}">
                <a16:creationId xmlns:a16="http://schemas.microsoft.com/office/drawing/2014/main" id="{63B7F534-91C5-4202-B0AB-10F7E2CE572A}"/>
              </a:ext>
            </a:extLst>
          </p:cNvPr>
          <p:cNvSpPr txBox="1"/>
          <p:nvPr/>
        </p:nvSpPr>
        <p:spPr>
          <a:xfrm>
            <a:off x="676275" y="2278093"/>
            <a:ext cx="6096000" cy="3538726"/>
          </a:xfrm>
          <a:prstGeom prst="rect">
            <a:avLst/>
          </a:prstGeom>
          <a:noFill/>
        </p:spPr>
        <p:txBody>
          <a:bodyPr wrap="square">
            <a:spAutoFit/>
          </a:bodyPr>
          <a:lstStyle/>
          <a:p>
            <a:pPr marL="228600"/>
            <a:r>
              <a:rPr lang="en-US" sz="1800" dirty="0">
                <a:effectLst/>
                <a:latin typeface="Calibri" panose="020F0502020204030204" pitchFamily="34" charset="0"/>
                <a:ea typeface="Times New Roman" panose="02020603050405020304" pitchFamily="18" charset="0"/>
              </a:rPr>
              <a:t>There is a scope for further development in our project to a great extend. A number of </a:t>
            </a:r>
            <a:endParaRPr lang="en-IN" sz="1800" dirty="0">
              <a:effectLst/>
              <a:latin typeface="Times New Roman" panose="02020603050405020304" pitchFamily="18" charset="0"/>
              <a:ea typeface="Times New Roman" panose="02020603050405020304" pitchFamily="18" charset="0"/>
            </a:endParaRPr>
          </a:p>
          <a:p>
            <a:pPr marL="228600"/>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28600"/>
            <a:r>
              <a:rPr lang="en-US" sz="1800" dirty="0">
                <a:effectLst/>
                <a:latin typeface="Calibri" panose="020F0502020204030204" pitchFamily="34" charset="0"/>
                <a:ea typeface="Times New Roman" panose="02020603050405020304" pitchFamily="18" charset="0"/>
              </a:rPr>
              <a:t>features can be added to this system in future like providing</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Adding images, taking comments.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Adding Online payment.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Sending OTP through </a:t>
            </a:r>
            <a:r>
              <a:rPr lang="en-IN" sz="1800" dirty="0" err="1">
                <a:effectLst/>
                <a:latin typeface="Calibri" panose="020F0502020204030204" pitchFamily="34" charset="0"/>
                <a:ea typeface="Calibri" panose="020F0502020204030204" pitchFamily="34" charset="0"/>
                <a:cs typeface="Calibri" panose="020F0502020204030204" pitchFamily="34" charset="0"/>
              </a:rPr>
              <a:t>twillo</a:t>
            </a:r>
            <a:r>
              <a:rPr lang="en-IN" sz="1800" dirty="0">
                <a:effectLst/>
                <a:latin typeface="Calibri" panose="020F0502020204030204" pitchFamily="34" charset="0"/>
                <a:ea typeface="Calibri" panose="020F0502020204030204" pitchFamily="34" charset="0"/>
                <a:cs typeface="Calibri" panose="020F050202020403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 few more graphics can be added to it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634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a:xfrm>
            <a:off x="838200" y="529250"/>
            <a:ext cx="10515600" cy="1325563"/>
          </a:xfrm>
        </p:spPr>
        <p:txBody>
          <a:bodyPr/>
          <a:lstStyle/>
          <a:p>
            <a:r>
              <a:rPr lang="en-US" dirty="0"/>
              <a:t>THANK YOU!</a:t>
            </a:r>
            <a:endParaRPr lang="ru-RU" dirty="0"/>
          </a:p>
        </p:txBody>
      </p:sp>
      <p:pic>
        <p:nvPicPr>
          <p:cNvPr id="16" name="Picture Placeholder 15">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a:blip r:embed="rId2"/>
          <a:srcRect/>
          <a:stretch/>
        </p:blipFill>
        <p:spPr>
          <a:xfrm>
            <a:off x="5753938" y="1"/>
            <a:ext cx="5925504" cy="5934621"/>
          </a:xfrm>
        </p:spPr>
      </p:pic>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lstStyle/>
          <a:p>
            <a:r>
              <a:rPr lang="en-US" dirty="0"/>
              <a:t>Abstract</a:t>
            </a:r>
            <a:endParaRPr lang="ru-RU" dirty="0"/>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815853" y="2612851"/>
            <a:ext cx="4583113" cy="689525"/>
          </a:xfrm>
        </p:spPr>
        <p:txBody>
          <a:bodyPr>
            <a:noAutofit/>
          </a:bodyPr>
          <a:lstStyle/>
          <a:p>
            <a:pPr marL="285750" indent="-285750">
              <a:buFont typeface="Arial" panose="020B0604020202020204" pitchFamily="34" charset="0"/>
              <a:buChar char="•"/>
            </a:pPr>
            <a:r>
              <a:rPr lang="en-US" sz="1600" dirty="0">
                <a:solidFill>
                  <a:srgbClr val="0070C0"/>
                </a:solidFill>
                <a:latin typeface="Bahnschrift" panose="020B0502040204020203" pitchFamily="34" charset="0"/>
              </a:rPr>
              <a:t> Shopping –It is something that we all love to do, undoubtedly we all have to buy things from time to time .Online store thus can save our time from driving to the store and wandering around stores .</a:t>
            </a:r>
          </a:p>
          <a:p>
            <a:pPr marL="285750" indent="-285750">
              <a:buFont typeface="Arial" panose="020B0604020202020204" pitchFamily="34" charset="0"/>
              <a:buChar char="•"/>
            </a:pPr>
            <a:r>
              <a:rPr lang="en-US" sz="1600" dirty="0">
                <a:solidFill>
                  <a:srgbClr val="D30F64"/>
                </a:solidFill>
                <a:latin typeface="Bahnschrift" panose="020B0502040204020203" pitchFamily="34" charset="0"/>
              </a:rPr>
              <a:t> This store contains a few categories Clothing, </a:t>
            </a:r>
            <a:r>
              <a:rPr lang="en-US" sz="1600">
                <a:solidFill>
                  <a:srgbClr val="D30F64"/>
                </a:solidFill>
                <a:latin typeface="Bahnschrift" panose="020B0502040204020203" pitchFamily="34" charset="0"/>
              </a:rPr>
              <a:t>Groceries, Covid</a:t>
            </a:r>
            <a:r>
              <a:rPr lang="en-US" sz="1600" dirty="0">
                <a:solidFill>
                  <a:srgbClr val="D30F64"/>
                </a:solidFill>
                <a:latin typeface="Bahnschrift" panose="020B0502040204020203" pitchFamily="34" charset="0"/>
              </a:rPr>
              <a:t>  accessories .As per the users wish they can shop and add to cart .You can make payments through debit or credit cards although you  have an option of cash on delivery.</a:t>
            </a:r>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extLst>
              <a:ext uri="{837473B0-CC2E-450A-ABE3-18F120FF3D39}">
                <a1611:picAttrSrcUrl xmlns:a1611="http://schemas.microsoft.com/office/drawing/2016/11/main" r:id="rId3"/>
              </a:ext>
            </a:extLst>
          </a:blip>
          <a:srcRect/>
          <a:stretch/>
        </p:blipFill>
        <p:spPr>
          <a:xfrm>
            <a:off x="5937010" y="1483675"/>
            <a:ext cx="6090927"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202353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17F5903-0BDD-492A-8476-1F99E97CC34D}"/>
              </a:ext>
            </a:extLst>
          </p:cNvPr>
          <p:cNvSpPr>
            <a:spLocks noGrp="1"/>
          </p:cNvSpPr>
          <p:nvPr>
            <p:ph type="ftr" sz="quarter" idx="11"/>
          </p:nvPr>
        </p:nvSpPr>
        <p:spPr/>
        <p:txBody>
          <a:bodyPr/>
          <a:lstStyle/>
          <a:p>
            <a:r>
              <a:rPr lang="en-US"/>
              <a:t>ADD A FOOTER</a:t>
            </a:r>
            <a:endParaRPr lang="ru-RU" dirty="0"/>
          </a:p>
        </p:txBody>
      </p:sp>
      <p:sp>
        <p:nvSpPr>
          <p:cNvPr id="4" name="Slide Number Placeholder 3">
            <a:extLst>
              <a:ext uri="{FF2B5EF4-FFF2-40B4-BE49-F238E27FC236}">
                <a16:creationId xmlns:a16="http://schemas.microsoft.com/office/drawing/2014/main" id="{E3947427-4A0F-493D-89FB-5373B948F776}"/>
              </a:ext>
            </a:extLst>
          </p:cNvPr>
          <p:cNvSpPr>
            <a:spLocks noGrp="1"/>
          </p:cNvSpPr>
          <p:nvPr>
            <p:ph type="sldNum" sz="quarter" idx="12"/>
          </p:nvPr>
        </p:nvSpPr>
        <p:spPr/>
        <p:txBody>
          <a:bodyPr/>
          <a:lstStyle/>
          <a:p>
            <a:fld id="{D495E168-DA5E-4888-8D8A-92B118324C14}" type="slidenum">
              <a:rPr lang="ru-RU" smtClean="0"/>
              <a:t>3</a:t>
            </a:fld>
            <a:endParaRPr lang="ru-RU" dirty="0"/>
          </a:p>
        </p:txBody>
      </p:sp>
      <p:sp>
        <p:nvSpPr>
          <p:cNvPr id="5" name="Title 4">
            <a:extLst>
              <a:ext uri="{FF2B5EF4-FFF2-40B4-BE49-F238E27FC236}">
                <a16:creationId xmlns:a16="http://schemas.microsoft.com/office/drawing/2014/main" id="{79C90D4B-40FF-45F1-A2CF-BD8F494CC341}"/>
              </a:ext>
            </a:extLst>
          </p:cNvPr>
          <p:cNvSpPr>
            <a:spLocks noGrp="1"/>
          </p:cNvSpPr>
          <p:nvPr>
            <p:ph type="title"/>
          </p:nvPr>
        </p:nvSpPr>
        <p:spPr>
          <a:xfrm>
            <a:off x="-301638" y="268109"/>
            <a:ext cx="3206764" cy="853993"/>
          </a:xfrm>
        </p:spPr>
        <p:txBody>
          <a:bodyPr>
            <a:normAutofit/>
          </a:bodyPr>
          <a:lstStyle/>
          <a:p>
            <a:r>
              <a:rPr lang="en-US" sz="2400" dirty="0"/>
              <a:t>USE CASE DIAGRAM</a:t>
            </a:r>
            <a:endParaRPr lang="en-IN" sz="2400" dirty="0"/>
          </a:p>
        </p:txBody>
      </p:sp>
      <p:pic>
        <p:nvPicPr>
          <p:cNvPr id="6" name="Content Placeholder 16" descr="A picture containing diagram&#10;&#10;Description automatically generated">
            <a:extLst>
              <a:ext uri="{FF2B5EF4-FFF2-40B4-BE49-F238E27FC236}">
                <a16:creationId xmlns:a16="http://schemas.microsoft.com/office/drawing/2014/main" id="{50128EEF-A645-4ABB-B124-97F57332EDB8}"/>
              </a:ext>
            </a:extLst>
          </p:cNvPr>
          <p:cNvPicPr>
            <a:picLocks noGrp="1"/>
          </p:cNvPicPr>
          <p:nvPr>
            <p:ph type="media" sz="quarter" idx="17"/>
          </p:nvPr>
        </p:nvPicPr>
        <p:blipFill>
          <a:blip r:embed="rId2">
            <a:extLst>
              <a:ext uri="{28A0092B-C50C-407E-A947-70E740481C1C}">
                <a14:useLocalDpi xmlns:a14="http://schemas.microsoft.com/office/drawing/2010/main" val="0"/>
              </a:ext>
            </a:extLst>
          </a:blip>
          <a:srcRect l="12238" t="18594" r="46113" b="9779"/>
          <a:stretch>
            <a:fillRect/>
          </a:stretch>
        </p:blipFill>
        <p:spPr>
          <a:xfrm>
            <a:off x="2699125" y="170979"/>
            <a:ext cx="5778126" cy="6169496"/>
          </a:xfrm>
          <a:prstGeom prst="rect">
            <a:avLst/>
          </a:prstGeom>
        </p:spPr>
      </p:pic>
    </p:spTree>
    <p:extLst>
      <p:ext uri="{BB962C8B-B14F-4D97-AF65-F5344CB8AC3E}">
        <p14:creationId xmlns:p14="http://schemas.microsoft.com/office/powerpoint/2010/main" val="368005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65B3AC-CFD8-4709-B322-F1D8AB713F4B}"/>
              </a:ext>
            </a:extLst>
          </p:cNvPr>
          <p:cNvSpPr>
            <a:spLocks noGrp="1"/>
          </p:cNvSpPr>
          <p:nvPr>
            <p:ph type="sldNum" sz="quarter" idx="12"/>
          </p:nvPr>
        </p:nvSpPr>
        <p:spPr/>
        <p:txBody>
          <a:bodyPr/>
          <a:lstStyle/>
          <a:p>
            <a:fld id="{D495E168-DA5E-4888-8D8A-92B118324C14}" type="slidenum">
              <a:rPr lang="ru-RU" smtClean="0"/>
              <a:t>4</a:t>
            </a:fld>
            <a:endParaRPr lang="ru-RU" dirty="0"/>
          </a:p>
        </p:txBody>
      </p:sp>
      <p:sp>
        <p:nvSpPr>
          <p:cNvPr id="8" name="TextBox 7">
            <a:extLst>
              <a:ext uri="{FF2B5EF4-FFF2-40B4-BE49-F238E27FC236}">
                <a16:creationId xmlns:a16="http://schemas.microsoft.com/office/drawing/2014/main" id="{63B840CF-2D4B-4F61-BB58-BC686E0C4018}"/>
              </a:ext>
            </a:extLst>
          </p:cNvPr>
          <p:cNvSpPr txBox="1"/>
          <p:nvPr/>
        </p:nvSpPr>
        <p:spPr>
          <a:xfrm>
            <a:off x="373856" y="1121365"/>
            <a:ext cx="11818144" cy="5218544"/>
          </a:xfrm>
          <a:prstGeom prst="rect">
            <a:avLst/>
          </a:prstGeom>
          <a:noFill/>
        </p:spPr>
        <p:txBody>
          <a:bodyPr wrap="square">
            <a:spAutoFit/>
          </a:bodyPr>
          <a:lstStyle/>
          <a:p>
            <a:pPr marR="539750" indent="457200">
              <a:lnSpc>
                <a:spcPct val="150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SOFTWARE:</a:t>
            </a:r>
            <a:endParaRPr lang="en-IN" sz="1800" dirty="0">
              <a:effectLst/>
              <a:latin typeface="Times New Roman" panose="02020603050405020304" pitchFamily="18" charset="0"/>
              <a:ea typeface="Times New Roman" panose="02020603050405020304" pitchFamily="18" charset="0"/>
            </a:endParaRPr>
          </a:p>
          <a:p>
            <a:pPr marR="539750" indent="457200">
              <a:lnSpc>
                <a:spcPct val="150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software required to run this application is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gcc</a:t>
            </a:r>
            <a:r>
              <a:rPr lang="en-IN" sz="2000" dirty="0">
                <a:effectLst/>
                <a:latin typeface="Calibri" panose="020F0502020204030204" pitchFamily="34" charset="0"/>
                <a:ea typeface="Calibri" panose="020F0502020204030204" pitchFamily="34" charset="0"/>
                <a:cs typeface="Times New Roman" panose="02020603050405020304" pitchFamily="18" charset="0"/>
              </a:rPr>
              <a:t> complier along with the</a:t>
            </a:r>
            <a:endParaRPr lang="en-IN" sz="2000" dirty="0">
              <a:latin typeface="Times New Roman" panose="02020603050405020304" pitchFamily="18" charset="0"/>
              <a:ea typeface="Calibri" panose="020F0502020204030204" pitchFamily="34" charset="0"/>
            </a:endParaRPr>
          </a:p>
          <a:p>
            <a:pPr marR="539750" indent="457200">
              <a:lnSpc>
                <a:spcPct val="150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source code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R="539750" indent="457200">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Any computer which is compatible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gcc</a:t>
            </a:r>
            <a:r>
              <a:rPr lang="en-IN" sz="1800" dirty="0">
                <a:effectLst/>
                <a:latin typeface="Calibri" panose="020F0502020204030204" pitchFamily="34" charset="0"/>
                <a:ea typeface="Calibri" panose="020F0502020204030204" pitchFamily="34" charset="0"/>
                <a:cs typeface="Times New Roman" panose="02020603050405020304" pitchFamily="18" charset="0"/>
              </a:rPr>
              <a:t> will be able to run this project.	</a:t>
            </a:r>
            <a:endParaRPr lang="en-IN" sz="1800" dirty="0">
              <a:effectLst/>
              <a:latin typeface="Times New Roman" panose="02020603050405020304" pitchFamily="18" charset="0"/>
              <a:ea typeface="Times New Roman" panose="02020603050405020304" pitchFamily="18" charset="0"/>
            </a:endParaRPr>
          </a:p>
          <a:p>
            <a:pPr marR="539750" indent="457200">
              <a:lnSpc>
                <a:spcPct val="150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HARDWARE:</a:t>
            </a:r>
            <a:endParaRPr lang="en-IN" sz="1800" dirty="0">
              <a:effectLst/>
              <a:latin typeface="Times New Roman" panose="02020603050405020304" pitchFamily="18" charset="0"/>
              <a:ea typeface="Times New Roman" panose="02020603050405020304" pitchFamily="18" charset="0"/>
            </a:endParaRPr>
          </a:p>
          <a:p>
            <a:pPr marR="539750" indent="457200">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application is tested on Intel Core i3,</a:t>
            </a:r>
            <a:endParaRPr lang="en-IN" sz="1800" dirty="0">
              <a:effectLst/>
              <a:latin typeface="Times New Roman" panose="02020603050405020304" pitchFamily="18" charset="0"/>
              <a:ea typeface="Times New Roman" panose="02020603050405020304" pitchFamily="18" charset="0"/>
            </a:endParaRPr>
          </a:p>
          <a:p>
            <a:pPr marL="457200" marR="539750">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Minimum requirements are:</a:t>
            </a:r>
            <a:endParaRPr lang="en-IN" sz="1800" dirty="0">
              <a:effectLst/>
              <a:latin typeface="Times New Roman" panose="02020603050405020304" pitchFamily="18" charset="0"/>
              <a:ea typeface="Times New Roman" panose="02020603050405020304" pitchFamily="18" charset="0"/>
            </a:endParaRPr>
          </a:p>
          <a:p>
            <a:pPr marR="539750">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CPU: Intel Core i3 (6th gen) </a:t>
            </a:r>
            <a:endParaRPr lang="en-IN" sz="1800" dirty="0">
              <a:effectLst/>
              <a:latin typeface="Times New Roman" panose="02020603050405020304" pitchFamily="18" charset="0"/>
              <a:ea typeface="Times New Roman" panose="02020603050405020304" pitchFamily="18" charset="0"/>
            </a:endParaRPr>
          </a:p>
          <a:p>
            <a:pPr marL="457200" marR="539750">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RAM: 6GB</a:t>
            </a:r>
            <a:endParaRPr lang="en-IN" sz="1800" dirty="0">
              <a:effectLst/>
              <a:latin typeface="Times New Roman" panose="02020603050405020304" pitchFamily="18" charset="0"/>
              <a:ea typeface="Times New Roman" panose="02020603050405020304" pitchFamily="18" charset="0"/>
            </a:endParaRPr>
          </a:p>
          <a:p>
            <a:pPr marR="539750" indent="457200">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GPU: Intel HD 52</a:t>
            </a:r>
            <a:endParaRPr lang="en-IN" sz="1800" dirty="0">
              <a:effectLst/>
              <a:latin typeface="Times New Roman" panose="02020603050405020304" pitchFamily="18" charset="0"/>
              <a:ea typeface="Times New Roman" panose="02020603050405020304" pitchFamily="18" charset="0"/>
            </a:endParaRPr>
          </a:p>
        </p:txBody>
      </p:sp>
      <p:sp>
        <p:nvSpPr>
          <p:cNvPr id="11" name="Title 2">
            <a:extLst>
              <a:ext uri="{FF2B5EF4-FFF2-40B4-BE49-F238E27FC236}">
                <a16:creationId xmlns:a16="http://schemas.microsoft.com/office/drawing/2014/main" id="{959D2ACC-DAFE-4A71-A940-C352D878938F}"/>
              </a:ext>
            </a:extLst>
          </p:cNvPr>
          <p:cNvSpPr txBox="1">
            <a:spLocks/>
          </p:cNvSpPr>
          <p:nvPr/>
        </p:nvSpPr>
        <p:spPr>
          <a:xfrm>
            <a:off x="581713" y="338727"/>
            <a:ext cx="4503295" cy="78263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dirty="0"/>
              <a:t>TECHNOLOGY USED</a:t>
            </a:r>
            <a:endParaRPr lang="en-IN" dirty="0"/>
          </a:p>
        </p:txBody>
      </p:sp>
    </p:spTree>
    <p:extLst>
      <p:ext uri="{BB962C8B-B14F-4D97-AF65-F5344CB8AC3E}">
        <p14:creationId xmlns:p14="http://schemas.microsoft.com/office/powerpoint/2010/main" val="85590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6B0613-00F0-4732-8EEC-3AA97BA87F7F}"/>
              </a:ext>
            </a:extLst>
          </p:cNvPr>
          <p:cNvSpPr>
            <a:spLocks noGrp="1"/>
          </p:cNvSpPr>
          <p:nvPr>
            <p:ph type="sldNum" sz="quarter" idx="12"/>
          </p:nvPr>
        </p:nvSpPr>
        <p:spPr/>
        <p:txBody>
          <a:bodyPr/>
          <a:lstStyle/>
          <a:p>
            <a:fld id="{D495E168-DA5E-4888-8D8A-92B118324C14}" type="slidenum">
              <a:rPr lang="ru-RU" smtClean="0"/>
              <a:t>5</a:t>
            </a:fld>
            <a:endParaRPr lang="ru-RU" dirty="0"/>
          </a:p>
        </p:txBody>
      </p:sp>
      <p:sp>
        <p:nvSpPr>
          <p:cNvPr id="5" name="Title 4">
            <a:extLst>
              <a:ext uri="{FF2B5EF4-FFF2-40B4-BE49-F238E27FC236}">
                <a16:creationId xmlns:a16="http://schemas.microsoft.com/office/drawing/2014/main" id="{4E148A75-B026-473B-8B6B-0AE72809AB7E}"/>
              </a:ext>
            </a:extLst>
          </p:cNvPr>
          <p:cNvSpPr>
            <a:spLocks noGrp="1"/>
          </p:cNvSpPr>
          <p:nvPr>
            <p:ph type="title"/>
          </p:nvPr>
        </p:nvSpPr>
        <p:spPr>
          <a:xfrm>
            <a:off x="555611" y="295056"/>
            <a:ext cx="1873264" cy="466944"/>
          </a:xfrm>
        </p:spPr>
        <p:txBody>
          <a:bodyPr>
            <a:normAutofit/>
          </a:bodyPr>
          <a:lstStyle/>
          <a:p>
            <a:r>
              <a:rPr lang="en-US" sz="2400" dirty="0"/>
              <a:t>RESULTS</a:t>
            </a:r>
            <a:endParaRPr lang="en-IN" sz="2400" dirty="0"/>
          </a:p>
        </p:txBody>
      </p:sp>
      <p:pic>
        <p:nvPicPr>
          <p:cNvPr id="11" name="Picture 10">
            <a:extLst>
              <a:ext uri="{FF2B5EF4-FFF2-40B4-BE49-F238E27FC236}">
                <a16:creationId xmlns:a16="http://schemas.microsoft.com/office/drawing/2014/main" id="{0BDEEAFC-4ECE-46CF-B95E-511A64F192C2}"/>
              </a:ext>
            </a:extLst>
          </p:cNvPr>
          <p:cNvPicPr>
            <a:picLocks noChangeAspect="1"/>
          </p:cNvPicPr>
          <p:nvPr/>
        </p:nvPicPr>
        <p:blipFill>
          <a:blip r:embed="rId2"/>
          <a:stretch>
            <a:fillRect/>
          </a:stretch>
        </p:blipFill>
        <p:spPr>
          <a:xfrm>
            <a:off x="2733674" y="456981"/>
            <a:ext cx="5915025" cy="3134918"/>
          </a:xfrm>
          <a:prstGeom prst="rect">
            <a:avLst/>
          </a:prstGeom>
        </p:spPr>
      </p:pic>
      <p:pic>
        <p:nvPicPr>
          <p:cNvPr id="13" name="Picture 12">
            <a:extLst>
              <a:ext uri="{FF2B5EF4-FFF2-40B4-BE49-F238E27FC236}">
                <a16:creationId xmlns:a16="http://schemas.microsoft.com/office/drawing/2014/main" id="{1ABFFF0E-EB4E-467B-AF23-865EB8B38933}"/>
              </a:ext>
            </a:extLst>
          </p:cNvPr>
          <p:cNvPicPr>
            <a:picLocks noChangeAspect="1"/>
          </p:cNvPicPr>
          <p:nvPr/>
        </p:nvPicPr>
        <p:blipFill>
          <a:blip r:embed="rId3"/>
          <a:stretch>
            <a:fillRect/>
          </a:stretch>
        </p:blipFill>
        <p:spPr>
          <a:xfrm>
            <a:off x="2733674" y="3859050"/>
            <a:ext cx="6042279" cy="2903700"/>
          </a:xfrm>
          <a:prstGeom prst="rect">
            <a:avLst/>
          </a:prstGeom>
        </p:spPr>
      </p:pic>
    </p:spTree>
    <p:extLst>
      <p:ext uri="{BB962C8B-B14F-4D97-AF65-F5344CB8AC3E}">
        <p14:creationId xmlns:p14="http://schemas.microsoft.com/office/powerpoint/2010/main" val="161220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6B0613-00F0-4732-8EEC-3AA97BA87F7F}"/>
              </a:ext>
            </a:extLst>
          </p:cNvPr>
          <p:cNvSpPr>
            <a:spLocks noGrp="1"/>
          </p:cNvSpPr>
          <p:nvPr>
            <p:ph type="sldNum" sz="quarter" idx="12"/>
          </p:nvPr>
        </p:nvSpPr>
        <p:spPr/>
        <p:txBody>
          <a:bodyPr/>
          <a:lstStyle/>
          <a:p>
            <a:fld id="{D495E168-DA5E-4888-8D8A-92B118324C14}" type="slidenum">
              <a:rPr lang="ru-RU" smtClean="0"/>
              <a:t>6</a:t>
            </a:fld>
            <a:endParaRPr lang="ru-RU" dirty="0"/>
          </a:p>
        </p:txBody>
      </p:sp>
      <p:pic>
        <p:nvPicPr>
          <p:cNvPr id="3" name="Picture 2">
            <a:extLst>
              <a:ext uri="{FF2B5EF4-FFF2-40B4-BE49-F238E27FC236}">
                <a16:creationId xmlns:a16="http://schemas.microsoft.com/office/drawing/2014/main" id="{4F339C36-ADBF-46C4-8144-C1396D039AA8}"/>
              </a:ext>
            </a:extLst>
          </p:cNvPr>
          <p:cNvPicPr>
            <a:picLocks noChangeAspect="1"/>
          </p:cNvPicPr>
          <p:nvPr/>
        </p:nvPicPr>
        <p:blipFill>
          <a:blip r:embed="rId2"/>
          <a:stretch>
            <a:fillRect/>
          </a:stretch>
        </p:blipFill>
        <p:spPr>
          <a:xfrm>
            <a:off x="2650613" y="500096"/>
            <a:ext cx="5759961" cy="3216661"/>
          </a:xfrm>
          <a:prstGeom prst="rect">
            <a:avLst/>
          </a:prstGeom>
        </p:spPr>
      </p:pic>
      <p:pic>
        <p:nvPicPr>
          <p:cNvPr id="7" name="Picture 6">
            <a:extLst>
              <a:ext uri="{FF2B5EF4-FFF2-40B4-BE49-F238E27FC236}">
                <a16:creationId xmlns:a16="http://schemas.microsoft.com/office/drawing/2014/main" id="{41967BCC-F0E7-4D8D-A6F5-04C227F0269D}"/>
              </a:ext>
            </a:extLst>
          </p:cNvPr>
          <p:cNvPicPr>
            <a:picLocks noChangeAspect="1"/>
          </p:cNvPicPr>
          <p:nvPr/>
        </p:nvPicPr>
        <p:blipFill>
          <a:blip r:embed="rId3"/>
          <a:stretch>
            <a:fillRect/>
          </a:stretch>
        </p:blipFill>
        <p:spPr>
          <a:xfrm>
            <a:off x="2650613" y="3839811"/>
            <a:ext cx="5759961" cy="3018189"/>
          </a:xfrm>
          <a:prstGeom prst="rect">
            <a:avLst/>
          </a:prstGeom>
        </p:spPr>
      </p:pic>
    </p:spTree>
    <p:extLst>
      <p:ext uri="{BB962C8B-B14F-4D97-AF65-F5344CB8AC3E}">
        <p14:creationId xmlns:p14="http://schemas.microsoft.com/office/powerpoint/2010/main" val="214411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6B0613-00F0-4732-8EEC-3AA97BA87F7F}"/>
              </a:ext>
            </a:extLst>
          </p:cNvPr>
          <p:cNvSpPr>
            <a:spLocks noGrp="1"/>
          </p:cNvSpPr>
          <p:nvPr>
            <p:ph type="sldNum" sz="quarter" idx="12"/>
          </p:nvPr>
        </p:nvSpPr>
        <p:spPr/>
        <p:txBody>
          <a:bodyPr/>
          <a:lstStyle/>
          <a:p>
            <a:fld id="{D495E168-DA5E-4888-8D8A-92B118324C14}" type="slidenum">
              <a:rPr lang="ru-RU" smtClean="0"/>
              <a:t>7</a:t>
            </a:fld>
            <a:endParaRPr lang="ru-RU" dirty="0"/>
          </a:p>
        </p:txBody>
      </p:sp>
      <p:pic>
        <p:nvPicPr>
          <p:cNvPr id="6" name="Picture 5">
            <a:extLst>
              <a:ext uri="{FF2B5EF4-FFF2-40B4-BE49-F238E27FC236}">
                <a16:creationId xmlns:a16="http://schemas.microsoft.com/office/drawing/2014/main" id="{EC6903E3-D8A4-44DD-8F1C-9238A68B26D1}"/>
              </a:ext>
            </a:extLst>
          </p:cNvPr>
          <p:cNvPicPr>
            <a:picLocks noChangeAspect="1"/>
          </p:cNvPicPr>
          <p:nvPr/>
        </p:nvPicPr>
        <p:blipFill>
          <a:blip r:embed="rId2"/>
          <a:stretch>
            <a:fillRect/>
          </a:stretch>
        </p:blipFill>
        <p:spPr>
          <a:xfrm>
            <a:off x="2733676" y="291009"/>
            <a:ext cx="6067424" cy="3312888"/>
          </a:xfrm>
          <a:prstGeom prst="rect">
            <a:avLst/>
          </a:prstGeom>
        </p:spPr>
      </p:pic>
      <p:pic>
        <p:nvPicPr>
          <p:cNvPr id="9" name="Picture 8">
            <a:extLst>
              <a:ext uri="{FF2B5EF4-FFF2-40B4-BE49-F238E27FC236}">
                <a16:creationId xmlns:a16="http://schemas.microsoft.com/office/drawing/2014/main" id="{D48051CC-FE8F-48B8-88B0-C582525BEE6E}"/>
              </a:ext>
            </a:extLst>
          </p:cNvPr>
          <p:cNvPicPr>
            <a:picLocks noChangeAspect="1"/>
          </p:cNvPicPr>
          <p:nvPr/>
        </p:nvPicPr>
        <p:blipFill>
          <a:blip r:embed="rId3"/>
          <a:stretch>
            <a:fillRect/>
          </a:stretch>
        </p:blipFill>
        <p:spPr>
          <a:xfrm>
            <a:off x="2719388" y="3736838"/>
            <a:ext cx="6096000" cy="3235462"/>
          </a:xfrm>
          <a:prstGeom prst="rect">
            <a:avLst/>
          </a:prstGeom>
        </p:spPr>
      </p:pic>
    </p:spTree>
    <p:extLst>
      <p:ext uri="{BB962C8B-B14F-4D97-AF65-F5344CB8AC3E}">
        <p14:creationId xmlns:p14="http://schemas.microsoft.com/office/powerpoint/2010/main" val="141511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6B0613-00F0-4732-8EEC-3AA97BA87F7F}"/>
              </a:ext>
            </a:extLst>
          </p:cNvPr>
          <p:cNvSpPr>
            <a:spLocks noGrp="1"/>
          </p:cNvSpPr>
          <p:nvPr>
            <p:ph type="sldNum" sz="quarter" idx="12"/>
          </p:nvPr>
        </p:nvSpPr>
        <p:spPr/>
        <p:txBody>
          <a:bodyPr/>
          <a:lstStyle/>
          <a:p>
            <a:fld id="{D495E168-DA5E-4888-8D8A-92B118324C14}" type="slidenum">
              <a:rPr lang="ru-RU" smtClean="0"/>
              <a:t>8</a:t>
            </a:fld>
            <a:endParaRPr lang="ru-RU" dirty="0"/>
          </a:p>
        </p:txBody>
      </p:sp>
      <p:pic>
        <p:nvPicPr>
          <p:cNvPr id="3" name="Picture 2">
            <a:extLst>
              <a:ext uri="{FF2B5EF4-FFF2-40B4-BE49-F238E27FC236}">
                <a16:creationId xmlns:a16="http://schemas.microsoft.com/office/drawing/2014/main" id="{7A6AE2B7-3C8A-49ED-A6C2-B7121125B5F0}"/>
              </a:ext>
            </a:extLst>
          </p:cNvPr>
          <p:cNvPicPr>
            <a:picLocks noChangeAspect="1"/>
          </p:cNvPicPr>
          <p:nvPr/>
        </p:nvPicPr>
        <p:blipFill>
          <a:blip r:embed="rId2"/>
          <a:stretch>
            <a:fillRect/>
          </a:stretch>
        </p:blipFill>
        <p:spPr>
          <a:xfrm>
            <a:off x="2638425" y="207839"/>
            <a:ext cx="6200775" cy="3431543"/>
          </a:xfrm>
          <a:prstGeom prst="rect">
            <a:avLst/>
          </a:prstGeom>
        </p:spPr>
      </p:pic>
      <p:pic>
        <p:nvPicPr>
          <p:cNvPr id="6" name="Picture 5">
            <a:extLst>
              <a:ext uri="{FF2B5EF4-FFF2-40B4-BE49-F238E27FC236}">
                <a16:creationId xmlns:a16="http://schemas.microsoft.com/office/drawing/2014/main" id="{22168859-6184-4002-AD00-99AB02757D5A}"/>
              </a:ext>
            </a:extLst>
          </p:cNvPr>
          <p:cNvPicPr>
            <a:picLocks noChangeAspect="1"/>
          </p:cNvPicPr>
          <p:nvPr/>
        </p:nvPicPr>
        <p:blipFill>
          <a:blip r:embed="rId3"/>
          <a:stretch>
            <a:fillRect/>
          </a:stretch>
        </p:blipFill>
        <p:spPr>
          <a:xfrm>
            <a:off x="2638425" y="3725107"/>
            <a:ext cx="6200775" cy="3218618"/>
          </a:xfrm>
          <a:prstGeom prst="rect">
            <a:avLst/>
          </a:prstGeom>
        </p:spPr>
      </p:pic>
    </p:spTree>
    <p:extLst>
      <p:ext uri="{BB962C8B-B14F-4D97-AF65-F5344CB8AC3E}">
        <p14:creationId xmlns:p14="http://schemas.microsoft.com/office/powerpoint/2010/main" val="165631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6B0613-00F0-4732-8EEC-3AA97BA87F7F}"/>
              </a:ext>
            </a:extLst>
          </p:cNvPr>
          <p:cNvSpPr>
            <a:spLocks noGrp="1"/>
          </p:cNvSpPr>
          <p:nvPr>
            <p:ph type="sldNum" sz="quarter" idx="12"/>
          </p:nvPr>
        </p:nvSpPr>
        <p:spPr/>
        <p:txBody>
          <a:bodyPr/>
          <a:lstStyle/>
          <a:p>
            <a:fld id="{D495E168-DA5E-4888-8D8A-92B118324C14}" type="slidenum">
              <a:rPr lang="ru-RU" smtClean="0"/>
              <a:t>9</a:t>
            </a:fld>
            <a:endParaRPr lang="ru-RU" dirty="0"/>
          </a:p>
        </p:txBody>
      </p:sp>
      <p:pic>
        <p:nvPicPr>
          <p:cNvPr id="3" name="Picture 2">
            <a:extLst>
              <a:ext uri="{FF2B5EF4-FFF2-40B4-BE49-F238E27FC236}">
                <a16:creationId xmlns:a16="http://schemas.microsoft.com/office/drawing/2014/main" id="{9E9BED55-F59C-4FE4-B35F-6173B6A11974}"/>
              </a:ext>
            </a:extLst>
          </p:cNvPr>
          <p:cNvPicPr>
            <a:picLocks noChangeAspect="1"/>
          </p:cNvPicPr>
          <p:nvPr/>
        </p:nvPicPr>
        <p:blipFill>
          <a:blip r:embed="rId2"/>
          <a:stretch>
            <a:fillRect/>
          </a:stretch>
        </p:blipFill>
        <p:spPr>
          <a:xfrm>
            <a:off x="2828925" y="129430"/>
            <a:ext cx="5972175" cy="3299570"/>
          </a:xfrm>
          <a:prstGeom prst="rect">
            <a:avLst/>
          </a:prstGeom>
        </p:spPr>
      </p:pic>
      <p:pic>
        <p:nvPicPr>
          <p:cNvPr id="6" name="Picture 5">
            <a:extLst>
              <a:ext uri="{FF2B5EF4-FFF2-40B4-BE49-F238E27FC236}">
                <a16:creationId xmlns:a16="http://schemas.microsoft.com/office/drawing/2014/main" id="{1DEF63B6-4F21-456F-BAE4-27BF9F52C83C}"/>
              </a:ext>
            </a:extLst>
          </p:cNvPr>
          <p:cNvPicPr>
            <a:picLocks noChangeAspect="1"/>
          </p:cNvPicPr>
          <p:nvPr/>
        </p:nvPicPr>
        <p:blipFill>
          <a:blip r:embed="rId3"/>
          <a:stretch>
            <a:fillRect/>
          </a:stretch>
        </p:blipFill>
        <p:spPr>
          <a:xfrm>
            <a:off x="2767012" y="3644123"/>
            <a:ext cx="6096000" cy="3084447"/>
          </a:xfrm>
          <a:prstGeom prst="rect">
            <a:avLst/>
          </a:prstGeom>
        </p:spPr>
      </p:pic>
    </p:spTree>
    <p:extLst>
      <p:ext uri="{BB962C8B-B14F-4D97-AF65-F5344CB8AC3E}">
        <p14:creationId xmlns:p14="http://schemas.microsoft.com/office/powerpoint/2010/main" val="2491900710"/>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116</TotalTime>
  <Words>267</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vt:lpstr>
      <vt:lpstr>Calibri</vt:lpstr>
      <vt:lpstr>Century Gothic</vt:lpstr>
      <vt:lpstr>Times New Roman</vt:lpstr>
      <vt:lpstr>Office Theme</vt:lpstr>
      <vt:lpstr>Mini Online  Store</vt:lpstr>
      <vt:lpstr>Abstract</vt:lpstr>
      <vt:lpstr>USE CASE DIAGRAM</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Online  Store</dc:title>
  <dc:creator>Mohammad Latheff</dc:creator>
  <cp:lastModifiedBy>Mohammad Latheff</cp:lastModifiedBy>
  <cp:revision>9</cp:revision>
  <dcterms:created xsi:type="dcterms:W3CDTF">2020-09-18T07:24:46Z</dcterms:created>
  <dcterms:modified xsi:type="dcterms:W3CDTF">2020-12-22T09:43:38Z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