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 id="2147483649" r:id="rId2"/>
  </p:sldMasterIdLst>
  <p:notesMasterIdLst>
    <p:notesMasterId r:id="rId35"/>
  </p:notesMasterIdLst>
  <p:sldIdLst>
    <p:sldId id="256" r:id="rId3"/>
    <p:sldId id="347" r:id="rId4"/>
    <p:sldId id="359" r:id="rId5"/>
    <p:sldId id="350" r:id="rId6"/>
    <p:sldId id="345" r:id="rId7"/>
    <p:sldId id="307" r:id="rId8"/>
    <p:sldId id="258" r:id="rId9"/>
    <p:sldId id="261" r:id="rId10"/>
    <p:sldId id="260" r:id="rId11"/>
    <p:sldId id="271" r:id="rId12"/>
    <p:sldId id="333" r:id="rId13"/>
    <p:sldId id="364" r:id="rId14"/>
    <p:sldId id="335" r:id="rId15"/>
    <p:sldId id="302" r:id="rId16"/>
    <p:sldId id="358" r:id="rId17"/>
    <p:sldId id="340" r:id="rId18"/>
    <p:sldId id="294" r:id="rId19"/>
    <p:sldId id="290" r:id="rId20"/>
    <p:sldId id="296" r:id="rId21"/>
    <p:sldId id="338" r:id="rId22"/>
    <p:sldId id="349" r:id="rId23"/>
    <p:sldId id="331" r:id="rId24"/>
    <p:sldId id="326" r:id="rId25"/>
    <p:sldId id="342" r:id="rId26"/>
    <p:sldId id="344" r:id="rId27"/>
    <p:sldId id="351" r:id="rId28"/>
    <p:sldId id="365" r:id="rId29"/>
    <p:sldId id="360" r:id="rId30"/>
    <p:sldId id="361" r:id="rId31"/>
    <p:sldId id="362" r:id="rId32"/>
    <p:sldId id="363" r:id="rId33"/>
    <p:sldId id="357" r:id="rId34"/>
  </p:sldIdLst>
  <p:sldSz cx="12192000" cy="6858000"/>
  <p:notesSz cx="6858000" cy="9144000"/>
  <p:defaultTextStyle>
    <a:defPPr>
      <a:defRPr lang="en-US"/>
    </a:defPPr>
    <a:lvl1pPr algn="l" rtl="0" fontAlgn="base" hangingPunct="0">
      <a:spcBef>
        <a:spcPct val="0"/>
      </a:spcBef>
      <a:spcAft>
        <a:spcPct val="0"/>
      </a:spcAft>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indent="457200" algn="l" rtl="0" fontAlgn="base" hangingPunct="0">
      <a:spcBef>
        <a:spcPct val="0"/>
      </a:spcBef>
      <a:spcAft>
        <a:spcPct val="0"/>
      </a:spcAft>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914400" algn="l" rtl="0" fontAlgn="base" hangingPunct="0">
      <a:spcBef>
        <a:spcPct val="0"/>
      </a:spcBef>
      <a:spcAft>
        <a:spcPct val="0"/>
      </a:spcAft>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indent="1371600" algn="l" rtl="0" fontAlgn="base" hangingPunct="0">
      <a:spcBef>
        <a:spcPct val="0"/>
      </a:spcBef>
      <a:spcAft>
        <a:spcPct val="0"/>
      </a:spcAft>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indent="1828800" algn="l" rtl="0" fontAlgn="base" hangingPunct="0">
      <a:spcBef>
        <a:spcPct val="0"/>
      </a:spcBef>
      <a:spcAft>
        <a:spcPct val="0"/>
      </a:spcAft>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7DD"/>
    <a:srgbClr val="FB7600"/>
    <a:srgbClr val="C3F2F6"/>
    <a:srgbClr val="538B8E"/>
    <a:srgbClr val="668D8A"/>
    <a:srgbClr val="00DDC2"/>
    <a:srgbClr val="1F8F71"/>
    <a:srgbClr val="4A8E64"/>
    <a:srgbClr val="97619E"/>
    <a:srgbClr val="FE3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00409-8A37-E941-AE7C-6848DEFE6681}" v="877" dt="2023-05-01T18:49:17.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719"/>
  </p:normalViewPr>
  <p:slideViewPr>
    <p:cSldViewPr snapToGrid="0">
      <p:cViewPr varScale="1">
        <p:scale>
          <a:sx n="120" d="100"/>
          <a:sy n="120" d="100"/>
        </p:scale>
        <p:origin x="816" y="184"/>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C4C2-8EDF-9C40-AE4F-E0BDC811D566}"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114A8FA8-75E2-F942-88C5-7084EE53D2F7}" type="pres">
      <dgm:prSet presAssocID="{6054C4C2-8EDF-9C40-AE4F-E0BDC811D566}" presName="linear" presStyleCnt="0">
        <dgm:presLayoutVars>
          <dgm:animLvl val="lvl"/>
          <dgm:resizeHandles val="exact"/>
        </dgm:presLayoutVars>
      </dgm:prSet>
      <dgm:spPr/>
    </dgm:pt>
  </dgm:ptLst>
  <dgm:cxnLst>
    <dgm:cxn modelId="{58D0E020-697D-A441-9BB5-498796C938EF}" type="presOf" srcId="{6054C4C2-8EDF-9C40-AE4F-E0BDC811D566}" destId="{114A8FA8-75E2-F942-88C5-7084EE53D2F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C15938-5099-474B-8A9E-07C1465FEEEC}" type="doc">
      <dgm:prSet loTypeId="urn:microsoft.com/office/officeart/2005/8/layout/vProcess5" loCatId="cycle" qsTypeId="urn:microsoft.com/office/officeart/2005/8/quickstyle/simple1" qsCatId="simple" csTypeId="urn:microsoft.com/office/officeart/2005/8/colors/colorful5" csCatId="colorful" phldr="1"/>
      <dgm:spPr/>
      <dgm:t>
        <a:bodyPr/>
        <a:lstStyle/>
        <a:p>
          <a:endParaRPr lang="en-US"/>
        </a:p>
      </dgm:t>
    </dgm:pt>
    <dgm:pt modelId="{2C8B76F7-0969-2E42-B1E3-6DA482566969}">
      <dgm:prSet custT="1"/>
      <dgm:spPr>
        <a:solidFill>
          <a:srgbClr val="FAC7DD"/>
        </a:solidFill>
      </dgm:spPr>
      <dgm:t>
        <a:bodyPr/>
        <a:lstStyle/>
        <a:p>
          <a:pPr algn="just"/>
          <a:r>
            <a:rPr lang="en-US" sz="1600" b="1" dirty="0">
              <a:solidFill>
                <a:schemeClr val="bg2">
                  <a:lumMod val="50000"/>
                </a:schemeClr>
              </a:solidFill>
            </a:rPr>
            <a:t>Pregnancy Duration : 40 WEEKS</a:t>
          </a:r>
        </a:p>
        <a:p>
          <a:pPr algn="just"/>
          <a:r>
            <a:rPr lang="en-US" sz="1600" b="0" i="0" dirty="0">
              <a:solidFill>
                <a:schemeClr val="bg2">
                  <a:lumMod val="50000"/>
                </a:schemeClr>
              </a:solidFill>
            </a:rPr>
            <a:t>The length of a pregnancy is generally considered to be 40 weeks, or 280 days, although it can vary by a few days in either direction</a:t>
          </a:r>
          <a:endParaRPr lang="en-US" sz="1600" dirty="0">
            <a:solidFill>
              <a:schemeClr val="bg2">
                <a:lumMod val="50000"/>
              </a:schemeClr>
            </a:solidFill>
          </a:endParaRPr>
        </a:p>
      </dgm:t>
    </dgm:pt>
    <dgm:pt modelId="{778CCBCB-B3F6-674A-84AA-4B5B2B07E564}" type="parTrans" cxnId="{124D61A0-5BED-AC41-99C4-F71AB81A10AE}">
      <dgm:prSet/>
      <dgm:spPr/>
      <dgm:t>
        <a:bodyPr/>
        <a:lstStyle/>
        <a:p>
          <a:endParaRPr lang="en-US"/>
        </a:p>
      </dgm:t>
    </dgm:pt>
    <dgm:pt modelId="{C3F47E6F-6DE2-D24E-9CA6-3B134BAFF12F}" type="sibTrans" cxnId="{124D61A0-5BED-AC41-99C4-F71AB81A10AE}">
      <dgm:prSet/>
      <dgm:spPr/>
      <dgm:t>
        <a:bodyPr/>
        <a:lstStyle/>
        <a:p>
          <a:endParaRPr lang="en-US"/>
        </a:p>
      </dgm:t>
    </dgm:pt>
    <dgm:pt modelId="{EBF70E6B-BD43-4442-AEED-5CD60D751283}">
      <dgm:prSet/>
      <dgm:spPr>
        <a:solidFill>
          <a:srgbClr val="C3F2F6"/>
        </a:solidFill>
      </dgm:spPr>
      <dgm:t>
        <a:bodyPr/>
        <a:lstStyle/>
        <a:p>
          <a:pPr algn="just"/>
          <a:r>
            <a:rPr lang="en-US" b="1">
              <a:solidFill>
                <a:schemeClr val="bg2">
                  <a:lumMod val="50000"/>
                </a:schemeClr>
              </a:solidFill>
            </a:rPr>
            <a:t>First Trimester: Up to 13 weeks</a:t>
          </a:r>
        </a:p>
      </dgm:t>
    </dgm:pt>
    <dgm:pt modelId="{B2078038-7B0F-DD48-AE39-058862B281B8}" type="parTrans" cxnId="{9D94968A-6A08-1F48-BA0E-EBE146B3B76C}">
      <dgm:prSet/>
      <dgm:spPr/>
      <dgm:t>
        <a:bodyPr/>
        <a:lstStyle/>
        <a:p>
          <a:endParaRPr lang="en-US"/>
        </a:p>
      </dgm:t>
    </dgm:pt>
    <dgm:pt modelId="{C010391E-5889-4444-AAC0-2120F587C0F6}" type="sibTrans" cxnId="{9D94968A-6A08-1F48-BA0E-EBE146B3B76C}">
      <dgm:prSet/>
      <dgm:spPr/>
      <dgm:t>
        <a:bodyPr/>
        <a:lstStyle/>
        <a:p>
          <a:endParaRPr lang="en-US"/>
        </a:p>
      </dgm:t>
    </dgm:pt>
    <dgm:pt modelId="{E592B4F4-846C-6A40-ABFB-918E65988355}">
      <dgm:prSet/>
      <dgm:spPr>
        <a:solidFill>
          <a:srgbClr val="C3F2F6"/>
        </a:solidFill>
      </dgm:spPr>
      <dgm:t>
        <a:bodyPr/>
        <a:lstStyle/>
        <a:p>
          <a:pPr algn="just"/>
          <a:r>
            <a:rPr lang="en-US">
              <a:solidFill>
                <a:schemeClr val="bg2">
                  <a:lumMod val="50000"/>
                </a:schemeClr>
              </a:solidFill>
            </a:rPr>
            <a:t>Nausea and  Vomiting at any time</a:t>
          </a:r>
        </a:p>
      </dgm:t>
    </dgm:pt>
    <dgm:pt modelId="{CE5486D2-8851-E74C-ACEA-1DF7061C8587}" type="parTrans" cxnId="{2F4F63CA-1303-1A4D-A231-66A16797EB5A}">
      <dgm:prSet/>
      <dgm:spPr/>
      <dgm:t>
        <a:bodyPr/>
        <a:lstStyle/>
        <a:p>
          <a:endParaRPr lang="en-US"/>
        </a:p>
      </dgm:t>
    </dgm:pt>
    <dgm:pt modelId="{2881745A-C62D-0342-80E1-2BCED7515F7B}" type="sibTrans" cxnId="{2F4F63CA-1303-1A4D-A231-66A16797EB5A}">
      <dgm:prSet/>
      <dgm:spPr/>
      <dgm:t>
        <a:bodyPr/>
        <a:lstStyle/>
        <a:p>
          <a:endParaRPr lang="en-US"/>
        </a:p>
      </dgm:t>
    </dgm:pt>
    <dgm:pt modelId="{E14B0AAE-3A01-B745-A7AF-5B51F4C2C64A}">
      <dgm:prSet/>
      <dgm:spPr>
        <a:solidFill>
          <a:srgbClr val="C3F2F6"/>
        </a:solidFill>
      </dgm:spPr>
      <dgm:t>
        <a:bodyPr/>
        <a:lstStyle/>
        <a:p>
          <a:pPr algn="just"/>
          <a:r>
            <a:rPr lang="en-US">
              <a:solidFill>
                <a:schemeClr val="bg2">
                  <a:lumMod val="50000"/>
                </a:schemeClr>
              </a:solidFill>
            </a:rPr>
            <a:t>Fatigue</a:t>
          </a:r>
        </a:p>
      </dgm:t>
    </dgm:pt>
    <dgm:pt modelId="{8F75DCBD-2472-0741-A6FE-BA7184646693}" type="parTrans" cxnId="{761A0DE1-E8D5-BF45-9BFE-0E8EDDFCDBB8}">
      <dgm:prSet/>
      <dgm:spPr/>
      <dgm:t>
        <a:bodyPr/>
        <a:lstStyle/>
        <a:p>
          <a:endParaRPr lang="en-US"/>
        </a:p>
      </dgm:t>
    </dgm:pt>
    <dgm:pt modelId="{502345E1-453D-4244-A979-9CD13D9F822B}" type="sibTrans" cxnId="{761A0DE1-E8D5-BF45-9BFE-0E8EDDFCDBB8}">
      <dgm:prSet/>
      <dgm:spPr/>
      <dgm:t>
        <a:bodyPr/>
        <a:lstStyle/>
        <a:p>
          <a:endParaRPr lang="en-US"/>
        </a:p>
      </dgm:t>
    </dgm:pt>
    <dgm:pt modelId="{BDA0C971-6B13-964E-8197-109729392774}">
      <dgm:prSet/>
      <dgm:spPr>
        <a:solidFill>
          <a:srgbClr val="C3F2F6"/>
        </a:solidFill>
      </dgm:spPr>
      <dgm:t>
        <a:bodyPr/>
        <a:lstStyle/>
        <a:p>
          <a:pPr algn="just"/>
          <a:r>
            <a:rPr lang="en-US">
              <a:solidFill>
                <a:schemeClr val="bg2">
                  <a:lumMod val="50000"/>
                </a:schemeClr>
              </a:solidFill>
            </a:rPr>
            <a:t>Swollen Breasts</a:t>
          </a:r>
        </a:p>
      </dgm:t>
    </dgm:pt>
    <dgm:pt modelId="{EA591771-6408-BC4B-8817-583DBCB3F118}" type="parTrans" cxnId="{A4F3B984-D5A4-6B4A-BBCE-46C82E3094CC}">
      <dgm:prSet/>
      <dgm:spPr/>
      <dgm:t>
        <a:bodyPr/>
        <a:lstStyle/>
        <a:p>
          <a:endParaRPr lang="en-US"/>
        </a:p>
      </dgm:t>
    </dgm:pt>
    <dgm:pt modelId="{2A0A1860-359D-674E-B790-24CF077F588E}" type="sibTrans" cxnId="{A4F3B984-D5A4-6B4A-BBCE-46C82E3094CC}">
      <dgm:prSet/>
      <dgm:spPr/>
      <dgm:t>
        <a:bodyPr/>
        <a:lstStyle/>
        <a:p>
          <a:endParaRPr lang="en-US"/>
        </a:p>
      </dgm:t>
    </dgm:pt>
    <dgm:pt modelId="{72CC1DE3-208F-2444-96E0-C134C9D871AC}">
      <dgm:prSet/>
      <dgm:spPr>
        <a:solidFill>
          <a:schemeClr val="accent1">
            <a:lumMod val="20000"/>
            <a:lumOff val="80000"/>
          </a:schemeClr>
        </a:solidFill>
      </dgm:spPr>
      <dgm:t>
        <a:bodyPr/>
        <a:lstStyle/>
        <a:p>
          <a:r>
            <a:rPr lang="en-US" b="1">
              <a:solidFill>
                <a:schemeClr val="bg2">
                  <a:lumMod val="50000"/>
                </a:schemeClr>
              </a:solidFill>
            </a:rPr>
            <a:t>Second Trimester: 14 weeks to 27 weeks</a:t>
          </a:r>
        </a:p>
      </dgm:t>
    </dgm:pt>
    <dgm:pt modelId="{006F8DB2-C1C6-4749-B930-326E1B37EED9}" type="parTrans" cxnId="{CEB0CD23-7E13-4941-82DF-17064C1E9AFE}">
      <dgm:prSet/>
      <dgm:spPr/>
      <dgm:t>
        <a:bodyPr/>
        <a:lstStyle/>
        <a:p>
          <a:endParaRPr lang="en-US"/>
        </a:p>
      </dgm:t>
    </dgm:pt>
    <dgm:pt modelId="{3CBF64C5-238D-FA44-AF94-85FAED3DBD30}" type="sibTrans" cxnId="{CEB0CD23-7E13-4941-82DF-17064C1E9AFE}">
      <dgm:prSet/>
      <dgm:spPr/>
      <dgm:t>
        <a:bodyPr/>
        <a:lstStyle/>
        <a:p>
          <a:endParaRPr lang="en-US"/>
        </a:p>
      </dgm:t>
    </dgm:pt>
    <dgm:pt modelId="{CA55B7DF-9836-FB4A-9624-44E1CF015633}">
      <dgm:prSet/>
      <dgm:spPr>
        <a:solidFill>
          <a:schemeClr val="accent1">
            <a:lumMod val="20000"/>
            <a:lumOff val="80000"/>
          </a:schemeClr>
        </a:solidFill>
      </dgm:spPr>
      <dgm:t>
        <a:bodyPr/>
        <a:lstStyle/>
        <a:p>
          <a:r>
            <a:rPr lang="en-US" dirty="0">
              <a:solidFill>
                <a:schemeClr val="bg2">
                  <a:lumMod val="50000"/>
                </a:schemeClr>
              </a:solidFill>
            </a:rPr>
            <a:t>Pain in abdomen</a:t>
          </a:r>
        </a:p>
      </dgm:t>
    </dgm:pt>
    <dgm:pt modelId="{BE30B43C-C433-F446-A0AC-574E400CC150}" type="parTrans" cxnId="{84473200-7812-C342-9847-EF2DD8170381}">
      <dgm:prSet/>
      <dgm:spPr/>
      <dgm:t>
        <a:bodyPr/>
        <a:lstStyle/>
        <a:p>
          <a:endParaRPr lang="en-US"/>
        </a:p>
      </dgm:t>
    </dgm:pt>
    <dgm:pt modelId="{7CB9BEC6-F942-9946-A944-72A5FCC40FD4}" type="sibTrans" cxnId="{84473200-7812-C342-9847-EF2DD8170381}">
      <dgm:prSet/>
      <dgm:spPr/>
      <dgm:t>
        <a:bodyPr/>
        <a:lstStyle/>
        <a:p>
          <a:endParaRPr lang="en-US"/>
        </a:p>
      </dgm:t>
    </dgm:pt>
    <dgm:pt modelId="{FCED4412-55E9-5043-A21D-359B4DA71F2A}">
      <dgm:prSet/>
      <dgm:spPr>
        <a:solidFill>
          <a:schemeClr val="accent1">
            <a:lumMod val="20000"/>
            <a:lumOff val="80000"/>
          </a:schemeClr>
        </a:solidFill>
      </dgm:spPr>
      <dgm:t>
        <a:bodyPr/>
        <a:lstStyle/>
        <a:p>
          <a:r>
            <a:rPr lang="en-US">
              <a:solidFill>
                <a:schemeClr val="bg2">
                  <a:lumMod val="50000"/>
                </a:schemeClr>
              </a:solidFill>
            </a:rPr>
            <a:t>Feeling lightheaded</a:t>
          </a:r>
        </a:p>
      </dgm:t>
    </dgm:pt>
    <dgm:pt modelId="{0B542E97-8BB3-794A-989A-3A66B00846BB}" type="parTrans" cxnId="{4D462198-FC61-1B45-B55E-7C6842EC78BE}">
      <dgm:prSet/>
      <dgm:spPr/>
      <dgm:t>
        <a:bodyPr/>
        <a:lstStyle/>
        <a:p>
          <a:endParaRPr lang="en-US"/>
        </a:p>
      </dgm:t>
    </dgm:pt>
    <dgm:pt modelId="{6D9C05B7-DE78-A54E-9A01-0843BFEFFB63}" type="sibTrans" cxnId="{4D462198-FC61-1B45-B55E-7C6842EC78BE}">
      <dgm:prSet/>
      <dgm:spPr/>
      <dgm:t>
        <a:bodyPr/>
        <a:lstStyle/>
        <a:p>
          <a:endParaRPr lang="en-US"/>
        </a:p>
      </dgm:t>
    </dgm:pt>
    <dgm:pt modelId="{E68D2E70-497F-9C40-A632-58A87DC68AC1}">
      <dgm:prSet/>
      <dgm:spPr>
        <a:solidFill>
          <a:schemeClr val="accent2">
            <a:lumMod val="40000"/>
            <a:lumOff val="60000"/>
          </a:schemeClr>
        </a:solidFill>
      </dgm:spPr>
      <dgm:t>
        <a:bodyPr/>
        <a:lstStyle/>
        <a:p>
          <a:r>
            <a:rPr lang="en-US" b="1" dirty="0">
              <a:solidFill>
                <a:schemeClr val="bg2">
                  <a:lumMod val="50000"/>
                </a:schemeClr>
              </a:solidFill>
            </a:rPr>
            <a:t>Third Trimester: 28 weeks till labor  </a:t>
          </a:r>
        </a:p>
      </dgm:t>
    </dgm:pt>
    <dgm:pt modelId="{0858BCFD-70A6-814B-8E80-C8C5A29A0FEF}" type="parTrans" cxnId="{02EE5506-7879-6848-9F34-4E68A45E87DD}">
      <dgm:prSet/>
      <dgm:spPr/>
      <dgm:t>
        <a:bodyPr/>
        <a:lstStyle/>
        <a:p>
          <a:endParaRPr lang="en-US"/>
        </a:p>
      </dgm:t>
    </dgm:pt>
    <dgm:pt modelId="{4F2B63FE-BE68-704D-8D6D-EA639F9786D2}" type="sibTrans" cxnId="{02EE5506-7879-6848-9F34-4E68A45E87DD}">
      <dgm:prSet/>
      <dgm:spPr/>
      <dgm:t>
        <a:bodyPr/>
        <a:lstStyle/>
        <a:p>
          <a:endParaRPr lang="en-US"/>
        </a:p>
      </dgm:t>
    </dgm:pt>
    <dgm:pt modelId="{689622FB-484F-364F-9747-10D91D16CA05}">
      <dgm:prSet/>
      <dgm:spPr>
        <a:solidFill>
          <a:schemeClr val="accent2">
            <a:lumMod val="40000"/>
            <a:lumOff val="60000"/>
          </a:schemeClr>
        </a:solidFill>
      </dgm:spPr>
      <dgm:t>
        <a:bodyPr/>
        <a:lstStyle/>
        <a:p>
          <a:r>
            <a:rPr lang="en-US">
              <a:solidFill>
                <a:schemeClr val="bg2">
                  <a:lumMod val="50000"/>
                </a:schemeClr>
              </a:solidFill>
            </a:rPr>
            <a:t>Shortness of breath</a:t>
          </a:r>
        </a:p>
      </dgm:t>
    </dgm:pt>
    <dgm:pt modelId="{058FE7AA-46C7-4647-8F8C-86B935ECD68D}" type="parTrans" cxnId="{DC08DDA7-67C6-9D41-AE59-0D98E12EB8CD}">
      <dgm:prSet/>
      <dgm:spPr/>
      <dgm:t>
        <a:bodyPr/>
        <a:lstStyle/>
        <a:p>
          <a:endParaRPr lang="en-US"/>
        </a:p>
      </dgm:t>
    </dgm:pt>
    <dgm:pt modelId="{74718E69-A4F9-A247-81A7-2A403B5E7ED0}" type="sibTrans" cxnId="{DC08DDA7-67C6-9D41-AE59-0D98E12EB8CD}">
      <dgm:prSet/>
      <dgm:spPr/>
      <dgm:t>
        <a:bodyPr/>
        <a:lstStyle/>
        <a:p>
          <a:endParaRPr lang="en-US"/>
        </a:p>
      </dgm:t>
    </dgm:pt>
    <dgm:pt modelId="{0D63AC12-5DEE-1F4D-A7C6-CE555108398A}">
      <dgm:prSet/>
      <dgm:spPr>
        <a:solidFill>
          <a:schemeClr val="accent2">
            <a:lumMod val="40000"/>
            <a:lumOff val="60000"/>
          </a:schemeClr>
        </a:solidFill>
      </dgm:spPr>
      <dgm:t>
        <a:bodyPr/>
        <a:lstStyle/>
        <a:p>
          <a:r>
            <a:rPr lang="en-US">
              <a:solidFill>
                <a:schemeClr val="bg2">
                  <a:lumMod val="50000"/>
                </a:schemeClr>
              </a:solidFill>
            </a:rPr>
            <a:t>Frequent urination</a:t>
          </a:r>
        </a:p>
      </dgm:t>
    </dgm:pt>
    <dgm:pt modelId="{E8040E7C-2B24-F843-A4D6-C91A5C7595D4}" type="parTrans" cxnId="{30F0D7FA-1663-F34D-9133-8FA9CC772A17}">
      <dgm:prSet/>
      <dgm:spPr/>
      <dgm:t>
        <a:bodyPr/>
        <a:lstStyle/>
        <a:p>
          <a:endParaRPr lang="en-US"/>
        </a:p>
      </dgm:t>
    </dgm:pt>
    <dgm:pt modelId="{F3D81B3D-F988-CE4B-AB3C-8980EC8A2172}" type="sibTrans" cxnId="{30F0D7FA-1663-F34D-9133-8FA9CC772A17}">
      <dgm:prSet/>
      <dgm:spPr/>
      <dgm:t>
        <a:bodyPr/>
        <a:lstStyle/>
        <a:p>
          <a:endParaRPr lang="en-US"/>
        </a:p>
      </dgm:t>
    </dgm:pt>
    <dgm:pt modelId="{11579791-EAB2-8B44-AC96-360A8D61068D}" type="pres">
      <dgm:prSet presAssocID="{BDC15938-5099-474B-8A9E-07C1465FEEEC}" presName="outerComposite" presStyleCnt="0">
        <dgm:presLayoutVars>
          <dgm:chMax val="5"/>
          <dgm:dir/>
          <dgm:resizeHandles val="exact"/>
        </dgm:presLayoutVars>
      </dgm:prSet>
      <dgm:spPr/>
    </dgm:pt>
    <dgm:pt modelId="{ED4CA277-9907-774A-9233-DC786572FD84}" type="pres">
      <dgm:prSet presAssocID="{BDC15938-5099-474B-8A9E-07C1465FEEEC}" presName="dummyMaxCanvas" presStyleCnt="0">
        <dgm:presLayoutVars/>
      </dgm:prSet>
      <dgm:spPr/>
    </dgm:pt>
    <dgm:pt modelId="{6FA8CB45-9524-F94D-86CC-69382E720003}" type="pres">
      <dgm:prSet presAssocID="{BDC15938-5099-474B-8A9E-07C1465FEEEC}" presName="FourNodes_1" presStyleLbl="node1" presStyleIdx="0" presStyleCnt="4" custScaleX="99962" custScaleY="120507">
        <dgm:presLayoutVars>
          <dgm:bulletEnabled val="1"/>
        </dgm:presLayoutVars>
      </dgm:prSet>
      <dgm:spPr/>
    </dgm:pt>
    <dgm:pt modelId="{F2E9D045-C162-CA4E-9802-B10F4A19712E}" type="pres">
      <dgm:prSet presAssocID="{BDC15938-5099-474B-8A9E-07C1465FEEEC}" presName="FourNodes_2" presStyleLbl="node1" presStyleIdx="1" presStyleCnt="4">
        <dgm:presLayoutVars>
          <dgm:bulletEnabled val="1"/>
        </dgm:presLayoutVars>
      </dgm:prSet>
      <dgm:spPr/>
    </dgm:pt>
    <dgm:pt modelId="{57E03C05-93BB-8E49-973D-7E9003264C2D}" type="pres">
      <dgm:prSet presAssocID="{BDC15938-5099-474B-8A9E-07C1465FEEEC}" presName="FourNodes_3" presStyleLbl="node1" presStyleIdx="2" presStyleCnt="4" custLinFactNeighborX="-855" custLinFactNeighborY="1985">
        <dgm:presLayoutVars>
          <dgm:bulletEnabled val="1"/>
        </dgm:presLayoutVars>
      </dgm:prSet>
      <dgm:spPr/>
    </dgm:pt>
    <dgm:pt modelId="{69783055-145A-A142-8025-166CD83C2B17}" type="pres">
      <dgm:prSet presAssocID="{BDC15938-5099-474B-8A9E-07C1465FEEEC}" presName="FourNodes_4" presStyleLbl="node1" presStyleIdx="3" presStyleCnt="4">
        <dgm:presLayoutVars>
          <dgm:bulletEnabled val="1"/>
        </dgm:presLayoutVars>
      </dgm:prSet>
      <dgm:spPr/>
    </dgm:pt>
    <dgm:pt modelId="{E0C10940-5DFF-F241-9B47-3F15B3C6C755}" type="pres">
      <dgm:prSet presAssocID="{BDC15938-5099-474B-8A9E-07C1465FEEEC}" presName="FourConn_1-2" presStyleLbl="fgAccFollowNode1" presStyleIdx="0" presStyleCnt="3">
        <dgm:presLayoutVars>
          <dgm:bulletEnabled val="1"/>
        </dgm:presLayoutVars>
      </dgm:prSet>
      <dgm:spPr/>
    </dgm:pt>
    <dgm:pt modelId="{135EBF85-A3BA-044D-924E-D4D90C769ED9}" type="pres">
      <dgm:prSet presAssocID="{BDC15938-5099-474B-8A9E-07C1465FEEEC}" presName="FourConn_2-3" presStyleLbl="fgAccFollowNode1" presStyleIdx="1" presStyleCnt="3">
        <dgm:presLayoutVars>
          <dgm:bulletEnabled val="1"/>
        </dgm:presLayoutVars>
      </dgm:prSet>
      <dgm:spPr/>
    </dgm:pt>
    <dgm:pt modelId="{789150CD-255C-A147-99BF-E3F63A5FD862}" type="pres">
      <dgm:prSet presAssocID="{BDC15938-5099-474B-8A9E-07C1465FEEEC}" presName="FourConn_3-4" presStyleLbl="fgAccFollowNode1" presStyleIdx="2" presStyleCnt="3">
        <dgm:presLayoutVars>
          <dgm:bulletEnabled val="1"/>
        </dgm:presLayoutVars>
      </dgm:prSet>
      <dgm:spPr/>
    </dgm:pt>
    <dgm:pt modelId="{61439196-B544-8F41-8C7F-A417C4F4D920}" type="pres">
      <dgm:prSet presAssocID="{BDC15938-5099-474B-8A9E-07C1465FEEEC}" presName="FourNodes_1_text" presStyleLbl="node1" presStyleIdx="3" presStyleCnt="4">
        <dgm:presLayoutVars>
          <dgm:bulletEnabled val="1"/>
        </dgm:presLayoutVars>
      </dgm:prSet>
      <dgm:spPr/>
    </dgm:pt>
    <dgm:pt modelId="{497DE69C-5192-F64C-BAA8-D96115F1607E}" type="pres">
      <dgm:prSet presAssocID="{BDC15938-5099-474B-8A9E-07C1465FEEEC}" presName="FourNodes_2_text" presStyleLbl="node1" presStyleIdx="3" presStyleCnt="4">
        <dgm:presLayoutVars>
          <dgm:bulletEnabled val="1"/>
        </dgm:presLayoutVars>
      </dgm:prSet>
      <dgm:spPr/>
    </dgm:pt>
    <dgm:pt modelId="{7814415B-B638-FA47-AE04-4C474480326B}" type="pres">
      <dgm:prSet presAssocID="{BDC15938-5099-474B-8A9E-07C1465FEEEC}" presName="FourNodes_3_text" presStyleLbl="node1" presStyleIdx="3" presStyleCnt="4">
        <dgm:presLayoutVars>
          <dgm:bulletEnabled val="1"/>
        </dgm:presLayoutVars>
      </dgm:prSet>
      <dgm:spPr/>
    </dgm:pt>
    <dgm:pt modelId="{98221187-2F54-B04C-B91F-F8B2918793C1}" type="pres">
      <dgm:prSet presAssocID="{BDC15938-5099-474B-8A9E-07C1465FEEEC}" presName="FourNodes_4_text" presStyleLbl="node1" presStyleIdx="3" presStyleCnt="4">
        <dgm:presLayoutVars>
          <dgm:bulletEnabled val="1"/>
        </dgm:presLayoutVars>
      </dgm:prSet>
      <dgm:spPr/>
    </dgm:pt>
  </dgm:ptLst>
  <dgm:cxnLst>
    <dgm:cxn modelId="{84473200-7812-C342-9847-EF2DD8170381}" srcId="{72CC1DE3-208F-2444-96E0-C134C9D871AC}" destId="{CA55B7DF-9836-FB4A-9624-44E1CF015633}" srcOrd="0" destOrd="0" parTransId="{BE30B43C-C433-F446-A0AC-574E400CC150}" sibTransId="{7CB9BEC6-F942-9946-A944-72A5FCC40FD4}"/>
    <dgm:cxn modelId="{271C0C02-858B-9844-925A-D04B398D7685}" type="presOf" srcId="{BDC15938-5099-474B-8A9E-07C1465FEEEC}" destId="{11579791-EAB2-8B44-AC96-360A8D61068D}" srcOrd="0" destOrd="0" presId="urn:microsoft.com/office/officeart/2005/8/layout/vProcess5"/>
    <dgm:cxn modelId="{02EE5506-7879-6848-9F34-4E68A45E87DD}" srcId="{BDC15938-5099-474B-8A9E-07C1465FEEEC}" destId="{E68D2E70-497F-9C40-A632-58A87DC68AC1}" srcOrd="3" destOrd="0" parTransId="{0858BCFD-70A6-814B-8E80-C8C5A29A0FEF}" sibTransId="{4F2B63FE-BE68-704D-8D6D-EA639F9786D2}"/>
    <dgm:cxn modelId="{E0507412-6406-C94D-A4E6-63E8B664EEA9}" type="presOf" srcId="{689622FB-484F-364F-9747-10D91D16CA05}" destId="{98221187-2F54-B04C-B91F-F8B2918793C1}" srcOrd="1" destOrd="1" presId="urn:microsoft.com/office/officeart/2005/8/layout/vProcess5"/>
    <dgm:cxn modelId="{5284C71A-002E-DC43-AE4E-0ED0D2BDCCB2}" type="presOf" srcId="{72CC1DE3-208F-2444-96E0-C134C9D871AC}" destId="{57E03C05-93BB-8E49-973D-7E9003264C2D}" srcOrd="0" destOrd="0" presId="urn:microsoft.com/office/officeart/2005/8/layout/vProcess5"/>
    <dgm:cxn modelId="{9FA1C11C-736B-C449-8015-C61836866259}" type="presOf" srcId="{EBF70E6B-BD43-4442-AEED-5CD60D751283}" destId="{F2E9D045-C162-CA4E-9802-B10F4A19712E}" srcOrd="0" destOrd="0" presId="urn:microsoft.com/office/officeart/2005/8/layout/vProcess5"/>
    <dgm:cxn modelId="{E1F79E21-882B-6F4F-8C46-07DC626DCB5F}" type="presOf" srcId="{E68D2E70-497F-9C40-A632-58A87DC68AC1}" destId="{98221187-2F54-B04C-B91F-F8B2918793C1}" srcOrd="1" destOrd="0" presId="urn:microsoft.com/office/officeart/2005/8/layout/vProcess5"/>
    <dgm:cxn modelId="{CEB0CD23-7E13-4941-82DF-17064C1E9AFE}" srcId="{BDC15938-5099-474B-8A9E-07C1465FEEEC}" destId="{72CC1DE3-208F-2444-96E0-C134C9D871AC}" srcOrd="2" destOrd="0" parTransId="{006F8DB2-C1C6-4749-B930-326E1B37EED9}" sibTransId="{3CBF64C5-238D-FA44-AF94-85FAED3DBD30}"/>
    <dgm:cxn modelId="{D0D31A2B-AD13-CC4F-8697-42BC42B94F27}" type="presOf" srcId="{0D63AC12-5DEE-1F4D-A7C6-CE555108398A}" destId="{98221187-2F54-B04C-B91F-F8B2918793C1}" srcOrd="1" destOrd="2" presId="urn:microsoft.com/office/officeart/2005/8/layout/vProcess5"/>
    <dgm:cxn modelId="{7E750F4E-998B-3441-8066-AB8803616E8D}" type="presOf" srcId="{BDA0C971-6B13-964E-8197-109729392774}" destId="{F2E9D045-C162-CA4E-9802-B10F4A19712E}" srcOrd="0" destOrd="3" presId="urn:microsoft.com/office/officeart/2005/8/layout/vProcess5"/>
    <dgm:cxn modelId="{B96E1654-6606-804D-A134-6A5094B4853B}" type="presOf" srcId="{EBF70E6B-BD43-4442-AEED-5CD60D751283}" destId="{497DE69C-5192-F64C-BAA8-D96115F1607E}" srcOrd="1" destOrd="0" presId="urn:microsoft.com/office/officeart/2005/8/layout/vProcess5"/>
    <dgm:cxn modelId="{7A14E357-A9D0-A049-8307-AE8D53642E0E}" type="presOf" srcId="{C010391E-5889-4444-AAC0-2120F587C0F6}" destId="{135EBF85-A3BA-044D-924E-D4D90C769ED9}" srcOrd="0" destOrd="0" presId="urn:microsoft.com/office/officeart/2005/8/layout/vProcess5"/>
    <dgm:cxn modelId="{98E5D15F-D312-1A42-9E12-8B3F279AF191}" type="presOf" srcId="{E68D2E70-497F-9C40-A632-58A87DC68AC1}" destId="{69783055-145A-A142-8025-166CD83C2B17}" srcOrd="0" destOrd="0" presId="urn:microsoft.com/office/officeart/2005/8/layout/vProcess5"/>
    <dgm:cxn modelId="{56DE9568-9ED0-A949-95E0-68991DD12545}" type="presOf" srcId="{E592B4F4-846C-6A40-ABFB-918E65988355}" destId="{F2E9D045-C162-CA4E-9802-B10F4A19712E}" srcOrd="0" destOrd="1" presId="urn:microsoft.com/office/officeart/2005/8/layout/vProcess5"/>
    <dgm:cxn modelId="{04BE4A6C-527D-E64B-9CE6-7E586D3125B8}" type="presOf" srcId="{CA55B7DF-9836-FB4A-9624-44E1CF015633}" destId="{7814415B-B638-FA47-AE04-4C474480326B}" srcOrd="1" destOrd="1" presId="urn:microsoft.com/office/officeart/2005/8/layout/vProcess5"/>
    <dgm:cxn modelId="{CBECCA6C-5E3D-C640-994D-150FD1F4666E}" type="presOf" srcId="{72CC1DE3-208F-2444-96E0-C134C9D871AC}" destId="{7814415B-B638-FA47-AE04-4C474480326B}" srcOrd="1" destOrd="0" presId="urn:microsoft.com/office/officeart/2005/8/layout/vProcess5"/>
    <dgm:cxn modelId="{1AAB4474-B9D8-EF47-86B6-2469ED10DF91}" type="presOf" srcId="{FCED4412-55E9-5043-A21D-359B4DA71F2A}" destId="{57E03C05-93BB-8E49-973D-7E9003264C2D}" srcOrd="0" destOrd="2" presId="urn:microsoft.com/office/officeart/2005/8/layout/vProcess5"/>
    <dgm:cxn modelId="{06CE5875-600D-B845-9BD1-E3510FD24927}" type="presOf" srcId="{2C8B76F7-0969-2E42-B1E3-6DA482566969}" destId="{61439196-B544-8F41-8C7F-A417C4F4D920}" srcOrd="1" destOrd="0" presId="urn:microsoft.com/office/officeart/2005/8/layout/vProcess5"/>
    <dgm:cxn modelId="{968DD075-63DF-BB47-BEFD-BE8B6FA863B4}" type="presOf" srcId="{BDA0C971-6B13-964E-8197-109729392774}" destId="{497DE69C-5192-F64C-BAA8-D96115F1607E}" srcOrd="1" destOrd="3" presId="urn:microsoft.com/office/officeart/2005/8/layout/vProcess5"/>
    <dgm:cxn modelId="{A4F3B984-D5A4-6B4A-BBCE-46C82E3094CC}" srcId="{EBF70E6B-BD43-4442-AEED-5CD60D751283}" destId="{BDA0C971-6B13-964E-8197-109729392774}" srcOrd="2" destOrd="0" parTransId="{EA591771-6408-BC4B-8817-583DBCB3F118}" sibTransId="{2A0A1860-359D-674E-B790-24CF077F588E}"/>
    <dgm:cxn modelId="{2C11B486-1DBA-E546-895B-946522598085}" type="presOf" srcId="{E592B4F4-846C-6A40-ABFB-918E65988355}" destId="{497DE69C-5192-F64C-BAA8-D96115F1607E}" srcOrd="1" destOrd="1" presId="urn:microsoft.com/office/officeart/2005/8/layout/vProcess5"/>
    <dgm:cxn modelId="{9D94968A-6A08-1F48-BA0E-EBE146B3B76C}" srcId="{BDC15938-5099-474B-8A9E-07C1465FEEEC}" destId="{EBF70E6B-BD43-4442-AEED-5CD60D751283}" srcOrd="1" destOrd="0" parTransId="{B2078038-7B0F-DD48-AE39-058862B281B8}" sibTransId="{C010391E-5889-4444-AAC0-2120F587C0F6}"/>
    <dgm:cxn modelId="{77ED5E92-93E3-6249-9D68-07583E38FFDC}" type="presOf" srcId="{FCED4412-55E9-5043-A21D-359B4DA71F2A}" destId="{7814415B-B638-FA47-AE04-4C474480326B}" srcOrd="1" destOrd="2" presId="urn:microsoft.com/office/officeart/2005/8/layout/vProcess5"/>
    <dgm:cxn modelId="{4D462198-FC61-1B45-B55E-7C6842EC78BE}" srcId="{72CC1DE3-208F-2444-96E0-C134C9D871AC}" destId="{FCED4412-55E9-5043-A21D-359B4DA71F2A}" srcOrd="1" destOrd="0" parTransId="{0B542E97-8BB3-794A-989A-3A66B00846BB}" sibTransId="{6D9C05B7-DE78-A54E-9A01-0843BFEFFB63}"/>
    <dgm:cxn modelId="{6351CB98-F81D-D94C-85E4-070F41A3AC1F}" type="presOf" srcId="{E14B0AAE-3A01-B745-A7AF-5B51F4C2C64A}" destId="{F2E9D045-C162-CA4E-9802-B10F4A19712E}" srcOrd="0" destOrd="2" presId="urn:microsoft.com/office/officeart/2005/8/layout/vProcess5"/>
    <dgm:cxn modelId="{E2654B9D-E426-934C-9284-2B69032C3F0E}" type="presOf" srcId="{0D63AC12-5DEE-1F4D-A7C6-CE555108398A}" destId="{69783055-145A-A142-8025-166CD83C2B17}" srcOrd="0" destOrd="2" presId="urn:microsoft.com/office/officeart/2005/8/layout/vProcess5"/>
    <dgm:cxn modelId="{124D61A0-5BED-AC41-99C4-F71AB81A10AE}" srcId="{BDC15938-5099-474B-8A9E-07C1465FEEEC}" destId="{2C8B76F7-0969-2E42-B1E3-6DA482566969}" srcOrd="0" destOrd="0" parTransId="{778CCBCB-B3F6-674A-84AA-4B5B2B07E564}" sibTransId="{C3F47E6F-6DE2-D24E-9CA6-3B134BAFF12F}"/>
    <dgm:cxn modelId="{DC08DDA7-67C6-9D41-AE59-0D98E12EB8CD}" srcId="{E68D2E70-497F-9C40-A632-58A87DC68AC1}" destId="{689622FB-484F-364F-9747-10D91D16CA05}" srcOrd="0" destOrd="0" parTransId="{058FE7AA-46C7-4647-8F8C-86B935ECD68D}" sibTransId="{74718E69-A4F9-A247-81A7-2A403B5E7ED0}"/>
    <dgm:cxn modelId="{167D6CAB-4884-7C4E-89A3-02EF4466DE85}" type="presOf" srcId="{689622FB-484F-364F-9747-10D91D16CA05}" destId="{69783055-145A-A142-8025-166CD83C2B17}" srcOrd="0" destOrd="1" presId="urn:microsoft.com/office/officeart/2005/8/layout/vProcess5"/>
    <dgm:cxn modelId="{2F4F63CA-1303-1A4D-A231-66A16797EB5A}" srcId="{EBF70E6B-BD43-4442-AEED-5CD60D751283}" destId="{E592B4F4-846C-6A40-ABFB-918E65988355}" srcOrd="0" destOrd="0" parTransId="{CE5486D2-8851-E74C-ACEA-1DF7061C8587}" sibTransId="{2881745A-C62D-0342-80E1-2BCED7515F7B}"/>
    <dgm:cxn modelId="{4289A2CB-C5F3-314B-88A6-11657EE4DF2E}" type="presOf" srcId="{CA55B7DF-9836-FB4A-9624-44E1CF015633}" destId="{57E03C05-93BB-8E49-973D-7E9003264C2D}" srcOrd="0" destOrd="1" presId="urn:microsoft.com/office/officeart/2005/8/layout/vProcess5"/>
    <dgm:cxn modelId="{AD9B80CD-BF2A-9B4D-B987-7D2D71DF4860}" type="presOf" srcId="{C3F47E6F-6DE2-D24E-9CA6-3B134BAFF12F}" destId="{E0C10940-5DFF-F241-9B47-3F15B3C6C755}" srcOrd="0" destOrd="0" presId="urn:microsoft.com/office/officeart/2005/8/layout/vProcess5"/>
    <dgm:cxn modelId="{4EB404DF-8B1E-9744-B42D-4194D9D95360}" type="presOf" srcId="{E14B0AAE-3A01-B745-A7AF-5B51F4C2C64A}" destId="{497DE69C-5192-F64C-BAA8-D96115F1607E}" srcOrd="1" destOrd="2" presId="urn:microsoft.com/office/officeart/2005/8/layout/vProcess5"/>
    <dgm:cxn modelId="{761A0DE1-E8D5-BF45-9BFE-0E8EDDFCDBB8}" srcId="{EBF70E6B-BD43-4442-AEED-5CD60D751283}" destId="{E14B0AAE-3A01-B745-A7AF-5B51F4C2C64A}" srcOrd="1" destOrd="0" parTransId="{8F75DCBD-2472-0741-A6FE-BA7184646693}" sibTransId="{502345E1-453D-4244-A979-9CD13D9F822B}"/>
    <dgm:cxn modelId="{BA030CF6-40D2-0543-A0FF-C588067DEE66}" type="presOf" srcId="{2C8B76F7-0969-2E42-B1E3-6DA482566969}" destId="{6FA8CB45-9524-F94D-86CC-69382E720003}" srcOrd="0" destOrd="0" presId="urn:microsoft.com/office/officeart/2005/8/layout/vProcess5"/>
    <dgm:cxn modelId="{30F0D7FA-1663-F34D-9133-8FA9CC772A17}" srcId="{E68D2E70-497F-9C40-A632-58A87DC68AC1}" destId="{0D63AC12-5DEE-1F4D-A7C6-CE555108398A}" srcOrd="1" destOrd="0" parTransId="{E8040E7C-2B24-F843-A4D6-C91A5C7595D4}" sibTransId="{F3D81B3D-F988-CE4B-AB3C-8980EC8A2172}"/>
    <dgm:cxn modelId="{5DEEE7FE-BEEB-5746-A44A-99EB3860AE1E}" type="presOf" srcId="{3CBF64C5-238D-FA44-AF94-85FAED3DBD30}" destId="{789150CD-255C-A147-99BF-E3F63A5FD862}" srcOrd="0" destOrd="0" presId="urn:microsoft.com/office/officeart/2005/8/layout/vProcess5"/>
    <dgm:cxn modelId="{6093C9EA-242D-4549-9EA8-30D857E16FD6}" type="presParOf" srcId="{11579791-EAB2-8B44-AC96-360A8D61068D}" destId="{ED4CA277-9907-774A-9233-DC786572FD84}" srcOrd="0" destOrd="0" presId="urn:microsoft.com/office/officeart/2005/8/layout/vProcess5"/>
    <dgm:cxn modelId="{BB84330B-5EA7-564E-94D6-A60F110183DC}" type="presParOf" srcId="{11579791-EAB2-8B44-AC96-360A8D61068D}" destId="{6FA8CB45-9524-F94D-86CC-69382E720003}" srcOrd="1" destOrd="0" presId="urn:microsoft.com/office/officeart/2005/8/layout/vProcess5"/>
    <dgm:cxn modelId="{D9E33905-8116-2C4D-8496-A564A1B99429}" type="presParOf" srcId="{11579791-EAB2-8B44-AC96-360A8D61068D}" destId="{F2E9D045-C162-CA4E-9802-B10F4A19712E}" srcOrd="2" destOrd="0" presId="urn:microsoft.com/office/officeart/2005/8/layout/vProcess5"/>
    <dgm:cxn modelId="{E7779BE1-1263-2245-AEF0-3E88F174E5FB}" type="presParOf" srcId="{11579791-EAB2-8B44-AC96-360A8D61068D}" destId="{57E03C05-93BB-8E49-973D-7E9003264C2D}" srcOrd="3" destOrd="0" presId="urn:microsoft.com/office/officeart/2005/8/layout/vProcess5"/>
    <dgm:cxn modelId="{6FB79626-86D0-6E4F-B53B-D45842C10CB4}" type="presParOf" srcId="{11579791-EAB2-8B44-AC96-360A8D61068D}" destId="{69783055-145A-A142-8025-166CD83C2B17}" srcOrd="4" destOrd="0" presId="urn:microsoft.com/office/officeart/2005/8/layout/vProcess5"/>
    <dgm:cxn modelId="{FE923FF5-CD1A-E243-B8CB-9E692FF4F39E}" type="presParOf" srcId="{11579791-EAB2-8B44-AC96-360A8D61068D}" destId="{E0C10940-5DFF-F241-9B47-3F15B3C6C755}" srcOrd="5" destOrd="0" presId="urn:microsoft.com/office/officeart/2005/8/layout/vProcess5"/>
    <dgm:cxn modelId="{1C8E08F9-7CF1-DB4B-AAAD-7839B742FB6D}" type="presParOf" srcId="{11579791-EAB2-8B44-AC96-360A8D61068D}" destId="{135EBF85-A3BA-044D-924E-D4D90C769ED9}" srcOrd="6" destOrd="0" presId="urn:microsoft.com/office/officeart/2005/8/layout/vProcess5"/>
    <dgm:cxn modelId="{6BFD21B9-030D-2443-90C2-840FFAF31F16}" type="presParOf" srcId="{11579791-EAB2-8B44-AC96-360A8D61068D}" destId="{789150CD-255C-A147-99BF-E3F63A5FD862}" srcOrd="7" destOrd="0" presId="urn:microsoft.com/office/officeart/2005/8/layout/vProcess5"/>
    <dgm:cxn modelId="{806FC19F-B585-084D-B435-07F0137B6B3B}" type="presParOf" srcId="{11579791-EAB2-8B44-AC96-360A8D61068D}" destId="{61439196-B544-8F41-8C7F-A417C4F4D920}" srcOrd="8" destOrd="0" presId="urn:microsoft.com/office/officeart/2005/8/layout/vProcess5"/>
    <dgm:cxn modelId="{F5FBF978-653D-1041-9FEA-21E9E7879667}" type="presParOf" srcId="{11579791-EAB2-8B44-AC96-360A8D61068D}" destId="{497DE69C-5192-F64C-BAA8-D96115F1607E}" srcOrd="9" destOrd="0" presId="urn:microsoft.com/office/officeart/2005/8/layout/vProcess5"/>
    <dgm:cxn modelId="{9EDF1907-21D6-6947-85F2-46E74D021B61}" type="presParOf" srcId="{11579791-EAB2-8B44-AC96-360A8D61068D}" destId="{7814415B-B638-FA47-AE04-4C474480326B}" srcOrd="10" destOrd="0" presId="urn:microsoft.com/office/officeart/2005/8/layout/vProcess5"/>
    <dgm:cxn modelId="{935A8040-AB17-6D4D-A007-A414EE2D946C}" type="presParOf" srcId="{11579791-EAB2-8B44-AC96-360A8D61068D}" destId="{98221187-2F54-B04C-B91F-F8B2918793C1}" srcOrd="11"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2F93FF8-DF49-479D-B6D6-824346A87A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3A2DE45-22F3-44F9-B942-B44D6733F4FB}">
      <dgm:prSet/>
      <dgm:spPr>
        <a:solidFill>
          <a:schemeClr val="accent5">
            <a:lumMod val="60000"/>
            <a:lumOff val="40000"/>
          </a:schemeClr>
        </a:solidFill>
      </dgm:spPr>
      <dgm:t>
        <a:bodyPr/>
        <a:lstStyle/>
        <a:p>
          <a:pPr>
            <a:lnSpc>
              <a:spcPct val="100000"/>
            </a:lnSpc>
          </a:pPr>
          <a:r>
            <a:rPr lang="en-US" b="1" dirty="0">
              <a:solidFill>
                <a:schemeClr val="bg2">
                  <a:lumMod val="50000"/>
                </a:schemeClr>
              </a:solidFill>
            </a:rPr>
            <a:t>Gestational Diabetes: </a:t>
          </a:r>
          <a:r>
            <a:rPr lang="en-US" dirty="0">
              <a:solidFill>
                <a:schemeClr val="bg2">
                  <a:lumMod val="50000"/>
                </a:schemeClr>
              </a:solidFill>
            </a:rPr>
            <a:t>It is a type of diabetes that can develop during pregnancy in women who don’t already have diabetes. This causes due to lack of insulin due to weight gain.</a:t>
          </a:r>
        </a:p>
      </dgm:t>
    </dgm:pt>
    <dgm:pt modelId="{039E28DA-F4FA-4E2D-A480-485847736500}" type="parTrans" cxnId="{FEFAF32D-5CF2-4A43-8653-BBA17FD38C4D}">
      <dgm:prSet/>
      <dgm:spPr/>
      <dgm:t>
        <a:bodyPr/>
        <a:lstStyle/>
        <a:p>
          <a:endParaRPr lang="en-US"/>
        </a:p>
      </dgm:t>
    </dgm:pt>
    <dgm:pt modelId="{57C54AC2-AF83-4ED1-A1BD-5CE853EDF003}" type="sibTrans" cxnId="{FEFAF32D-5CF2-4A43-8653-BBA17FD38C4D}">
      <dgm:prSet/>
      <dgm:spPr/>
      <dgm:t>
        <a:bodyPr/>
        <a:lstStyle/>
        <a:p>
          <a:endParaRPr lang="en-US"/>
        </a:p>
      </dgm:t>
    </dgm:pt>
    <dgm:pt modelId="{9A3C15C8-9767-4FAF-8C28-3B1FA7EAC4EF}">
      <dgm:prSet/>
      <dgm:spPr>
        <a:solidFill>
          <a:schemeClr val="tx1">
            <a:lumMod val="20000"/>
            <a:lumOff val="80000"/>
          </a:schemeClr>
        </a:solidFill>
      </dgm:spPr>
      <dgm:t>
        <a:bodyPr/>
        <a:lstStyle/>
        <a:p>
          <a:r>
            <a:rPr lang="en-US" b="1" dirty="0">
              <a:solidFill>
                <a:schemeClr val="bg2">
                  <a:lumMod val="50000"/>
                </a:schemeClr>
              </a:solidFill>
            </a:rPr>
            <a:t>Pre-Eclampsia: </a:t>
          </a:r>
          <a:r>
            <a:rPr lang="en-US" dirty="0">
              <a:solidFill>
                <a:schemeClr val="bg2">
                  <a:lumMod val="50000"/>
                </a:schemeClr>
              </a:solidFill>
            </a:rPr>
            <a:t>High BP than can happen after 20th week of pregnancy or after giving birth (aka postpartum preeclampsia).Apart from high BP, it can cause organs, like the kidneys and liver, to not work normally</a:t>
          </a:r>
          <a:r>
            <a:rPr lang="en-US" dirty="0"/>
            <a:t>.</a:t>
          </a:r>
        </a:p>
      </dgm:t>
    </dgm:pt>
    <dgm:pt modelId="{C6A35221-FDD1-4A24-A6AA-5E74107E5247}" type="parTrans" cxnId="{62D93EE3-1E4A-44EC-9BD6-510EF79CC2E4}">
      <dgm:prSet/>
      <dgm:spPr/>
      <dgm:t>
        <a:bodyPr/>
        <a:lstStyle/>
        <a:p>
          <a:endParaRPr lang="en-US"/>
        </a:p>
      </dgm:t>
    </dgm:pt>
    <dgm:pt modelId="{26078B5C-6FE9-458C-A974-1A41CFEF84C3}" type="sibTrans" cxnId="{62D93EE3-1E4A-44EC-9BD6-510EF79CC2E4}">
      <dgm:prSet/>
      <dgm:spPr/>
      <dgm:t>
        <a:bodyPr/>
        <a:lstStyle/>
        <a:p>
          <a:endParaRPr lang="en-US"/>
        </a:p>
      </dgm:t>
    </dgm:pt>
    <dgm:pt modelId="{184E0025-C072-41A2-9B5F-DCA0C7BFC5B7}">
      <dgm:prSet/>
      <dgm:spPr>
        <a:solidFill>
          <a:srgbClr val="FAC7DD"/>
        </a:solidFill>
      </dgm:spPr>
      <dgm:t>
        <a:bodyPr/>
        <a:lstStyle/>
        <a:p>
          <a:r>
            <a:rPr lang="en-US" b="1" dirty="0">
              <a:solidFill>
                <a:schemeClr val="bg2">
                  <a:lumMod val="50000"/>
                </a:schemeClr>
              </a:solidFill>
            </a:rPr>
            <a:t>Pre-Term: </a:t>
          </a:r>
          <a:r>
            <a:rPr lang="en-US" dirty="0">
              <a:solidFill>
                <a:schemeClr val="bg2">
                  <a:lumMod val="50000"/>
                </a:schemeClr>
              </a:solidFill>
            </a:rPr>
            <a:t>When the baby is born before usually before 37 weeks</a:t>
          </a:r>
        </a:p>
      </dgm:t>
    </dgm:pt>
    <dgm:pt modelId="{A48A87BB-A5D0-416E-8762-6981F79DC00F}" type="parTrans" cxnId="{EEF09BB7-357B-4084-81DA-85243486ADEB}">
      <dgm:prSet/>
      <dgm:spPr/>
      <dgm:t>
        <a:bodyPr/>
        <a:lstStyle/>
        <a:p>
          <a:endParaRPr lang="en-US"/>
        </a:p>
      </dgm:t>
    </dgm:pt>
    <dgm:pt modelId="{9161943A-9975-479D-8014-A63EA605C78F}" type="sibTrans" cxnId="{EEF09BB7-357B-4084-81DA-85243486ADEB}">
      <dgm:prSet/>
      <dgm:spPr/>
      <dgm:t>
        <a:bodyPr/>
        <a:lstStyle/>
        <a:p>
          <a:endParaRPr lang="en-US"/>
        </a:p>
      </dgm:t>
    </dgm:pt>
    <dgm:pt modelId="{FB44588A-632E-4635-9696-0DE7BE70C1A2}">
      <dgm:prSet/>
      <dgm:spPr>
        <a:solidFill>
          <a:srgbClr val="C3F2F6"/>
        </a:solidFill>
      </dgm:spPr>
      <dgm:t>
        <a:bodyPr/>
        <a:lstStyle/>
        <a:p>
          <a:r>
            <a:rPr lang="en-US" b="1" dirty="0">
              <a:solidFill>
                <a:schemeClr val="bg2">
                  <a:lumMod val="50000"/>
                </a:schemeClr>
              </a:solidFill>
            </a:rPr>
            <a:t>C-Section: </a:t>
          </a:r>
          <a:r>
            <a:rPr lang="en-US" dirty="0">
              <a:solidFill>
                <a:schemeClr val="bg2">
                  <a:lumMod val="50000"/>
                </a:schemeClr>
              </a:solidFill>
            </a:rPr>
            <a:t>Labor is not progressing well, </a:t>
          </a:r>
          <a:r>
            <a:rPr lang="en-US" b="1" dirty="0">
              <a:solidFill>
                <a:schemeClr val="bg2">
                  <a:lumMod val="50000"/>
                </a:schemeClr>
              </a:solidFill>
            </a:rPr>
            <a:t> </a:t>
          </a:r>
          <a:r>
            <a:rPr lang="en-US" dirty="0">
              <a:solidFill>
                <a:schemeClr val="bg2">
                  <a:lumMod val="50000"/>
                </a:schemeClr>
              </a:solidFill>
            </a:rPr>
            <a:t>Baby is in bad position,</a:t>
          </a:r>
          <a:r>
            <a:rPr lang="en-US" b="1" dirty="0">
              <a:solidFill>
                <a:schemeClr val="bg2">
                  <a:lumMod val="50000"/>
                </a:schemeClr>
              </a:solidFill>
            </a:rPr>
            <a:t> </a:t>
          </a:r>
          <a:r>
            <a:rPr lang="en-US" dirty="0">
              <a:solidFill>
                <a:schemeClr val="bg2">
                  <a:lumMod val="50000"/>
                </a:schemeClr>
              </a:solidFill>
            </a:rPr>
            <a:t>or the baby is too large for vaginal birth. Heavy Vaginal Bleeding</a:t>
          </a:r>
          <a:r>
            <a:rPr lang="en-US" dirty="0"/>
            <a:t>.</a:t>
          </a:r>
        </a:p>
      </dgm:t>
    </dgm:pt>
    <dgm:pt modelId="{4D989F7F-45E1-4FCC-8E1E-7BA424A015C0}" type="parTrans" cxnId="{C8C3112D-92E9-438D-A448-5DD127D2F0B2}">
      <dgm:prSet/>
      <dgm:spPr/>
      <dgm:t>
        <a:bodyPr/>
        <a:lstStyle/>
        <a:p>
          <a:endParaRPr lang="en-US"/>
        </a:p>
      </dgm:t>
    </dgm:pt>
    <dgm:pt modelId="{DB62CDA7-7622-4710-A827-3D5C54D274BA}" type="sibTrans" cxnId="{C8C3112D-92E9-438D-A448-5DD127D2F0B2}">
      <dgm:prSet/>
      <dgm:spPr/>
      <dgm:t>
        <a:bodyPr/>
        <a:lstStyle/>
        <a:p>
          <a:endParaRPr lang="en-US"/>
        </a:p>
      </dgm:t>
    </dgm:pt>
    <dgm:pt modelId="{97252E30-0B1F-4C87-9CD9-24772B504910}">
      <dgm:prSet/>
      <dgm:spPr>
        <a:solidFill>
          <a:schemeClr val="accent6">
            <a:lumMod val="20000"/>
            <a:lumOff val="80000"/>
          </a:schemeClr>
        </a:solidFill>
      </dgm:spPr>
      <dgm:t>
        <a:bodyPr/>
        <a:lstStyle/>
        <a:p>
          <a:r>
            <a:rPr lang="en-US" b="1">
              <a:solidFill>
                <a:schemeClr val="bg2">
                  <a:lumMod val="50000"/>
                </a:schemeClr>
              </a:solidFill>
            </a:rPr>
            <a:t>Ideal Weight: </a:t>
          </a:r>
          <a:r>
            <a:rPr lang="en-US">
              <a:solidFill>
                <a:schemeClr val="bg2">
                  <a:lumMod val="50000"/>
                </a:schemeClr>
              </a:solidFill>
            </a:rPr>
            <a:t>Weight gained is important during the pregnancy, Is often Body Mass Index(BMI)</a:t>
          </a:r>
        </a:p>
      </dgm:t>
    </dgm:pt>
    <dgm:pt modelId="{7375C0B3-2252-4C77-97B5-3E2EB4CF07BA}" type="parTrans" cxnId="{89CCD12D-021D-419F-BFB1-6BAC6E7DE86D}">
      <dgm:prSet/>
      <dgm:spPr/>
      <dgm:t>
        <a:bodyPr/>
        <a:lstStyle/>
        <a:p>
          <a:endParaRPr lang="en-US"/>
        </a:p>
      </dgm:t>
    </dgm:pt>
    <dgm:pt modelId="{D995CFC3-AF88-4DF3-9E28-3365AE9AA205}" type="sibTrans" cxnId="{89CCD12D-021D-419F-BFB1-6BAC6E7DE86D}">
      <dgm:prSet/>
      <dgm:spPr/>
      <dgm:t>
        <a:bodyPr/>
        <a:lstStyle/>
        <a:p>
          <a:endParaRPr lang="en-US"/>
        </a:p>
      </dgm:t>
    </dgm:pt>
    <dgm:pt modelId="{12B7D03F-6A7D-4F86-9691-7333196B0962}" type="pres">
      <dgm:prSet presAssocID="{92F93FF8-DF49-479D-B6D6-824346A87AEC}" presName="linear" presStyleCnt="0">
        <dgm:presLayoutVars>
          <dgm:animLvl val="lvl"/>
          <dgm:resizeHandles val="exact"/>
        </dgm:presLayoutVars>
      </dgm:prSet>
      <dgm:spPr/>
    </dgm:pt>
    <dgm:pt modelId="{2DC451DB-D5B7-4AF7-8E40-F76D45B3C0EE}" type="pres">
      <dgm:prSet presAssocID="{B3A2DE45-22F3-44F9-B942-B44D6733F4FB}" presName="parentText" presStyleLbl="node1" presStyleIdx="0" presStyleCnt="5" custLinFactNeighborX="-663" custLinFactNeighborY="54913">
        <dgm:presLayoutVars>
          <dgm:chMax val="0"/>
          <dgm:bulletEnabled val="1"/>
        </dgm:presLayoutVars>
      </dgm:prSet>
      <dgm:spPr/>
    </dgm:pt>
    <dgm:pt modelId="{CF1AD6DE-03A4-4DAB-ADE0-C35D758D5C87}" type="pres">
      <dgm:prSet presAssocID="{57C54AC2-AF83-4ED1-A1BD-5CE853EDF003}" presName="spacer" presStyleCnt="0"/>
      <dgm:spPr/>
    </dgm:pt>
    <dgm:pt modelId="{73F5AF7C-0424-4D96-AC5D-4C82EDF9208A}" type="pres">
      <dgm:prSet presAssocID="{9A3C15C8-9767-4FAF-8C28-3B1FA7EAC4EF}" presName="parentText" presStyleLbl="node1" presStyleIdx="1" presStyleCnt="5">
        <dgm:presLayoutVars>
          <dgm:chMax val="0"/>
          <dgm:bulletEnabled val="1"/>
        </dgm:presLayoutVars>
      </dgm:prSet>
      <dgm:spPr/>
    </dgm:pt>
    <dgm:pt modelId="{0738057E-5156-483A-8054-32C4228FDF97}" type="pres">
      <dgm:prSet presAssocID="{26078B5C-6FE9-458C-A974-1A41CFEF84C3}" presName="spacer" presStyleCnt="0"/>
      <dgm:spPr/>
    </dgm:pt>
    <dgm:pt modelId="{1024DB78-EC56-430F-B1F4-666106E7A345}" type="pres">
      <dgm:prSet presAssocID="{184E0025-C072-41A2-9B5F-DCA0C7BFC5B7}" presName="parentText" presStyleLbl="node1" presStyleIdx="2" presStyleCnt="5">
        <dgm:presLayoutVars>
          <dgm:chMax val="0"/>
          <dgm:bulletEnabled val="1"/>
        </dgm:presLayoutVars>
      </dgm:prSet>
      <dgm:spPr/>
    </dgm:pt>
    <dgm:pt modelId="{85951614-5814-4A23-977D-6FB82F1C3E28}" type="pres">
      <dgm:prSet presAssocID="{9161943A-9975-479D-8014-A63EA605C78F}" presName="spacer" presStyleCnt="0"/>
      <dgm:spPr/>
    </dgm:pt>
    <dgm:pt modelId="{51858BF3-8127-43D9-AFF7-3CDA63F8BEFE}" type="pres">
      <dgm:prSet presAssocID="{FB44588A-632E-4635-9696-0DE7BE70C1A2}" presName="parentText" presStyleLbl="node1" presStyleIdx="3" presStyleCnt="5">
        <dgm:presLayoutVars>
          <dgm:chMax val="0"/>
          <dgm:bulletEnabled val="1"/>
        </dgm:presLayoutVars>
      </dgm:prSet>
      <dgm:spPr/>
    </dgm:pt>
    <dgm:pt modelId="{5B0C866A-873F-4BBA-94F8-B343899A0D26}" type="pres">
      <dgm:prSet presAssocID="{DB62CDA7-7622-4710-A827-3D5C54D274BA}" presName="spacer" presStyleCnt="0"/>
      <dgm:spPr/>
    </dgm:pt>
    <dgm:pt modelId="{C7E06880-E29E-41E1-B0E3-A746E039DD18}" type="pres">
      <dgm:prSet presAssocID="{97252E30-0B1F-4C87-9CD9-24772B504910}" presName="parentText" presStyleLbl="node1" presStyleIdx="4" presStyleCnt="5">
        <dgm:presLayoutVars>
          <dgm:chMax val="0"/>
          <dgm:bulletEnabled val="1"/>
        </dgm:presLayoutVars>
      </dgm:prSet>
      <dgm:spPr/>
    </dgm:pt>
  </dgm:ptLst>
  <dgm:cxnLst>
    <dgm:cxn modelId="{C8C3112D-92E9-438D-A448-5DD127D2F0B2}" srcId="{92F93FF8-DF49-479D-B6D6-824346A87AEC}" destId="{FB44588A-632E-4635-9696-0DE7BE70C1A2}" srcOrd="3" destOrd="0" parTransId="{4D989F7F-45E1-4FCC-8E1E-7BA424A015C0}" sibTransId="{DB62CDA7-7622-4710-A827-3D5C54D274BA}"/>
    <dgm:cxn modelId="{89CCD12D-021D-419F-BFB1-6BAC6E7DE86D}" srcId="{92F93FF8-DF49-479D-B6D6-824346A87AEC}" destId="{97252E30-0B1F-4C87-9CD9-24772B504910}" srcOrd="4" destOrd="0" parTransId="{7375C0B3-2252-4C77-97B5-3E2EB4CF07BA}" sibTransId="{D995CFC3-AF88-4DF3-9E28-3365AE9AA205}"/>
    <dgm:cxn modelId="{FEFAF32D-5CF2-4A43-8653-BBA17FD38C4D}" srcId="{92F93FF8-DF49-479D-B6D6-824346A87AEC}" destId="{B3A2DE45-22F3-44F9-B942-B44D6733F4FB}" srcOrd="0" destOrd="0" parTransId="{039E28DA-F4FA-4E2D-A480-485847736500}" sibTransId="{57C54AC2-AF83-4ED1-A1BD-5CE853EDF003}"/>
    <dgm:cxn modelId="{F5D41E43-14C3-4F2C-B45C-AF6F6513B9CA}" type="presOf" srcId="{9A3C15C8-9767-4FAF-8C28-3B1FA7EAC4EF}" destId="{73F5AF7C-0424-4D96-AC5D-4C82EDF9208A}" srcOrd="0" destOrd="0" presId="urn:microsoft.com/office/officeart/2005/8/layout/vList2"/>
    <dgm:cxn modelId="{CB99F475-2ED5-41E9-814B-1543DF7B265F}" type="presOf" srcId="{97252E30-0B1F-4C87-9CD9-24772B504910}" destId="{C7E06880-E29E-41E1-B0E3-A746E039DD18}" srcOrd="0" destOrd="0" presId="urn:microsoft.com/office/officeart/2005/8/layout/vList2"/>
    <dgm:cxn modelId="{44C13DA3-8BB3-4329-9515-A8615860DD78}" type="presOf" srcId="{92F93FF8-DF49-479D-B6D6-824346A87AEC}" destId="{12B7D03F-6A7D-4F86-9691-7333196B0962}" srcOrd="0" destOrd="0" presId="urn:microsoft.com/office/officeart/2005/8/layout/vList2"/>
    <dgm:cxn modelId="{E67C4CAC-F8CB-4665-BB7D-D5169B518A59}" type="presOf" srcId="{FB44588A-632E-4635-9696-0DE7BE70C1A2}" destId="{51858BF3-8127-43D9-AFF7-3CDA63F8BEFE}" srcOrd="0" destOrd="0" presId="urn:microsoft.com/office/officeart/2005/8/layout/vList2"/>
    <dgm:cxn modelId="{EEF09BB7-357B-4084-81DA-85243486ADEB}" srcId="{92F93FF8-DF49-479D-B6D6-824346A87AEC}" destId="{184E0025-C072-41A2-9B5F-DCA0C7BFC5B7}" srcOrd="2" destOrd="0" parTransId="{A48A87BB-A5D0-416E-8762-6981F79DC00F}" sibTransId="{9161943A-9975-479D-8014-A63EA605C78F}"/>
    <dgm:cxn modelId="{047250BA-02D5-4BC6-896F-03294F44622E}" type="presOf" srcId="{B3A2DE45-22F3-44F9-B942-B44D6733F4FB}" destId="{2DC451DB-D5B7-4AF7-8E40-F76D45B3C0EE}" srcOrd="0" destOrd="0" presId="urn:microsoft.com/office/officeart/2005/8/layout/vList2"/>
    <dgm:cxn modelId="{62D93EE3-1E4A-44EC-9BD6-510EF79CC2E4}" srcId="{92F93FF8-DF49-479D-B6D6-824346A87AEC}" destId="{9A3C15C8-9767-4FAF-8C28-3B1FA7EAC4EF}" srcOrd="1" destOrd="0" parTransId="{C6A35221-FDD1-4A24-A6AA-5E74107E5247}" sibTransId="{26078B5C-6FE9-458C-A974-1A41CFEF84C3}"/>
    <dgm:cxn modelId="{B0BAEEF5-C3A6-4056-AECE-23876554F050}" type="presOf" srcId="{184E0025-C072-41A2-9B5F-DCA0C7BFC5B7}" destId="{1024DB78-EC56-430F-B1F4-666106E7A345}" srcOrd="0" destOrd="0" presId="urn:microsoft.com/office/officeart/2005/8/layout/vList2"/>
    <dgm:cxn modelId="{52B56001-4380-4C80-9367-00FD043CAE7E}" type="presParOf" srcId="{12B7D03F-6A7D-4F86-9691-7333196B0962}" destId="{2DC451DB-D5B7-4AF7-8E40-F76D45B3C0EE}" srcOrd="0" destOrd="0" presId="urn:microsoft.com/office/officeart/2005/8/layout/vList2"/>
    <dgm:cxn modelId="{6EEDDE3E-92C9-456D-8F7A-96F7B8CCA9CC}" type="presParOf" srcId="{12B7D03F-6A7D-4F86-9691-7333196B0962}" destId="{CF1AD6DE-03A4-4DAB-ADE0-C35D758D5C87}" srcOrd="1" destOrd="0" presId="urn:microsoft.com/office/officeart/2005/8/layout/vList2"/>
    <dgm:cxn modelId="{D872BFDC-DA59-41C2-AFAF-5715B8EADA87}" type="presParOf" srcId="{12B7D03F-6A7D-4F86-9691-7333196B0962}" destId="{73F5AF7C-0424-4D96-AC5D-4C82EDF9208A}" srcOrd="2" destOrd="0" presId="urn:microsoft.com/office/officeart/2005/8/layout/vList2"/>
    <dgm:cxn modelId="{EFA3CAD1-CCD5-4514-A8B1-8321DE217476}" type="presParOf" srcId="{12B7D03F-6A7D-4F86-9691-7333196B0962}" destId="{0738057E-5156-483A-8054-32C4228FDF97}" srcOrd="3" destOrd="0" presId="urn:microsoft.com/office/officeart/2005/8/layout/vList2"/>
    <dgm:cxn modelId="{ABC4074D-5A98-49C2-A0CF-3A25FEAB9862}" type="presParOf" srcId="{12B7D03F-6A7D-4F86-9691-7333196B0962}" destId="{1024DB78-EC56-430F-B1F4-666106E7A345}" srcOrd="4" destOrd="0" presId="urn:microsoft.com/office/officeart/2005/8/layout/vList2"/>
    <dgm:cxn modelId="{155EF03A-9677-4EA5-87D3-6F56ACAC4004}" type="presParOf" srcId="{12B7D03F-6A7D-4F86-9691-7333196B0962}" destId="{85951614-5814-4A23-977D-6FB82F1C3E28}" srcOrd="5" destOrd="0" presId="urn:microsoft.com/office/officeart/2005/8/layout/vList2"/>
    <dgm:cxn modelId="{AA5ECBFA-44F3-4043-A5F3-A9F18F1B695C}" type="presParOf" srcId="{12B7D03F-6A7D-4F86-9691-7333196B0962}" destId="{51858BF3-8127-43D9-AFF7-3CDA63F8BEFE}" srcOrd="6" destOrd="0" presId="urn:microsoft.com/office/officeart/2005/8/layout/vList2"/>
    <dgm:cxn modelId="{76D712B6-BF23-4666-B70E-B7CC5F53543A}" type="presParOf" srcId="{12B7D03F-6A7D-4F86-9691-7333196B0962}" destId="{5B0C866A-873F-4BBA-94F8-B343899A0D26}" srcOrd="7" destOrd="0" presId="urn:microsoft.com/office/officeart/2005/8/layout/vList2"/>
    <dgm:cxn modelId="{D667186B-9F51-4B3C-AEE0-6B19B40F580E}" type="presParOf" srcId="{12B7D03F-6A7D-4F86-9691-7333196B0962}" destId="{C7E06880-E29E-41E1-B0E3-A746E039DD18}"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0397B3-0111-0941-8FFC-4103F2D1BA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2ABCCB-7E1D-5B40-B26D-9AF132D62E37}">
      <dgm:prSet custT="1"/>
      <dgm:spPr>
        <a:solidFill>
          <a:srgbClr val="C3F2F6"/>
        </a:solidFill>
      </dgm:spPr>
      <dgm:t>
        <a:bodyPr/>
        <a:lstStyle/>
        <a:p>
          <a:r>
            <a:rPr lang="en-US" sz="1600" dirty="0">
              <a:solidFill>
                <a:schemeClr val="bg2">
                  <a:lumMod val="50000"/>
                </a:schemeClr>
              </a:solidFill>
            </a:rPr>
            <a:t>Materno is a multifunctional digital platform</a:t>
          </a:r>
        </a:p>
      </dgm:t>
    </dgm:pt>
    <dgm:pt modelId="{D938AEF0-EE28-CC41-9D2C-B90215E69838}" type="parTrans" cxnId="{B77FBEE8-150B-7D49-9094-681CB1061976}">
      <dgm:prSet/>
      <dgm:spPr/>
      <dgm:t>
        <a:bodyPr/>
        <a:lstStyle/>
        <a:p>
          <a:endParaRPr lang="en-US"/>
        </a:p>
      </dgm:t>
    </dgm:pt>
    <dgm:pt modelId="{16F8C4F2-BC8E-2D4F-AF90-D50028504D05}" type="sibTrans" cxnId="{B77FBEE8-150B-7D49-9094-681CB1061976}">
      <dgm:prSet/>
      <dgm:spPr/>
      <dgm:t>
        <a:bodyPr/>
        <a:lstStyle/>
        <a:p>
          <a:endParaRPr lang="en-US"/>
        </a:p>
      </dgm:t>
    </dgm:pt>
    <dgm:pt modelId="{14826AE0-7EFC-6C49-B636-C5AC3FCC7E64}">
      <dgm:prSet custT="1"/>
      <dgm:spPr>
        <a:solidFill>
          <a:srgbClr val="C3F2F6"/>
        </a:solidFill>
      </dgm:spPr>
      <dgm:t>
        <a:bodyPr/>
        <a:lstStyle/>
        <a:p>
          <a:r>
            <a:rPr lang="en-US" sz="1600" dirty="0">
              <a:solidFill>
                <a:schemeClr val="bg2">
                  <a:lumMod val="50000"/>
                </a:schemeClr>
              </a:solidFill>
            </a:rPr>
            <a:t>It’s a mobile app to ensure the medical records</a:t>
          </a:r>
          <a:r>
            <a:rPr lang="en-US" sz="1900" dirty="0">
              <a:solidFill>
                <a:schemeClr val="bg2">
                  <a:lumMod val="50000"/>
                </a:schemeClr>
              </a:solidFill>
            </a:rPr>
            <a:t>.</a:t>
          </a:r>
        </a:p>
      </dgm:t>
    </dgm:pt>
    <dgm:pt modelId="{308861B5-B216-4849-A65D-254FC692F865}" type="parTrans" cxnId="{3C773776-6F45-6A41-95E7-772E889AB367}">
      <dgm:prSet/>
      <dgm:spPr/>
      <dgm:t>
        <a:bodyPr/>
        <a:lstStyle/>
        <a:p>
          <a:endParaRPr lang="en-US"/>
        </a:p>
      </dgm:t>
    </dgm:pt>
    <dgm:pt modelId="{DDDB05F2-FD4A-7841-9C22-9FE90B3D8E2F}" type="sibTrans" cxnId="{3C773776-6F45-6A41-95E7-772E889AB367}">
      <dgm:prSet/>
      <dgm:spPr/>
      <dgm:t>
        <a:bodyPr/>
        <a:lstStyle/>
        <a:p>
          <a:endParaRPr lang="en-US"/>
        </a:p>
      </dgm:t>
    </dgm:pt>
    <dgm:pt modelId="{0027204C-AA9F-044F-BBE5-2C92D1F0AD76}">
      <dgm:prSet custT="1"/>
      <dgm:spPr>
        <a:solidFill>
          <a:srgbClr val="C3F2F6"/>
        </a:solidFill>
      </dgm:spPr>
      <dgm:t>
        <a:bodyPr/>
        <a:lstStyle/>
        <a:p>
          <a:r>
            <a:rPr lang="en-US" sz="1600" dirty="0">
              <a:solidFill>
                <a:schemeClr val="bg2">
                  <a:lumMod val="50000"/>
                </a:schemeClr>
              </a:solidFill>
            </a:rPr>
            <a:t>It is accessible area for both OBGYN’s and pregnant mothers</a:t>
          </a:r>
        </a:p>
      </dgm:t>
    </dgm:pt>
    <dgm:pt modelId="{AA0AAA35-39CC-E649-941B-611CA229DF4E}" type="parTrans" cxnId="{D1598623-4AF1-5D40-9BFD-483B0F449C1D}">
      <dgm:prSet/>
      <dgm:spPr/>
      <dgm:t>
        <a:bodyPr/>
        <a:lstStyle/>
        <a:p>
          <a:endParaRPr lang="en-US"/>
        </a:p>
      </dgm:t>
    </dgm:pt>
    <dgm:pt modelId="{11BA1295-1F90-4D4C-A266-82F459787E28}" type="sibTrans" cxnId="{D1598623-4AF1-5D40-9BFD-483B0F449C1D}">
      <dgm:prSet/>
      <dgm:spPr/>
      <dgm:t>
        <a:bodyPr/>
        <a:lstStyle/>
        <a:p>
          <a:endParaRPr lang="en-US"/>
        </a:p>
      </dgm:t>
    </dgm:pt>
    <dgm:pt modelId="{17102365-FAA9-794A-9277-7F1F04C01814}">
      <dgm:prSet custT="1"/>
      <dgm:spPr>
        <a:solidFill>
          <a:srgbClr val="C3F2F6"/>
        </a:solidFill>
      </dgm:spPr>
      <dgm:t>
        <a:bodyPr/>
        <a:lstStyle/>
        <a:p>
          <a:r>
            <a:rPr lang="en-US" sz="1600" dirty="0">
              <a:solidFill>
                <a:schemeClr val="bg2">
                  <a:lumMod val="50000"/>
                </a:schemeClr>
              </a:solidFill>
            </a:rPr>
            <a:t>Easy to use and book appointments</a:t>
          </a:r>
        </a:p>
      </dgm:t>
    </dgm:pt>
    <dgm:pt modelId="{7E8CA656-7321-A042-9192-9ACE5C257B1E}" type="parTrans" cxnId="{9A2883C0-62C6-EE46-9641-D122BF616B74}">
      <dgm:prSet/>
      <dgm:spPr/>
      <dgm:t>
        <a:bodyPr/>
        <a:lstStyle/>
        <a:p>
          <a:endParaRPr lang="en-US"/>
        </a:p>
      </dgm:t>
    </dgm:pt>
    <dgm:pt modelId="{0B8B52D1-B064-D346-8466-2494E8183E6A}" type="sibTrans" cxnId="{9A2883C0-62C6-EE46-9641-D122BF616B74}">
      <dgm:prSet/>
      <dgm:spPr/>
      <dgm:t>
        <a:bodyPr/>
        <a:lstStyle/>
        <a:p>
          <a:endParaRPr lang="en-US"/>
        </a:p>
      </dgm:t>
    </dgm:pt>
    <dgm:pt modelId="{5AD853A9-1418-0D4D-B67A-A1C31F98789C}">
      <dgm:prSet custT="1"/>
      <dgm:spPr>
        <a:solidFill>
          <a:srgbClr val="C3F2F6"/>
        </a:solidFill>
      </dgm:spPr>
      <dgm:t>
        <a:bodyPr/>
        <a:lstStyle/>
        <a:p>
          <a:r>
            <a:rPr lang="en-US" sz="1600" dirty="0">
              <a:solidFill>
                <a:schemeClr val="bg2">
                  <a:lumMod val="50000"/>
                </a:schemeClr>
              </a:solidFill>
            </a:rPr>
            <a:t>Easy to follow all the tests and go accordingly</a:t>
          </a:r>
        </a:p>
      </dgm:t>
    </dgm:pt>
    <dgm:pt modelId="{06DA0FBF-FA66-7447-9873-47696BF9027F}" type="parTrans" cxnId="{783ED39B-A62D-FE42-A947-886013361C58}">
      <dgm:prSet/>
      <dgm:spPr/>
      <dgm:t>
        <a:bodyPr/>
        <a:lstStyle/>
        <a:p>
          <a:endParaRPr lang="en-US"/>
        </a:p>
      </dgm:t>
    </dgm:pt>
    <dgm:pt modelId="{A214A2E6-1C7D-8E4D-A56E-3DBD54675327}" type="sibTrans" cxnId="{783ED39B-A62D-FE42-A947-886013361C58}">
      <dgm:prSet/>
      <dgm:spPr/>
      <dgm:t>
        <a:bodyPr/>
        <a:lstStyle/>
        <a:p>
          <a:endParaRPr lang="en-US"/>
        </a:p>
      </dgm:t>
    </dgm:pt>
    <dgm:pt modelId="{65DF23D8-5D51-4649-AE5D-178DB7C0E94B}">
      <dgm:prSet custT="1"/>
      <dgm:spPr>
        <a:solidFill>
          <a:srgbClr val="C3F2F6"/>
        </a:solidFill>
      </dgm:spPr>
      <dgm:t>
        <a:bodyPr/>
        <a:lstStyle/>
        <a:p>
          <a:r>
            <a:rPr lang="en-US" sz="1600" dirty="0">
              <a:solidFill>
                <a:schemeClr val="bg2">
                  <a:lumMod val="50000"/>
                </a:schemeClr>
              </a:solidFill>
            </a:rPr>
            <a:t>To bring Obstetricians-gynecologists, pregnant mothers all together to ensure safer and better pregnancies</a:t>
          </a:r>
        </a:p>
      </dgm:t>
    </dgm:pt>
    <dgm:pt modelId="{455ED7DB-0E51-8C49-A452-1C5AF5619E6E}" type="parTrans" cxnId="{ED0A97AC-7173-F348-A588-88CE2072CAA2}">
      <dgm:prSet/>
      <dgm:spPr/>
      <dgm:t>
        <a:bodyPr/>
        <a:lstStyle/>
        <a:p>
          <a:endParaRPr lang="en-US"/>
        </a:p>
      </dgm:t>
    </dgm:pt>
    <dgm:pt modelId="{6C02D2DC-DC75-F845-B7E2-760B85FBA89C}" type="sibTrans" cxnId="{ED0A97AC-7173-F348-A588-88CE2072CAA2}">
      <dgm:prSet/>
      <dgm:spPr/>
      <dgm:t>
        <a:bodyPr/>
        <a:lstStyle/>
        <a:p>
          <a:endParaRPr lang="en-US"/>
        </a:p>
      </dgm:t>
    </dgm:pt>
    <dgm:pt modelId="{F8FDCE88-46D4-5B4C-AC5B-C2E41A141983}">
      <dgm:prSet/>
      <dgm:spPr/>
      <dgm:t>
        <a:bodyPr/>
        <a:lstStyle/>
        <a:p>
          <a:r>
            <a:rPr lang="en-US"/>
            <a:t>.</a:t>
          </a:r>
        </a:p>
      </dgm:t>
    </dgm:pt>
    <dgm:pt modelId="{C441CAF5-2B4C-1941-92A8-775C636BE8E7}" type="parTrans" cxnId="{B87600E6-3B18-B841-BBDA-0AFB7B72AB4A}">
      <dgm:prSet/>
      <dgm:spPr/>
      <dgm:t>
        <a:bodyPr/>
        <a:lstStyle/>
        <a:p>
          <a:endParaRPr lang="en-US"/>
        </a:p>
      </dgm:t>
    </dgm:pt>
    <dgm:pt modelId="{D3B54EFC-D969-7243-A396-8E681C75A09A}" type="sibTrans" cxnId="{B87600E6-3B18-B841-BBDA-0AFB7B72AB4A}">
      <dgm:prSet/>
      <dgm:spPr/>
      <dgm:t>
        <a:bodyPr/>
        <a:lstStyle/>
        <a:p>
          <a:endParaRPr lang="en-US"/>
        </a:p>
      </dgm:t>
    </dgm:pt>
    <dgm:pt modelId="{94B20665-D9A0-924A-9565-82F3CA930025}" type="pres">
      <dgm:prSet presAssocID="{EC0397B3-0111-0941-8FFC-4103F2D1BA8E}" presName="linear" presStyleCnt="0">
        <dgm:presLayoutVars>
          <dgm:animLvl val="lvl"/>
          <dgm:resizeHandles val="exact"/>
        </dgm:presLayoutVars>
      </dgm:prSet>
      <dgm:spPr/>
    </dgm:pt>
    <dgm:pt modelId="{9474F54F-CB14-7A4F-BF83-63ED2D8B56B6}" type="pres">
      <dgm:prSet presAssocID="{452ABCCB-7E1D-5B40-B26D-9AF132D62E37}" presName="parentText" presStyleLbl="node1" presStyleIdx="0" presStyleCnt="6" custLinFactY="12757" custLinFactNeighborX="-629" custLinFactNeighborY="100000">
        <dgm:presLayoutVars>
          <dgm:chMax val="0"/>
          <dgm:bulletEnabled val="1"/>
        </dgm:presLayoutVars>
      </dgm:prSet>
      <dgm:spPr/>
    </dgm:pt>
    <dgm:pt modelId="{017E7506-08D8-6C42-BD6C-DDC4FF1378B9}" type="pres">
      <dgm:prSet presAssocID="{16F8C4F2-BC8E-2D4F-AF90-D50028504D05}" presName="spacer" presStyleCnt="0"/>
      <dgm:spPr/>
    </dgm:pt>
    <dgm:pt modelId="{256A711D-B526-CC4E-B39A-968B2FD35B44}" type="pres">
      <dgm:prSet presAssocID="{14826AE0-7EFC-6C49-B636-C5AC3FCC7E64}" presName="parentText" presStyleLbl="node1" presStyleIdx="1" presStyleCnt="6">
        <dgm:presLayoutVars>
          <dgm:chMax val="0"/>
          <dgm:bulletEnabled val="1"/>
        </dgm:presLayoutVars>
      </dgm:prSet>
      <dgm:spPr/>
    </dgm:pt>
    <dgm:pt modelId="{6C4E5E11-3EF7-4349-BBEE-7A0C2A83573E}" type="pres">
      <dgm:prSet presAssocID="{DDDB05F2-FD4A-7841-9C22-9FE90B3D8E2F}" presName="spacer" presStyleCnt="0"/>
      <dgm:spPr/>
    </dgm:pt>
    <dgm:pt modelId="{ECCC3775-AC14-F149-A295-15463345A1FC}" type="pres">
      <dgm:prSet presAssocID="{0027204C-AA9F-044F-BBE5-2C92D1F0AD76}" presName="parentText" presStyleLbl="node1" presStyleIdx="2" presStyleCnt="6">
        <dgm:presLayoutVars>
          <dgm:chMax val="0"/>
          <dgm:bulletEnabled val="1"/>
        </dgm:presLayoutVars>
      </dgm:prSet>
      <dgm:spPr/>
    </dgm:pt>
    <dgm:pt modelId="{F34529DB-A172-6346-920E-0C285E04B538}" type="pres">
      <dgm:prSet presAssocID="{11BA1295-1F90-4D4C-A266-82F459787E28}" presName="spacer" presStyleCnt="0"/>
      <dgm:spPr/>
    </dgm:pt>
    <dgm:pt modelId="{2DF99FBE-D846-EE4B-A6B6-73D7E2C0BCC6}" type="pres">
      <dgm:prSet presAssocID="{17102365-FAA9-794A-9277-7F1F04C01814}" presName="parentText" presStyleLbl="node1" presStyleIdx="3" presStyleCnt="6">
        <dgm:presLayoutVars>
          <dgm:chMax val="0"/>
          <dgm:bulletEnabled val="1"/>
        </dgm:presLayoutVars>
      </dgm:prSet>
      <dgm:spPr/>
    </dgm:pt>
    <dgm:pt modelId="{F9C0511B-CBE7-E145-B4B4-B045671E6A8E}" type="pres">
      <dgm:prSet presAssocID="{0B8B52D1-B064-D346-8466-2494E8183E6A}" presName="spacer" presStyleCnt="0"/>
      <dgm:spPr/>
    </dgm:pt>
    <dgm:pt modelId="{A0AEBD2D-2974-754E-A812-65F01B27BC88}" type="pres">
      <dgm:prSet presAssocID="{5AD853A9-1418-0D4D-B67A-A1C31F98789C}" presName="parentText" presStyleLbl="node1" presStyleIdx="4" presStyleCnt="6">
        <dgm:presLayoutVars>
          <dgm:chMax val="0"/>
          <dgm:bulletEnabled val="1"/>
        </dgm:presLayoutVars>
      </dgm:prSet>
      <dgm:spPr/>
    </dgm:pt>
    <dgm:pt modelId="{3A0A6A8C-43CF-614C-9FA6-F6EE69436A2D}" type="pres">
      <dgm:prSet presAssocID="{A214A2E6-1C7D-8E4D-A56E-3DBD54675327}" presName="spacer" presStyleCnt="0"/>
      <dgm:spPr/>
    </dgm:pt>
    <dgm:pt modelId="{03B25AE2-E430-2B42-968B-5CE95B7E2738}" type="pres">
      <dgm:prSet presAssocID="{65DF23D8-5D51-4649-AE5D-178DB7C0E94B}" presName="parentText" presStyleLbl="node1" presStyleIdx="5" presStyleCnt="6">
        <dgm:presLayoutVars>
          <dgm:chMax val="0"/>
          <dgm:bulletEnabled val="1"/>
        </dgm:presLayoutVars>
      </dgm:prSet>
      <dgm:spPr/>
    </dgm:pt>
    <dgm:pt modelId="{B3588239-5C3C-014B-9A0A-16551221D274}" type="pres">
      <dgm:prSet presAssocID="{65DF23D8-5D51-4649-AE5D-178DB7C0E94B}" presName="childText" presStyleLbl="revTx" presStyleIdx="0" presStyleCnt="1">
        <dgm:presLayoutVars>
          <dgm:bulletEnabled val="1"/>
        </dgm:presLayoutVars>
      </dgm:prSet>
      <dgm:spPr/>
    </dgm:pt>
  </dgm:ptLst>
  <dgm:cxnLst>
    <dgm:cxn modelId="{D010610F-ECD1-2544-8E8E-6B1270613DA6}" type="presOf" srcId="{452ABCCB-7E1D-5B40-B26D-9AF132D62E37}" destId="{9474F54F-CB14-7A4F-BF83-63ED2D8B56B6}" srcOrd="0" destOrd="0" presId="urn:microsoft.com/office/officeart/2005/8/layout/vList2"/>
    <dgm:cxn modelId="{78B9CB13-4829-3C43-B5B0-4222D75FE884}" type="presOf" srcId="{EC0397B3-0111-0941-8FFC-4103F2D1BA8E}" destId="{94B20665-D9A0-924A-9565-82F3CA930025}" srcOrd="0" destOrd="0" presId="urn:microsoft.com/office/officeart/2005/8/layout/vList2"/>
    <dgm:cxn modelId="{CCD8901C-58B9-654C-9D80-0E38B26DD265}" type="presOf" srcId="{0027204C-AA9F-044F-BBE5-2C92D1F0AD76}" destId="{ECCC3775-AC14-F149-A295-15463345A1FC}" srcOrd="0" destOrd="0" presId="urn:microsoft.com/office/officeart/2005/8/layout/vList2"/>
    <dgm:cxn modelId="{D1598623-4AF1-5D40-9BFD-483B0F449C1D}" srcId="{EC0397B3-0111-0941-8FFC-4103F2D1BA8E}" destId="{0027204C-AA9F-044F-BBE5-2C92D1F0AD76}" srcOrd="2" destOrd="0" parTransId="{AA0AAA35-39CC-E649-941B-611CA229DF4E}" sibTransId="{11BA1295-1F90-4D4C-A266-82F459787E28}"/>
    <dgm:cxn modelId="{8F85E237-5256-5C4C-9B2C-4B71671C61EE}" type="presOf" srcId="{14826AE0-7EFC-6C49-B636-C5AC3FCC7E64}" destId="{256A711D-B526-CC4E-B39A-968B2FD35B44}" srcOrd="0" destOrd="0" presId="urn:microsoft.com/office/officeart/2005/8/layout/vList2"/>
    <dgm:cxn modelId="{445CF264-799A-1846-8D6A-0E557145FBF6}" type="presOf" srcId="{65DF23D8-5D51-4649-AE5D-178DB7C0E94B}" destId="{03B25AE2-E430-2B42-968B-5CE95B7E2738}" srcOrd="0" destOrd="0" presId="urn:microsoft.com/office/officeart/2005/8/layout/vList2"/>
    <dgm:cxn modelId="{3C773776-6F45-6A41-95E7-772E889AB367}" srcId="{EC0397B3-0111-0941-8FFC-4103F2D1BA8E}" destId="{14826AE0-7EFC-6C49-B636-C5AC3FCC7E64}" srcOrd="1" destOrd="0" parTransId="{308861B5-B216-4849-A65D-254FC692F865}" sibTransId="{DDDB05F2-FD4A-7841-9C22-9FE90B3D8E2F}"/>
    <dgm:cxn modelId="{BA35DC86-AF6F-CD47-95C8-D178C9E05A97}" type="presOf" srcId="{5AD853A9-1418-0D4D-B67A-A1C31F98789C}" destId="{A0AEBD2D-2974-754E-A812-65F01B27BC88}" srcOrd="0" destOrd="0" presId="urn:microsoft.com/office/officeart/2005/8/layout/vList2"/>
    <dgm:cxn modelId="{C9D55190-F05B-FC49-A33C-271E8F542269}" type="presOf" srcId="{17102365-FAA9-794A-9277-7F1F04C01814}" destId="{2DF99FBE-D846-EE4B-A6B6-73D7E2C0BCC6}" srcOrd="0" destOrd="0" presId="urn:microsoft.com/office/officeart/2005/8/layout/vList2"/>
    <dgm:cxn modelId="{783ED39B-A62D-FE42-A947-886013361C58}" srcId="{EC0397B3-0111-0941-8FFC-4103F2D1BA8E}" destId="{5AD853A9-1418-0D4D-B67A-A1C31F98789C}" srcOrd="4" destOrd="0" parTransId="{06DA0FBF-FA66-7447-9873-47696BF9027F}" sibTransId="{A214A2E6-1C7D-8E4D-A56E-3DBD54675327}"/>
    <dgm:cxn modelId="{ED0A97AC-7173-F348-A588-88CE2072CAA2}" srcId="{EC0397B3-0111-0941-8FFC-4103F2D1BA8E}" destId="{65DF23D8-5D51-4649-AE5D-178DB7C0E94B}" srcOrd="5" destOrd="0" parTransId="{455ED7DB-0E51-8C49-A452-1C5AF5619E6E}" sibTransId="{6C02D2DC-DC75-F845-B7E2-760B85FBA89C}"/>
    <dgm:cxn modelId="{9A2883C0-62C6-EE46-9641-D122BF616B74}" srcId="{EC0397B3-0111-0941-8FFC-4103F2D1BA8E}" destId="{17102365-FAA9-794A-9277-7F1F04C01814}" srcOrd="3" destOrd="0" parTransId="{7E8CA656-7321-A042-9192-9ACE5C257B1E}" sibTransId="{0B8B52D1-B064-D346-8466-2494E8183E6A}"/>
    <dgm:cxn modelId="{67B69ECF-B023-E944-BEE3-A0F54577697A}" type="presOf" srcId="{F8FDCE88-46D4-5B4C-AC5B-C2E41A141983}" destId="{B3588239-5C3C-014B-9A0A-16551221D274}" srcOrd="0" destOrd="0" presId="urn:microsoft.com/office/officeart/2005/8/layout/vList2"/>
    <dgm:cxn modelId="{B87600E6-3B18-B841-BBDA-0AFB7B72AB4A}" srcId="{65DF23D8-5D51-4649-AE5D-178DB7C0E94B}" destId="{F8FDCE88-46D4-5B4C-AC5B-C2E41A141983}" srcOrd="0" destOrd="0" parTransId="{C441CAF5-2B4C-1941-92A8-775C636BE8E7}" sibTransId="{D3B54EFC-D969-7243-A396-8E681C75A09A}"/>
    <dgm:cxn modelId="{B77FBEE8-150B-7D49-9094-681CB1061976}" srcId="{EC0397B3-0111-0941-8FFC-4103F2D1BA8E}" destId="{452ABCCB-7E1D-5B40-B26D-9AF132D62E37}" srcOrd="0" destOrd="0" parTransId="{D938AEF0-EE28-CC41-9D2C-B90215E69838}" sibTransId="{16F8C4F2-BC8E-2D4F-AF90-D50028504D05}"/>
    <dgm:cxn modelId="{DF94B122-FD11-E144-89BD-76F777A57314}" type="presParOf" srcId="{94B20665-D9A0-924A-9565-82F3CA930025}" destId="{9474F54F-CB14-7A4F-BF83-63ED2D8B56B6}" srcOrd="0" destOrd="0" presId="urn:microsoft.com/office/officeart/2005/8/layout/vList2"/>
    <dgm:cxn modelId="{4C72C260-3851-B94F-8FA8-3070F64C3E6A}" type="presParOf" srcId="{94B20665-D9A0-924A-9565-82F3CA930025}" destId="{017E7506-08D8-6C42-BD6C-DDC4FF1378B9}" srcOrd="1" destOrd="0" presId="urn:microsoft.com/office/officeart/2005/8/layout/vList2"/>
    <dgm:cxn modelId="{00682F53-26AE-5046-BA14-99E96B2DE24F}" type="presParOf" srcId="{94B20665-D9A0-924A-9565-82F3CA930025}" destId="{256A711D-B526-CC4E-B39A-968B2FD35B44}" srcOrd="2" destOrd="0" presId="urn:microsoft.com/office/officeart/2005/8/layout/vList2"/>
    <dgm:cxn modelId="{D57143EF-33E8-814A-A748-80F9317FF9AC}" type="presParOf" srcId="{94B20665-D9A0-924A-9565-82F3CA930025}" destId="{6C4E5E11-3EF7-4349-BBEE-7A0C2A83573E}" srcOrd="3" destOrd="0" presId="urn:microsoft.com/office/officeart/2005/8/layout/vList2"/>
    <dgm:cxn modelId="{2391CB8E-76C8-9645-93C0-B3D696799AC3}" type="presParOf" srcId="{94B20665-D9A0-924A-9565-82F3CA930025}" destId="{ECCC3775-AC14-F149-A295-15463345A1FC}" srcOrd="4" destOrd="0" presId="urn:microsoft.com/office/officeart/2005/8/layout/vList2"/>
    <dgm:cxn modelId="{49AF9E21-48BC-6148-98E2-36A565BBCB08}" type="presParOf" srcId="{94B20665-D9A0-924A-9565-82F3CA930025}" destId="{F34529DB-A172-6346-920E-0C285E04B538}" srcOrd="5" destOrd="0" presId="urn:microsoft.com/office/officeart/2005/8/layout/vList2"/>
    <dgm:cxn modelId="{C1B7DD1B-C9C4-FB41-9232-2339C2A190D7}" type="presParOf" srcId="{94B20665-D9A0-924A-9565-82F3CA930025}" destId="{2DF99FBE-D846-EE4B-A6B6-73D7E2C0BCC6}" srcOrd="6" destOrd="0" presId="urn:microsoft.com/office/officeart/2005/8/layout/vList2"/>
    <dgm:cxn modelId="{CEDEB12B-DAEC-A146-8886-745B18A774DD}" type="presParOf" srcId="{94B20665-D9A0-924A-9565-82F3CA930025}" destId="{F9C0511B-CBE7-E145-B4B4-B045671E6A8E}" srcOrd="7" destOrd="0" presId="urn:microsoft.com/office/officeart/2005/8/layout/vList2"/>
    <dgm:cxn modelId="{9A42FA07-A826-8846-A685-2A3190C9B425}" type="presParOf" srcId="{94B20665-D9A0-924A-9565-82F3CA930025}" destId="{A0AEBD2D-2974-754E-A812-65F01B27BC88}" srcOrd="8" destOrd="0" presId="urn:microsoft.com/office/officeart/2005/8/layout/vList2"/>
    <dgm:cxn modelId="{FBF79E95-267D-B24D-97E3-606AE0CDFA3B}" type="presParOf" srcId="{94B20665-D9A0-924A-9565-82F3CA930025}" destId="{3A0A6A8C-43CF-614C-9FA6-F6EE69436A2D}" srcOrd="9" destOrd="0" presId="urn:microsoft.com/office/officeart/2005/8/layout/vList2"/>
    <dgm:cxn modelId="{8D3F5F48-8287-F144-B4FA-492E661E8063}" type="presParOf" srcId="{94B20665-D9A0-924A-9565-82F3CA930025}" destId="{03B25AE2-E430-2B42-968B-5CE95B7E2738}" srcOrd="10" destOrd="0" presId="urn:microsoft.com/office/officeart/2005/8/layout/vList2"/>
    <dgm:cxn modelId="{F1EA64F5-05DE-C347-AE40-E506E0373E54}" type="presParOf" srcId="{94B20665-D9A0-924A-9565-82F3CA930025}" destId="{B3588239-5C3C-014B-9A0A-16551221D274}" srcOrd="1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4879C6-04BE-D34E-97FA-550BF810AA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F6060A-107F-F44F-8C3C-8F87A653430A}">
      <dgm:prSet/>
      <dgm:spPr>
        <a:solidFill>
          <a:schemeClr val="accent4">
            <a:lumMod val="25000"/>
            <a:lumOff val="75000"/>
          </a:schemeClr>
        </a:solidFill>
      </dgm:spPr>
      <dgm:t>
        <a:bodyPr/>
        <a:lstStyle/>
        <a:p>
          <a:r>
            <a:rPr lang="en-US" b="1" dirty="0">
              <a:solidFill>
                <a:schemeClr val="bg2">
                  <a:lumMod val="50000"/>
                </a:schemeClr>
              </a:solidFill>
            </a:rPr>
            <a:t>DATASETS</a:t>
          </a:r>
        </a:p>
      </dgm:t>
    </dgm:pt>
    <dgm:pt modelId="{AA77EA94-DACF-7B4B-A8DF-591B06D0CD46}" type="parTrans" cxnId="{A6A9B112-AFDF-1746-8452-CEC3321B34F9}">
      <dgm:prSet/>
      <dgm:spPr/>
      <dgm:t>
        <a:bodyPr/>
        <a:lstStyle/>
        <a:p>
          <a:endParaRPr lang="en-US"/>
        </a:p>
      </dgm:t>
    </dgm:pt>
    <dgm:pt modelId="{6CC5BB61-A9AB-0847-ACA9-9F9422949577}" type="sibTrans" cxnId="{A6A9B112-AFDF-1746-8452-CEC3321B34F9}">
      <dgm:prSet/>
      <dgm:spPr/>
      <dgm:t>
        <a:bodyPr/>
        <a:lstStyle/>
        <a:p>
          <a:endParaRPr lang="en-US"/>
        </a:p>
      </dgm:t>
    </dgm:pt>
    <dgm:pt modelId="{C659F21E-B18B-8549-8011-E595F734E4A6}" type="pres">
      <dgm:prSet presAssocID="{DF4879C6-04BE-D34E-97FA-550BF810AA91}" presName="linear" presStyleCnt="0">
        <dgm:presLayoutVars>
          <dgm:animLvl val="lvl"/>
          <dgm:resizeHandles val="exact"/>
        </dgm:presLayoutVars>
      </dgm:prSet>
      <dgm:spPr/>
    </dgm:pt>
    <dgm:pt modelId="{1238CEE3-DE1A-8943-91D1-D0B1358C81C3}" type="pres">
      <dgm:prSet presAssocID="{8BF6060A-107F-F44F-8C3C-8F87A653430A}" presName="parentText" presStyleLbl="node1" presStyleIdx="0" presStyleCnt="1">
        <dgm:presLayoutVars>
          <dgm:chMax val="0"/>
          <dgm:bulletEnabled val="1"/>
        </dgm:presLayoutVars>
      </dgm:prSet>
      <dgm:spPr/>
    </dgm:pt>
  </dgm:ptLst>
  <dgm:cxnLst>
    <dgm:cxn modelId="{A6A9B112-AFDF-1746-8452-CEC3321B34F9}" srcId="{DF4879C6-04BE-D34E-97FA-550BF810AA91}" destId="{8BF6060A-107F-F44F-8C3C-8F87A653430A}" srcOrd="0" destOrd="0" parTransId="{AA77EA94-DACF-7B4B-A8DF-591B06D0CD46}" sibTransId="{6CC5BB61-A9AB-0847-ACA9-9F9422949577}"/>
    <dgm:cxn modelId="{2D733B33-5857-8640-8FEE-4948BD4E9096}" type="presOf" srcId="{8BF6060A-107F-F44F-8C3C-8F87A653430A}" destId="{1238CEE3-DE1A-8943-91D1-D0B1358C81C3}" srcOrd="0" destOrd="0" presId="urn:microsoft.com/office/officeart/2005/8/layout/vList2"/>
    <dgm:cxn modelId="{7A8CBABE-3161-8C45-9C98-D42C63E68BC9}" type="presOf" srcId="{DF4879C6-04BE-D34E-97FA-550BF810AA91}" destId="{C659F21E-B18B-8549-8011-E595F734E4A6}" srcOrd="0" destOrd="0" presId="urn:microsoft.com/office/officeart/2005/8/layout/vList2"/>
    <dgm:cxn modelId="{620CE0FB-2D07-AA48-8E96-5360503D4C49}" type="presParOf" srcId="{C659F21E-B18B-8549-8011-E595F734E4A6}" destId="{1238CEE3-DE1A-8943-91D1-D0B1358C81C3}"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B8C3C92-FA37-3448-91DF-BFD4DF6E26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20F84B-9DE0-1D4E-8C89-37DFA50DBB61}">
      <dgm:prSet custT="1"/>
      <dgm:spPr>
        <a:solidFill>
          <a:schemeClr val="accent1">
            <a:lumMod val="20000"/>
            <a:lumOff val="80000"/>
          </a:schemeClr>
        </a:solidFill>
      </dgm:spPr>
      <dgm:t>
        <a:bodyPr/>
        <a:lstStyle/>
        <a:p>
          <a:r>
            <a:rPr lang="en-US" sz="1600" b="1" dirty="0">
              <a:solidFill>
                <a:schemeClr val="bg2">
                  <a:lumMod val="50000"/>
                </a:schemeClr>
              </a:solidFill>
            </a:rPr>
            <a:t>Dataset Name</a:t>
          </a:r>
          <a:r>
            <a:rPr lang="en-US" sz="1600" dirty="0">
              <a:solidFill>
                <a:schemeClr val="bg2">
                  <a:lumMod val="50000"/>
                </a:schemeClr>
              </a:solidFill>
            </a:rPr>
            <a:t>: Metronomic Health Dataset</a:t>
          </a:r>
        </a:p>
      </dgm:t>
    </dgm:pt>
    <dgm:pt modelId="{4D6D3871-663C-AC41-9112-33117F5ECBBF}" type="parTrans" cxnId="{D10C9B62-9D33-694F-A2C2-9D4D2F8D93F0}">
      <dgm:prSet/>
      <dgm:spPr/>
      <dgm:t>
        <a:bodyPr/>
        <a:lstStyle/>
        <a:p>
          <a:endParaRPr lang="en-US"/>
        </a:p>
      </dgm:t>
    </dgm:pt>
    <dgm:pt modelId="{731E6223-7D75-F44D-9D64-8C82797AF2C4}" type="sibTrans" cxnId="{D10C9B62-9D33-694F-A2C2-9D4D2F8D93F0}">
      <dgm:prSet/>
      <dgm:spPr/>
      <dgm:t>
        <a:bodyPr/>
        <a:lstStyle/>
        <a:p>
          <a:endParaRPr lang="en-US"/>
        </a:p>
      </dgm:t>
    </dgm:pt>
    <dgm:pt modelId="{48ED1770-D828-8149-AA58-4FE09148CB6B}">
      <dgm:prSet custT="1"/>
      <dgm:spPr>
        <a:solidFill>
          <a:schemeClr val="accent4">
            <a:lumMod val="10000"/>
            <a:lumOff val="90000"/>
          </a:schemeClr>
        </a:solidFill>
      </dgm:spPr>
      <dgm:t>
        <a:bodyPr/>
        <a:lstStyle/>
        <a:p>
          <a:r>
            <a:rPr lang="en-US" sz="1600" b="1" dirty="0">
              <a:solidFill>
                <a:schemeClr val="bg2">
                  <a:lumMod val="50000"/>
                </a:schemeClr>
              </a:solidFill>
            </a:rPr>
            <a:t>Dataset Owner</a:t>
          </a:r>
          <a:r>
            <a:rPr lang="en-US" sz="1600" dirty="0">
              <a:solidFill>
                <a:schemeClr val="bg2">
                  <a:lumMod val="50000"/>
                </a:schemeClr>
              </a:solidFill>
            </a:rPr>
            <a:t>: Metronomic Health</a:t>
          </a:r>
        </a:p>
      </dgm:t>
    </dgm:pt>
    <dgm:pt modelId="{4CBE3522-CE5A-6D44-A1A7-1F02E4DDD5E3}" type="parTrans" cxnId="{3212C7D0-C649-BF4D-A1B7-62DA4313AB4E}">
      <dgm:prSet/>
      <dgm:spPr/>
      <dgm:t>
        <a:bodyPr/>
        <a:lstStyle/>
        <a:p>
          <a:endParaRPr lang="en-US"/>
        </a:p>
      </dgm:t>
    </dgm:pt>
    <dgm:pt modelId="{CD355F50-606E-D045-832D-82EB0E23963F}" type="sibTrans" cxnId="{3212C7D0-C649-BF4D-A1B7-62DA4313AB4E}">
      <dgm:prSet/>
      <dgm:spPr/>
      <dgm:t>
        <a:bodyPr/>
        <a:lstStyle/>
        <a:p>
          <a:endParaRPr lang="en-US"/>
        </a:p>
      </dgm:t>
    </dgm:pt>
    <dgm:pt modelId="{26B3A27A-5DCD-3549-975F-0C5EF88E7076}">
      <dgm:prSet custT="1"/>
      <dgm:spPr>
        <a:solidFill>
          <a:schemeClr val="accent5">
            <a:lumMod val="60000"/>
            <a:lumOff val="40000"/>
          </a:schemeClr>
        </a:solidFill>
      </dgm:spPr>
      <dgm:t>
        <a:bodyPr/>
        <a:lstStyle/>
        <a:p>
          <a:r>
            <a:rPr lang="en-US" sz="1600" b="1" dirty="0">
              <a:solidFill>
                <a:schemeClr val="bg2">
                  <a:lumMod val="50000"/>
                </a:schemeClr>
              </a:solidFill>
            </a:rPr>
            <a:t>Dataset Type</a:t>
          </a:r>
          <a:r>
            <a:rPr lang="en-US" sz="1600" dirty="0">
              <a:solidFill>
                <a:schemeClr val="bg2">
                  <a:lumMod val="50000"/>
                </a:schemeClr>
              </a:solidFill>
            </a:rPr>
            <a:t>: CSV </a:t>
          </a:r>
        </a:p>
      </dgm:t>
    </dgm:pt>
    <dgm:pt modelId="{D481073E-FDA7-9240-A65C-C505C223A833}" type="parTrans" cxnId="{FE593287-412D-F54E-A69E-BE3F993DC02E}">
      <dgm:prSet/>
      <dgm:spPr/>
      <dgm:t>
        <a:bodyPr/>
        <a:lstStyle/>
        <a:p>
          <a:endParaRPr lang="en-US"/>
        </a:p>
      </dgm:t>
    </dgm:pt>
    <dgm:pt modelId="{AE23584E-DB0B-AA4A-8E6C-FC10C3810C41}" type="sibTrans" cxnId="{FE593287-412D-F54E-A69E-BE3F993DC02E}">
      <dgm:prSet/>
      <dgm:spPr/>
      <dgm:t>
        <a:bodyPr/>
        <a:lstStyle/>
        <a:p>
          <a:endParaRPr lang="en-US"/>
        </a:p>
      </dgm:t>
    </dgm:pt>
    <dgm:pt modelId="{AC150094-EC5F-D548-BC12-F4AA36746FF8}">
      <dgm:prSet custT="1"/>
      <dgm:spPr>
        <a:solidFill>
          <a:schemeClr val="accent6">
            <a:lumMod val="40000"/>
            <a:lumOff val="60000"/>
          </a:schemeClr>
        </a:solidFill>
      </dgm:spPr>
      <dgm:t>
        <a:bodyPr/>
        <a:lstStyle/>
        <a:p>
          <a:r>
            <a:rPr lang="en-US" sz="1600" b="1" dirty="0">
              <a:solidFill>
                <a:schemeClr val="bg2">
                  <a:lumMod val="50000"/>
                </a:schemeClr>
              </a:solidFill>
            </a:rPr>
            <a:t>Dataset Size</a:t>
          </a:r>
          <a:r>
            <a:rPr lang="en-US" sz="1600" dirty="0">
              <a:solidFill>
                <a:schemeClr val="bg2">
                  <a:lumMod val="50000"/>
                </a:schemeClr>
              </a:solidFill>
            </a:rPr>
            <a:t>: 14KB</a:t>
          </a:r>
        </a:p>
      </dgm:t>
    </dgm:pt>
    <dgm:pt modelId="{327D9032-271B-DD48-9C47-B99D78ED7C82}" type="parTrans" cxnId="{D889B053-167D-8B41-A540-E8006C4D0DCC}">
      <dgm:prSet/>
      <dgm:spPr/>
      <dgm:t>
        <a:bodyPr/>
        <a:lstStyle/>
        <a:p>
          <a:endParaRPr lang="en-US"/>
        </a:p>
      </dgm:t>
    </dgm:pt>
    <dgm:pt modelId="{DAB92DB7-E579-F84B-8D84-EAE50B7753B0}" type="sibTrans" cxnId="{D889B053-167D-8B41-A540-E8006C4D0DCC}">
      <dgm:prSet/>
      <dgm:spPr/>
      <dgm:t>
        <a:bodyPr/>
        <a:lstStyle/>
        <a:p>
          <a:endParaRPr lang="en-US"/>
        </a:p>
      </dgm:t>
    </dgm:pt>
    <dgm:pt modelId="{BB5C4609-41C1-5244-ACDC-7FBCD6AD4E5F}">
      <dgm:prSet custT="1"/>
      <dgm:spPr>
        <a:solidFill>
          <a:schemeClr val="bg2">
            <a:lumMod val="40000"/>
            <a:lumOff val="60000"/>
          </a:schemeClr>
        </a:solidFill>
      </dgm:spPr>
      <dgm:t>
        <a:bodyPr/>
        <a:lstStyle/>
        <a:p>
          <a:r>
            <a:rPr lang="en-US" sz="1600" b="1" dirty="0">
              <a:solidFill>
                <a:schemeClr val="bg2">
                  <a:lumMod val="50000"/>
                </a:schemeClr>
              </a:solidFill>
            </a:rPr>
            <a:t>Dataset Access</a:t>
          </a:r>
          <a:r>
            <a:rPr lang="en-US" sz="1600" dirty="0">
              <a:solidFill>
                <a:schemeClr val="bg2">
                  <a:lumMod val="50000"/>
                </a:schemeClr>
              </a:solidFill>
            </a:rPr>
            <a:t>: File from the Dr Sujith Krishnan</a:t>
          </a:r>
        </a:p>
      </dgm:t>
    </dgm:pt>
    <dgm:pt modelId="{A1D186C7-156D-6643-8A5E-03FA9EA842A7}" type="parTrans" cxnId="{044A3A2E-B4F5-4C45-B6E9-2510802C8123}">
      <dgm:prSet/>
      <dgm:spPr/>
      <dgm:t>
        <a:bodyPr/>
        <a:lstStyle/>
        <a:p>
          <a:endParaRPr lang="en-US"/>
        </a:p>
      </dgm:t>
    </dgm:pt>
    <dgm:pt modelId="{D85D4912-12F1-D943-8B91-50B479828586}" type="sibTrans" cxnId="{044A3A2E-B4F5-4C45-B6E9-2510802C8123}">
      <dgm:prSet/>
      <dgm:spPr/>
      <dgm:t>
        <a:bodyPr/>
        <a:lstStyle/>
        <a:p>
          <a:endParaRPr lang="en-US"/>
        </a:p>
      </dgm:t>
    </dgm:pt>
    <dgm:pt modelId="{7ED9E7E7-61A0-124F-966D-45D89A224E70}">
      <dgm:prSet custT="1"/>
      <dgm:spPr>
        <a:solidFill>
          <a:schemeClr val="accent2">
            <a:lumMod val="20000"/>
            <a:lumOff val="80000"/>
          </a:schemeClr>
        </a:solidFill>
      </dgm:spPr>
      <dgm:t>
        <a:bodyPr/>
        <a:lstStyle/>
        <a:p>
          <a:r>
            <a:rPr lang="en-US" sz="1600" b="1" dirty="0">
              <a:solidFill>
                <a:schemeClr val="bg2">
                  <a:lumMod val="50000"/>
                </a:schemeClr>
              </a:solidFill>
            </a:rPr>
            <a:t>Dataset Restrictions</a:t>
          </a:r>
          <a:r>
            <a:rPr lang="en-US" sz="1600" dirty="0">
              <a:solidFill>
                <a:schemeClr val="bg2">
                  <a:lumMod val="50000"/>
                </a:schemeClr>
              </a:solidFill>
            </a:rPr>
            <a:t>: No specific restrictions</a:t>
          </a:r>
        </a:p>
      </dgm:t>
    </dgm:pt>
    <dgm:pt modelId="{614C32E4-4139-D847-A903-976DE4623B21}" type="parTrans" cxnId="{714E0997-F5A9-F54E-A7C0-5676F037785E}">
      <dgm:prSet/>
      <dgm:spPr/>
      <dgm:t>
        <a:bodyPr/>
        <a:lstStyle/>
        <a:p>
          <a:endParaRPr lang="en-US"/>
        </a:p>
      </dgm:t>
    </dgm:pt>
    <dgm:pt modelId="{6ACE9622-4E62-8B49-B703-5A749E6FC024}" type="sibTrans" cxnId="{714E0997-F5A9-F54E-A7C0-5676F037785E}">
      <dgm:prSet/>
      <dgm:spPr/>
      <dgm:t>
        <a:bodyPr/>
        <a:lstStyle/>
        <a:p>
          <a:endParaRPr lang="en-US"/>
        </a:p>
      </dgm:t>
    </dgm:pt>
    <dgm:pt modelId="{682D7002-055F-7541-9A60-3B4986B3E618}">
      <dgm:prSet custT="1"/>
      <dgm:spPr>
        <a:solidFill>
          <a:schemeClr val="tx1">
            <a:lumMod val="20000"/>
            <a:lumOff val="80000"/>
          </a:schemeClr>
        </a:solidFill>
      </dgm:spPr>
      <dgm:t>
        <a:bodyPr/>
        <a:lstStyle/>
        <a:p>
          <a:r>
            <a:rPr lang="en-US" sz="1600" b="1" dirty="0">
              <a:solidFill>
                <a:schemeClr val="bg2">
                  <a:lumMod val="50000"/>
                </a:schemeClr>
              </a:solidFill>
            </a:rPr>
            <a:t>Dataset Collection Process</a:t>
          </a:r>
          <a:r>
            <a:rPr lang="en-US" sz="1600" dirty="0">
              <a:solidFill>
                <a:schemeClr val="bg2">
                  <a:lumMod val="50000"/>
                </a:schemeClr>
              </a:solidFill>
            </a:rPr>
            <a:t>: Created synthetic data based on the 98 rows  given by Dr Sujith Krishnan</a:t>
          </a:r>
        </a:p>
      </dgm:t>
    </dgm:pt>
    <dgm:pt modelId="{E219E1CB-3FD9-B64F-BF10-1FACC2AF1220}" type="parTrans" cxnId="{AD40F636-F987-A943-BB91-7A8B74B4ABCD}">
      <dgm:prSet/>
      <dgm:spPr/>
      <dgm:t>
        <a:bodyPr/>
        <a:lstStyle/>
        <a:p>
          <a:endParaRPr lang="en-US"/>
        </a:p>
      </dgm:t>
    </dgm:pt>
    <dgm:pt modelId="{80DCD32B-3BC2-5E48-B767-0181848A31BC}" type="sibTrans" cxnId="{AD40F636-F987-A943-BB91-7A8B74B4ABCD}">
      <dgm:prSet/>
      <dgm:spPr/>
      <dgm:t>
        <a:bodyPr/>
        <a:lstStyle/>
        <a:p>
          <a:endParaRPr lang="en-US"/>
        </a:p>
      </dgm:t>
    </dgm:pt>
    <dgm:pt modelId="{25D30DB7-86EE-4248-B8D3-021EB6372FD1}">
      <dgm:prSet custT="1"/>
      <dgm:spPr>
        <a:solidFill>
          <a:srgbClr val="FAC7DD"/>
        </a:solidFill>
      </dgm:spPr>
      <dgm:t>
        <a:bodyPr/>
        <a:lstStyle/>
        <a:p>
          <a:r>
            <a:rPr lang="en-US" sz="1600" b="1" dirty="0">
              <a:solidFill>
                <a:schemeClr val="bg2">
                  <a:lumMod val="50000"/>
                </a:schemeClr>
              </a:solidFill>
            </a:rPr>
            <a:t>Synthetic Data</a:t>
          </a:r>
          <a:r>
            <a:rPr lang="en-US" sz="1600" dirty="0">
              <a:solidFill>
                <a:schemeClr val="bg2">
                  <a:lumMod val="50000"/>
                </a:schemeClr>
              </a:solidFill>
            </a:rPr>
            <a:t>: 5000 Rows</a:t>
          </a:r>
        </a:p>
      </dgm:t>
    </dgm:pt>
    <dgm:pt modelId="{93FE53DE-3AE6-434B-9051-E35880948DF3}" type="parTrans" cxnId="{6F13452F-7CB8-414B-9C22-28558A7350BE}">
      <dgm:prSet/>
      <dgm:spPr/>
      <dgm:t>
        <a:bodyPr/>
        <a:lstStyle/>
        <a:p>
          <a:endParaRPr lang="en-US"/>
        </a:p>
      </dgm:t>
    </dgm:pt>
    <dgm:pt modelId="{2E299F6B-93A5-B24B-BC1D-D3E15ED78B5B}" type="sibTrans" cxnId="{6F13452F-7CB8-414B-9C22-28558A7350BE}">
      <dgm:prSet/>
      <dgm:spPr/>
      <dgm:t>
        <a:bodyPr/>
        <a:lstStyle/>
        <a:p>
          <a:endParaRPr lang="en-US"/>
        </a:p>
      </dgm:t>
    </dgm:pt>
    <dgm:pt modelId="{264FDF04-D0DC-7548-BAE8-77F4DF23F8ED}">
      <dgm:prSet custT="1"/>
      <dgm:spPr>
        <a:solidFill>
          <a:srgbClr val="668D8A"/>
        </a:solidFill>
      </dgm:spPr>
      <dgm:t>
        <a:bodyPr/>
        <a:lstStyle/>
        <a:p>
          <a:r>
            <a:rPr lang="en-US" sz="1600" b="1" dirty="0">
              <a:solidFill>
                <a:schemeClr val="bg2">
                  <a:lumMod val="50000"/>
                </a:schemeClr>
              </a:solidFill>
            </a:rPr>
            <a:t>Analytic/Algorithm that will use dataset</a:t>
          </a:r>
          <a:r>
            <a:rPr lang="en-US" sz="1600" dirty="0">
              <a:solidFill>
                <a:schemeClr val="bg2">
                  <a:lumMod val="50000"/>
                </a:schemeClr>
              </a:solidFill>
            </a:rPr>
            <a:t>: Machine Learning algorithms</a:t>
          </a:r>
        </a:p>
      </dgm:t>
    </dgm:pt>
    <dgm:pt modelId="{78A4CCF0-814F-5240-A194-2FAEF73C624E}" type="parTrans" cxnId="{45BAEE86-97C8-B843-958B-07A867E619CE}">
      <dgm:prSet/>
      <dgm:spPr/>
      <dgm:t>
        <a:bodyPr/>
        <a:lstStyle/>
        <a:p>
          <a:endParaRPr lang="en-US"/>
        </a:p>
      </dgm:t>
    </dgm:pt>
    <dgm:pt modelId="{B7CD4874-84B2-784A-92CE-16FC11ED9BB7}" type="sibTrans" cxnId="{45BAEE86-97C8-B843-958B-07A867E619CE}">
      <dgm:prSet/>
      <dgm:spPr/>
      <dgm:t>
        <a:bodyPr/>
        <a:lstStyle/>
        <a:p>
          <a:endParaRPr lang="en-US"/>
        </a:p>
      </dgm:t>
    </dgm:pt>
    <dgm:pt modelId="{94CA774B-1201-F540-B7E6-86B6696DAB20}" type="pres">
      <dgm:prSet presAssocID="{5B8C3C92-FA37-3448-91DF-BFD4DF6E26B6}" presName="linear" presStyleCnt="0">
        <dgm:presLayoutVars>
          <dgm:animLvl val="lvl"/>
          <dgm:resizeHandles val="exact"/>
        </dgm:presLayoutVars>
      </dgm:prSet>
      <dgm:spPr/>
    </dgm:pt>
    <dgm:pt modelId="{6B792A91-64D0-994B-8D45-A1655A9EB873}" type="pres">
      <dgm:prSet presAssocID="{DA20F84B-9DE0-1D4E-8C89-37DFA50DBB61}" presName="parentText" presStyleLbl="node1" presStyleIdx="0" presStyleCnt="9" custScaleY="105191" custLinFactY="-9338" custLinFactNeighborY="-100000">
        <dgm:presLayoutVars>
          <dgm:chMax val="0"/>
          <dgm:bulletEnabled val="1"/>
        </dgm:presLayoutVars>
      </dgm:prSet>
      <dgm:spPr/>
    </dgm:pt>
    <dgm:pt modelId="{77B77E64-E08A-464E-8627-82FDA367C829}" type="pres">
      <dgm:prSet presAssocID="{731E6223-7D75-F44D-9D64-8C82797AF2C4}" presName="spacer" presStyleCnt="0"/>
      <dgm:spPr/>
    </dgm:pt>
    <dgm:pt modelId="{FB939112-C6CB-0C41-B379-2DACFD5962E3}" type="pres">
      <dgm:prSet presAssocID="{48ED1770-D828-8149-AA58-4FE09148CB6B}" presName="parentText" presStyleLbl="node1" presStyleIdx="1" presStyleCnt="9" custScaleY="100002" custLinFactNeighborY="26547">
        <dgm:presLayoutVars>
          <dgm:chMax val="0"/>
          <dgm:bulletEnabled val="1"/>
        </dgm:presLayoutVars>
      </dgm:prSet>
      <dgm:spPr/>
    </dgm:pt>
    <dgm:pt modelId="{19C0F813-A3A8-524B-923B-FBAFBD7B3F0E}" type="pres">
      <dgm:prSet presAssocID="{CD355F50-606E-D045-832D-82EB0E23963F}" presName="spacer" presStyleCnt="0"/>
      <dgm:spPr/>
    </dgm:pt>
    <dgm:pt modelId="{BD0E168E-1E16-C74F-B44C-4989386E1751}" type="pres">
      <dgm:prSet presAssocID="{26B3A27A-5DCD-3549-975F-0C5EF88E7076}" presName="parentText" presStyleLbl="node1" presStyleIdx="2" presStyleCnt="9" custLinFactNeighborY="51429">
        <dgm:presLayoutVars>
          <dgm:chMax val="0"/>
          <dgm:bulletEnabled val="1"/>
        </dgm:presLayoutVars>
      </dgm:prSet>
      <dgm:spPr/>
    </dgm:pt>
    <dgm:pt modelId="{3AE13A2A-676D-5045-9915-FC0B0FA39798}" type="pres">
      <dgm:prSet presAssocID="{AE23584E-DB0B-AA4A-8E6C-FC10C3810C41}" presName="spacer" presStyleCnt="0"/>
      <dgm:spPr/>
    </dgm:pt>
    <dgm:pt modelId="{B462AB25-FDA0-7C41-802C-E011166F6FBB}" type="pres">
      <dgm:prSet presAssocID="{AC150094-EC5F-D548-BC12-F4AA36746FF8}" presName="parentText" presStyleLbl="node1" presStyleIdx="3" presStyleCnt="9" custLinFactNeighborY="26690">
        <dgm:presLayoutVars>
          <dgm:chMax val="0"/>
          <dgm:bulletEnabled val="1"/>
        </dgm:presLayoutVars>
      </dgm:prSet>
      <dgm:spPr/>
    </dgm:pt>
    <dgm:pt modelId="{5EAF4A34-21DE-314D-B0DC-0F7D07B835CD}" type="pres">
      <dgm:prSet presAssocID="{DAB92DB7-E579-F84B-8D84-EAE50B7753B0}" presName="spacer" presStyleCnt="0"/>
      <dgm:spPr/>
    </dgm:pt>
    <dgm:pt modelId="{9CC5DAD2-CEEE-2549-9FD6-A0C96DF5D7A8}" type="pres">
      <dgm:prSet presAssocID="{BB5C4609-41C1-5244-ACDC-7FBCD6AD4E5F}" presName="parentText" presStyleLbl="node1" presStyleIdx="4" presStyleCnt="9" custLinFactNeighborY="56288">
        <dgm:presLayoutVars>
          <dgm:chMax val="0"/>
          <dgm:bulletEnabled val="1"/>
        </dgm:presLayoutVars>
      </dgm:prSet>
      <dgm:spPr/>
    </dgm:pt>
    <dgm:pt modelId="{4BD2A4D2-58DF-7645-8DA8-1AA587AC364D}" type="pres">
      <dgm:prSet presAssocID="{D85D4912-12F1-D943-8B91-50B479828586}" presName="spacer" presStyleCnt="0"/>
      <dgm:spPr/>
    </dgm:pt>
    <dgm:pt modelId="{3B952907-6584-F544-99DE-6B48F5247590}" type="pres">
      <dgm:prSet presAssocID="{7ED9E7E7-61A0-124F-966D-45D89A224E70}" presName="parentText" presStyleLbl="node1" presStyleIdx="5" presStyleCnt="9" custLinFactNeighborY="56181">
        <dgm:presLayoutVars>
          <dgm:chMax val="0"/>
          <dgm:bulletEnabled val="1"/>
        </dgm:presLayoutVars>
      </dgm:prSet>
      <dgm:spPr/>
    </dgm:pt>
    <dgm:pt modelId="{F291A622-D42F-7243-972F-3AD27A322C37}" type="pres">
      <dgm:prSet presAssocID="{6ACE9622-4E62-8B49-B703-5A749E6FC024}" presName="spacer" presStyleCnt="0"/>
      <dgm:spPr/>
    </dgm:pt>
    <dgm:pt modelId="{5064A52F-54FD-9343-A88E-16D5FD85C7C8}" type="pres">
      <dgm:prSet presAssocID="{682D7002-055F-7541-9A60-3B4986B3E618}" presName="parentText" presStyleLbl="node1" presStyleIdx="6" presStyleCnt="9" custLinFactNeighborY="43158">
        <dgm:presLayoutVars>
          <dgm:chMax val="0"/>
          <dgm:bulletEnabled val="1"/>
        </dgm:presLayoutVars>
      </dgm:prSet>
      <dgm:spPr/>
    </dgm:pt>
    <dgm:pt modelId="{BAD80A1D-BD66-AB4B-8458-25A54A83ACE8}" type="pres">
      <dgm:prSet presAssocID="{80DCD32B-3BC2-5E48-B767-0181848A31BC}" presName="spacer" presStyleCnt="0"/>
      <dgm:spPr/>
    </dgm:pt>
    <dgm:pt modelId="{4C91EA2F-31EB-314A-A855-B40EFCDB4167}" type="pres">
      <dgm:prSet presAssocID="{25D30DB7-86EE-4248-B8D3-021EB6372FD1}" presName="parentText" presStyleLbl="node1" presStyleIdx="7" presStyleCnt="9" custLinFactNeighborY="32992">
        <dgm:presLayoutVars>
          <dgm:chMax val="0"/>
          <dgm:bulletEnabled val="1"/>
        </dgm:presLayoutVars>
      </dgm:prSet>
      <dgm:spPr/>
    </dgm:pt>
    <dgm:pt modelId="{4EC22030-F8D1-FE43-B7D2-3A99DD944D80}" type="pres">
      <dgm:prSet presAssocID="{2E299F6B-93A5-B24B-BC1D-D3E15ED78B5B}" presName="spacer" presStyleCnt="0"/>
      <dgm:spPr/>
    </dgm:pt>
    <dgm:pt modelId="{ABCBDB7A-663F-8F4B-AA5C-006AEBC4B516}" type="pres">
      <dgm:prSet presAssocID="{264FDF04-D0DC-7548-BAE8-77F4DF23F8ED}" presName="parentText" presStyleLbl="node1" presStyleIdx="8" presStyleCnt="9" custLinFactNeighborY="21743">
        <dgm:presLayoutVars>
          <dgm:chMax val="0"/>
          <dgm:bulletEnabled val="1"/>
        </dgm:presLayoutVars>
      </dgm:prSet>
      <dgm:spPr/>
    </dgm:pt>
  </dgm:ptLst>
  <dgm:cxnLst>
    <dgm:cxn modelId="{21778705-8465-BA46-A484-8B105307F7BF}" type="presOf" srcId="{BB5C4609-41C1-5244-ACDC-7FBCD6AD4E5F}" destId="{9CC5DAD2-CEEE-2549-9FD6-A0C96DF5D7A8}" srcOrd="0" destOrd="0" presId="urn:microsoft.com/office/officeart/2005/8/layout/vList2"/>
    <dgm:cxn modelId="{DB66D005-F516-9D4B-8507-E67E28F0A1CC}" type="presOf" srcId="{AC150094-EC5F-D548-BC12-F4AA36746FF8}" destId="{B462AB25-FDA0-7C41-802C-E011166F6FBB}" srcOrd="0" destOrd="0" presId="urn:microsoft.com/office/officeart/2005/8/layout/vList2"/>
    <dgm:cxn modelId="{044A3A2E-B4F5-4C45-B6E9-2510802C8123}" srcId="{5B8C3C92-FA37-3448-91DF-BFD4DF6E26B6}" destId="{BB5C4609-41C1-5244-ACDC-7FBCD6AD4E5F}" srcOrd="4" destOrd="0" parTransId="{A1D186C7-156D-6643-8A5E-03FA9EA842A7}" sibTransId="{D85D4912-12F1-D943-8B91-50B479828586}"/>
    <dgm:cxn modelId="{6F13452F-7CB8-414B-9C22-28558A7350BE}" srcId="{5B8C3C92-FA37-3448-91DF-BFD4DF6E26B6}" destId="{25D30DB7-86EE-4248-B8D3-021EB6372FD1}" srcOrd="7" destOrd="0" parTransId="{93FE53DE-3AE6-434B-9051-E35880948DF3}" sibTransId="{2E299F6B-93A5-B24B-BC1D-D3E15ED78B5B}"/>
    <dgm:cxn modelId="{AD40F636-F987-A943-BB91-7A8B74B4ABCD}" srcId="{5B8C3C92-FA37-3448-91DF-BFD4DF6E26B6}" destId="{682D7002-055F-7541-9A60-3B4986B3E618}" srcOrd="6" destOrd="0" parTransId="{E219E1CB-3FD9-B64F-BF10-1FACC2AF1220}" sibTransId="{80DCD32B-3BC2-5E48-B767-0181848A31BC}"/>
    <dgm:cxn modelId="{D889B053-167D-8B41-A540-E8006C4D0DCC}" srcId="{5B8C3C92-FA37-3448-91DF-BFD4DF6E26B6}" destId="{AC150094-EC5F-D548-BC12-F4AA36746FF8}" srcOrd="3" destOrd="0" parTransId="{327D9032-271B-DD48-9C47-B99D78ED7C82}" sibTransId="{DAB92DB7-E579-F84B-8D84-EAE50B7753B0}"/>
    <dgm:cxn modelId="{D10C9B62-9D33-694F-A2C2-9D4D2F8D93F0}" srcId="{5B8C3C92-FA37-3448-91DF-BFD4DF6E26B6}" destId="{DA20F84B-9DE0-1D4E-8C89-37DFA50DBB61}" srcOrd="0" destOrd="0" parTransId="{4D6D3871-663C-AC41-9112-33117F5ECBBF}" sibTransId="{731E6223-7D75-F44D-9D64-8C82797AF2C4}"/>
    <dgm:cxn modelId="{AA676468-EB23-3A44-A0E3-77D4DB612395}" type="presOf" srcId="{48ED1770-D828-8149-AA58-4FE09148CB6B}" destId="{FB939112-C6CB-0C41-B379-2DACFD5962E3}" srcOrd="0" destOrd="0" presId="urn:microsoft.com/office/officeart/2005/8/layout/vList2"/>
    <dgm:cxn modelId="{45BAEE86-97C8-B843-958B-07A867E619CE}" srcId="{5B8C3C92-FA37-3448-91DF-BFD4DF6E26B6}" destId="{264FDF04-D0DC-7548-BAE8-77F4DF23F8ED}" srcOrd="8" destOrd="0" parTransId="{78A4CCF0-814F-5240-A194-2FAEF73C624E}" sibTransId="{B7CD4874-84B2-784A-92CE-16FC11ED9BB7}"/>
    <dgm:cxn modelId="{FE593287-412D-F54E-A69E-BE3F993DC02E}" srcId="{5B8C3C92-FA37-3448-91DF-BFD4DF6E26B6}" destId="{26B3A27A-5DCD-3549-975F-0C5EF88E7076}" srcOrd="2" destOrd="0" parTransId="{D481073E-FDA7-9240-A65C-C505C223A833}" sibTransId="{AE23584E-DB0B-AA4A-8E6C-FC10C3810C41}"/>
    <dgm:cxn modelId="{714E0997-F5A9-F54E-A7C0-5676F037785E}" srcId="{5B8C3C92-FA37-3448-91DF-BFD4DF6E26B6}" destId="{7ED9E7E7-61A0-124F-966D-45D89A224E70}" srcOrd="5" destOrd="0" parTransId="{614C32E4-4139-D847-A903-976DE4623B21}" sibTransId="{6ACE9622-4E62-8B49-B703-5A749E6FC024}"/>
    <dgm:cxn modelId="{86B1669B-D00E-A043-95E7-C6630FD940AB}" type="presOf" srcId="{5B8C3C92-FA37-3448-91DF-BFD4DF6E26B6}" destId="{94CA774B-1201-F540-B7E6-86B6696DAB20}" srcOrd="0" destOrd="0" presId="urn:microsoft.com/office/officeart/2005/8/layout/vList2"/>
    <dgm:cxn modelId="{88BD0DA4-6FC9-7649-B403-4762E838FB12}" type="presOf" srcId="{264FDF04-D0DC-7548-BAE8-77F4DF23F8ED}" destId="{ABCBDB7A-663F-8F4B-AA5C-006AEBC4B516}" srcOrd="0" destOrd="0" presId="urn:microsoft.com/office/officeart/2005/8/layout/vList2"/>
    <dgm:cxn modelId="{2E8293A5-0437-7F49-83AA-5BD01B927987}" type="presOf" srcId="{7ED9E7E7-61A0-124F-966D-45D89A224E70}" destId="{3B952907-6584-F544-99DE-6B48F5247590}" srcOrd="0" destOrd="0" presId="urn:microsoft.com/office/officeart/2005/8/layout/vList2"/>
    <dgm:cxn modelId="{DA2F79B5-5314-9944-9A62-3B206B80B548}" type="presOf" srcId="{682D7002-055F-7541-9A60-3B4986B3E618}" destId="{5064A52F-54FD-9343-A88E-16D5FD85C7C8}" srcOrd="0" destOrd="0" presId="urn:microsoft.com/office/officeart/2005/8/layout/vList2"/>
    <dgm:cxn modelId="{57EF59C3-56AE-1D45-96F2-068FC8ACA39B}" type="presOf" srcId="{26B3A27A-5DCD-3549-975F-0C5EF88E7076}" destId="{BD0E168E-1E16-C74F-B44C-4989386E1751}" srcOrd="0" destOrd="0" presId="urn:microsoft.com/office/officeart/2005/8/layout/vList2"/>
    <dgm:cxn modelId="{3212C7D0-C649-BF4D-A1B7-62DA4313AB4E}" srcId="{5B8C3C92-FA37-3448-91DF-BFD4DF6E26B6}" destId="{48ED1770-D828-8149-AA58-4FE09148CB6B}" srcOrd="1" destOrd="0" parTransId="{4CBE3522-CE5A-6D44-A1A7-1F02E4DDD5E3}" sibTransId="{CD355F50-606E-D045-832D-82EB0E23963F}"/>
    <dgm:cxn modelId="{16FD12D3-CAAD-1B41-AD84-EA45E72A8A91}" type="presOf" srcId="{25D30DB7-86EE-4248-B8D3-021EB6372FD1}" destId="{4C91EA2F-31EB-314A-A855-B40EFCDB4167}" srcOrd="0" destOrd="0" presId="urn:microsoft.com/office/officeart/2005/8/layout/vList2"/>
    <dgm:cxn modelId="{AB0261D9-E1A9-3740-899C-BCFC7A276A5C}" type="presOf" srcId="{DA20F84B-9DE0-1D4E-8C89-37DFA50DBB61}" destId="{6B792A91-64D0-994B-8D45-A1655A9EB873}" srcOrd="0" destOrd="0" presId="urn:microsoft.com/office/officeart/2005/8/layout/vList2"/>
    <dgm:cxn modelId="{4B22A1FB-8276-0A47-A753-420E2EFCBCBD}" type="presParOf" srcId="{94CA774B-1201-F540-B7E6-86B6696DAB20}" destId="{6B792A91-64D0-994B-8D45-A1655A9EB873}" srcOrd="0" destOrd="0" presId="urn:microsoft.com/office/officeart/2005/8/layout/vList2"/>
    <dgm:cxn modelId="{8056681B-6548-6943-BC69-02C44E0559C7}" type="presParOf" srcId="{94CA774B-1201-F540-B7E6-86B6696DAB20}" destId="{77B77E64-E08A-464E-8627-82FDA367C829}" srcOrd="1" destOrd="0" presId="urn:microsoft.com/office/officeart/2005/8/layout/vList2"/>
    <dgm:cxn modelId="{6CA839BE-1EA9-6742-9ED4-3ECD43C797A0}" type="presParOf" srcId="{94CA774B-1201-F540-B7E6-86B6696DAB20}" destId="{FB939112-C6CB-0C41-B379-2DACFD5962E3}" srcOrd="2" destOrd="0" presId="urn:microsoft.com/office/officeart/2005/8/layout/vList2"/>
    <dgm:cxn modelId="{63F70EF9-AC07-8B40-A324-28667009A5C5}" type="presParOf" srcId="{94CA774B-1201-F540-B7E6-86B6696DAB20}" destId="{19C0F813-A3A8-524B-923B-FBAFBD7B3F0E}" srcOrd="3" destOrd="0" presId="urn:microsoft.com/office/officeart/2005/8/layout/vList2"/>
    <dgm:cxn modelId="{51E15529-F4C5-1B47-A22F-9A95F7BA0BBF}" type="presParOf" srcId="{94CA774B-1201-F540-B7E6-86B6696DAB20}" destId="{BD0E168E-1E16-C74F-B44C-4989386E1751}" srcOrd="4" destOrd="0" presId="urn:microsoft.com/office/officeart/2005/8/layout/vList2"/>
    <dgm:cxn modelId="{A6DCC3A3-CE3C-E84C-BDF6-CBDB71F4C465}" type="presParOf" srcId="{94CA774B-1201-F540-B7E6-86B6696DAB20}" destId="{3AE13A2A-676D-5045-9915-FC0B0FA39798}" srcOrd="5" destOrd="0" presId="urn:microsoft.com/office/officeart/2005/8/layout/vList2"/>
    <dgm:cxn modelId="{A740DC7C-1C3D-A54F-9A45-CC94801DD7F6}" type="presParOf" srcId="{94CA774B-1201-F540-B7E6-86B6696DAB20}" destId="{B462AB25-FDA0-7C41-802C-E011166F6FBB}" srcOrd="6" destOrd="0" presId="urn:microsoft.com/office/officeart/2005/8/layout/vList2"/>
    <dgm:cxn modelId="{8F4942AC-1962-1E4E-B3CD-E130FD8ED0FF}" type="presParOf" srcId="{94CA774B-1201-F540-B7E6-86B6696DAB20}" destId="{5EAF4A34-21DE-314D-B0DC-0F7D07B835CD}" srcOrd="7" destOrd="0" presId="urn:microsoft.com/office/officeart/2005/8/layout/vList2"/>
    <dgm:cxn modelId="{B000F1A2-7A7C-994F-B3C6-55AC633F8870}" type="presParOf" srcId="{94CA774B-1201-F540-B7E6-86B6696DAB20}" destId="{9CC5DAD2-CEEE-2549-9FD6-A0C96DF5D7A8}" srcOrd="8" destOrd="0" presId="urn:microsoft.com/office/officeart/2005/8/layout/vList2"/>
    <dgm:cxn modelId="{6C055966-B4D7-954C-8A5C-1613474E3B3A}" type="presParOf" srcId="{94CA774B-1201-F540-B7E6-86B6696DAB20}" destId="{4BD2A4D2-58DF-7645-8DA8-1AA587AC364D}" srcOrd="9" destOrd="0" presId="urn:microsoft.com/office/officeart/2005/8/layout/vList2"/>
    <dgm:cxn modelId="{C54C6C51-9343-C945-A222-E87430FB1E66}" type="presParOf" srcId="{94CA774B-1201-F540-B7E6-86B6696DAB20}" destId="{3B952907-6584-F544-99DE-6B48F5247590}" srcOrd="10" destOrd="0" presId="urn:microsoft.com/office/officeart/2005/8/layout/vList2"/>
    <dgm:cxn modelId="{5AE22A4C-BFBD-6847-805C-AD3C20C61768}" type="presParOf" srcId="{94CA774B-1201-F540-B7E6-86B6696DAB20}" destId="{F291A622-D42F-7243-972F-3AD27A322C37}" srcOrd="11" destOrd="0" presId="urn:microsoft.com/office/officeart/2005/8/layout/vList2"/>
    <dgm:cxn modelId="{AFE1630A-4521-0445-A7AC-FF0971907761}" type="presParOf" srcId="{94CA774B-1201-F540-B7E6-86B6696DAB20}" destId="{5064A52F-54FD-9343-A88E-16D5FD85C7C8}" srcOrd="12" destOrd="0" presId="urn:microsoft.com/office/officeart/2005/8/layout/vList2"/>
    <dgm:cxn modelId="{5DE90ED4-A9E4-6A44-810F-05298D2256F0}" type="presParOf" srcId="{94CA774B-1201-F540-B7E6-86B6696DAB20}" destId="{BAD80A1D-BD66-AB4B-8458-25A54A83ACE8}" srcOrd="13" destOrd="0" presId="urn:microsoft.com/office/officeart/2005/8/layout/vList2"/>
    <dgm:cxn modelId="{54465BD9-60A3-1649-B7AE-E2308FBED6C8}" type="presParOf" srcId="{94CA774B-1201-F540-B7E6-86B6696DAB20}" destId="{4C91EA2F-31EB-314A-A855-B40EFCDB4167}" srcOrd="14" destOrd="0" presId="urn:microsoft.com/office/officeart/2005/8/layout/vList2"/>
    <dgm:cxn modelId="{CFAA97B3-ED09-B244-AACD-35129B404458}" type="presParOf" srcId="{94CA774B-1201-F540-B7E6-86B6696DAB20}" destId="{4EC22030-F8D1-FE43-B7D2-3A99DD944D80}" srcOrd="15" destOrd="0" presId="urn:microsoft.com/office/officeart/2005/8/layout/vList2"/>
    <dgm:cxn modelId="{10D3E55D-4434-2141-BC47-1BD23C27C228}" type="presParOf" srcId="{94CA774B-1201-F540-B7E6-86B6696DAB20}" destId="{ABCBDB7A-663F-8F4B-AA5C-006AEBC4B516}"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77A58D-701F-3F40-A359-9DD70F1B41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18D1CDB-B729-D04E-939A-468C2FD32714}">
      <dgm:prSet custT="1"/>
      <dgm:spPr>
        <a:solidFill>
          <a:schemeClr val="accent4">
            <a:lumMod val="10000"/>
            <a:lumOff val="90000"/>
          </a:schemeClr>
        </a:solidFill>
      </dgm:spPr>
      <dgm:t>
        <a:bodyPr/>
        <a:lstStyle/>
        <a:p>
          <a:pPr algn="just">
            <a:lnSpc>
              <a:spcPct val="150000"/>
            </a:lnSpc>
          </a:pPr>
          <a:r>
            <a:rPr lang="en-US" sz="1600" b="1" dirty="0">
              <a:solidFill>
                <a:schemeClr val="bg2">
                  <a:lumMod val="50000"/>
                </a:schemeClr>
              </a:solidFill>
            </a:rPr>
            <a:t>One hot encoding </a:t>
          </a:r>
        </a:p>
        <a:p>
          <a:pPr algn="l">
            <a:lnSpc>
              <a:spcPct val="150000"/>
            </a:lnSpc>
          </a:pPr>
          <a:r>
            <a:rPr lang="en-US" sz="1600" dirty="0">
              <a:solidFill>
                <a:schemeClr val="bg2">
                  <a:lumMod val="50000"/>
                </a:schemeClr>
              </a:solidFill>
            </a:rPr>
            <a:t>one hot encoding is a process by which categorical variables are converted into a form that could be provided to ML algorithms to do   a better job in prediction.</a:t>
          </a:r>
        </a:p>
      </dgm:t>
    </dgm:pt>
    <dgm:pt modelId="{EC96C513-9DA9-C74D-8FB8-98BC343B7481}" type="parTrans" cxnId="{73FFAA76-B405-6341-9119-9B5665EB4F80}">
      <dgm:prSet/>
      <dgm:spPr/>
      <dgm:t>
        <a:bodyPr/>
        <a:lstStyle/>
        <a:p>
          <a:endParaRPr lang="en-US"/>
        </a:p>
      </dgm:t>
    </dgm:pt>
    <dgm:pt modelId="{5F6895A7-8066-0144-A6C0-B3C720429529}" type="sibTrans" cxnId="{73FFAA76-B405-6341-9119-9B5665EB4F80}">
      <dgm:prSet/>
      <dgm:spPr/>
      <dgm:t>
        <a:bodyPr/>
        <a:lstStyle/>
        <a:p>
          <a:endParaRPr lang="en-US"/>
        </a:p>
      </dgm:t>
    </dgm:pt>
    <dgm:pt modelId="{D4A443AF-3244-1141-B3C2-E0F1DA1B0448}" type="pres">
      <dgm:prSet presAssocID="{A277A58D-701F-3F40-A359-9DD70F1B4182}" presName="linear" presStyleCnt="0">
        <dgm:presLayoutVars>
          <dgm:animLvl val="lvl"/>
          <dgm:resizeHandles val="exact"/>
        </dgm:presLayoutVars>
      </dgm:prSet>
      <dgm:spPr/>
    </dgm:pt>
    <dgm:pt modelId="{FDF56854-CA52-6B4C-B7B9-E515BBE06E24}" type="pres">
      <dgm:prSet presAssocID="{318D1CDB-B729-D04E-939A-468C2FD32714}" presName="parentText" presStyleLbl="node1" presStyleIdx="0" presStyleCnt="1" custScaleY="302309" custLinFactNeighborX="-376" custLinFactNeighborY="35351">
        <dgm:presLayoutVars>
          <dgm:chMax val="0"/>
          <dgm:bulletEnabled val="1"/>
        </dgm:presLayoutVars>
      </dgm:prSet>
      <dgm:spPr/>
    </dgm:pt>
  </dgm:ptLst>
  <dgm:cxnLst>
    <dgm:cxn modelId="{0AC36545-D6B6-8E4F-8EAE-EB9AFEA5BB0A}" type="presOf" srcId="{318D1CDB-B729-D04E-939A-468C2FD32714}" destId="{FDF56854-CA52-6B4C-B7B9-E515BBE06E24}" srcOrd="0" destOrd="0" presId="urn:microsoft.com/office/officeart/2005/8/layout/vList2"/>
    <dgm:cxn modelId="{73FFAA76-B405-6341-9119-9B5665EB4F80}" srcId="{A277A58D-701F-3F40-A359-9DD70F1B4182}" destId="{318D1CDB-B729-D04E-939A-468C2FD32714}" srcOrd="0" destOrd="0" parTransId="{EC96C513-9DA9-C74D-8FB8-98BC343B7481}" sibTransId="{5F6895A7-8066-0144-A6C0-B3C720429529}"/>
    <dgm:cxn modelId="{975908DE-4A79-8F4A-8AA6-C4CD80DDF7EF}" type="presOf" srcId="{A277A58D-701F-3F40-A359-9DD70F1B4182}" destId="{D4A443AF-3244-1141-B3C2-E0F1DA1B0448}" srcOrd="0" destOrd="0" presId="urn:microsoft.com/office/officeart/2005/8/layout/vList2"/>
    <dgm:cxn modelId="{A4A8322B-3D19-8A42-9B3E-43290E9E30C3}" type="presParOf" srcId="{D4A443AF-3244-1141-B3C2-E0F1DA1B0448}" destId="{FDF56854-CA52-6B4C-B7B9-E515BBE06E2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3C7A1A-0198-0A4E-A982-A46D51AFEE2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D255A7-E867-A641-ADB7-8B1655F161B4}">
      <dgm:prSet custT="1"/>
      <dgm:spPr>
        <a:solidFill>
          <a:schemeClr val="accent6">
            <a:lumMod val="20000"/>
            <a:lumOff val="80000"/>
          </a:schemeClr>
        </a:solidFill>
      </dgm:spPr>
      <dgm:t>
        <a:bodyPr/>
        <a:lstStyle/>
        <a:p>
          <a:pPr algn="just">
            <a:lnSpc>
              <a:spcPct val="150000"/>
            </a:lnSpc>
          </a:pPr>
          <a:r>
            <a:rPr lang="en-US" sz="1600" b="1" dirty="0">
              <a:solidFill>
                <a:schemeClr val="bg2">
                  <a:lumMod val="50000"/>
                </a:schemeClr>
              </a:solidFill>
            </a:rPr>
            <a:t>Label encoding</a:t>
          </a:r>
        </a:p>
        <a:p>
          <a:pPr algn="just">
            <a:lnSpc>
              <a:spcPct val="150000"/>
            </a:lnSpc>
          </a:pPr>
          <a:r>
            <a:rPr lang="en-US" sz="1600" b="1" dirty="0">
              <a:solidFill>
                <a:schemeClr val="bg2">
                  <a:lumMod val="50000"/>
                </a:schemeClr>
              </a:solidFill>
            </a:rPr>
            <a:t> </a:t>
          </a:r>
          <a:r>
            <a:rPr lang="en-US" sz="1600" b="0" i="0" dirty="0">
              <a:solidFill>
                <a:schemeClr val="bg2">
                  <a:lumMod val="50000"/>
                </a:schemeClr>
              </a:solidFill>
            </a:rPr>
            <a:t>Label encoding is a process of converting categorical data into numerical form, so that it can be used as input for machine learning models</a:t>
          </a:r>
          <a:r>
            <a:rPr lang="en-US" sz="1400" b="0" i="0" dirty="0">
              <a:solidFill>
                <a:schemeClr val="bg2">
                  <a:lumMod val="50000"/>
                </a:schemeClr>
              </a:solidFill>
            </a:rPr>
            <a:t>.</a:t>
          </a:r>
          <a:endParaRPr lang="en-US" sz="1400" dirty="0">
            <a:solidFill>
              <a:schemeClr val="bg2">
                <a:lumMod val="50000"/>
              </a:schemeClr>
            </a:solidFill>
          </a:endParaRPr>
        </a:p>
      </dgm:t>
    </dgm:pt>
    <dgm:pt modelId="{3C004A30-64FF-8A48-942F-AE5BB0460EE8}" type="parTrans" cxnId="{82C58C98-3A8D-7048-B489-8F3C996A8A26}">
      <dgm:prSet/>
      <dgm:spPr/>
      <dgm:t>
        <a:bodyPr/>
        <a:lstStyle/>
        <a:p>
          <a:endParaRPr lang="en-US"/>
        </a:p>
      </dgm:t>
    </dgm:pt>
    <dgm:pt modelId="{C3154C78-AD04-994F-911B-57183D6675E7}" type="sibTrans" cxnId="{82C58C98-3A8D-7048-B489-8F3C996A8A26}">
      <dgm:prSet/>
      <dgm:spPr/>
      <dgm:t>
        <a:bodyPr/>
        <a:lstStyle/>
        <a:p>
          <a:endParaRPr lang="en-US"/>
        </a:p>
      </dgm:t>
    </dgm:pt>
    <dgm:pt modelId="{EAFBD7B6-B2A3-0B42-88E0-7BDC08EBDCC5}" type="pres">
      <dgm:prSet presAssocID="{463C7A1A-0198-0A4E-A982-A46D51AFEE2F}" presName="linear" presStyleCnt="0">
        <dgm:presLayoutVars>
          <dgm:animLvl val="lvl"/>
          <dgm:resizeHandles val="exact"/>
        </dgm:presLayoutVars>
      </dgm:prSet>
      <dgm:spPr/>
    </dgm:pt>
    <dgm:pt modelId="{02DBD78E-813D-BB4A-9D20-6CE2A40F204A}" type="pres">
      <dgm:prSet presAssocID="{96D255A7-E867-A641-ADB7-8B1655F161B4}" presName="parentText" presStyleLbl="node1" presStyleIdx="0" presStyleCnt="1" custScaleY="333540" custLinFactNeighborX="0" custLinFactNeighborY="42835">
        <dgm:presLayoutVars>
          <dgm:chMax val="0"/>
          <dgm:bulletEnabled val="1"/>
        </dgm:presLayoutVars>
      </dgm:prSet>
      <dgm:spPr/>
    </dgm:pt>
  </dgm:ptLst>
  <dgm:cxnLst>
    <dgm:cxn modelId="{82C58C98-3A8D-7048-B489-8F3C996A8A26}" srcId="{463C7A1A-0198-0A4E-A982-A46D51AFEE2F}" destId="{96D255A7-E867-A641-ADB7-8B1655F161B4}" srcOrd="0" destOrd="0" parTransId="{3C004A30-64FF-8A48-942F-AE5BB0460EE8}" sibTransId="{C3154C78-AD04-994F-911B-57183D6675E7}"/>
    <dgm:cxn modelId="{0539DCB3-56D1-7648-8E02-46EFC162D554}" type="presOf" srcId="{463C7A1A-0198-0A4E-A982-A46D51AFEE2F}" destId="{EAFBD7B6-B2A3-0B42-88E0-7BDC08EBDCC5}" srcOrd="0" destOrd="0" presId="urn:microsoft.com/office/officeart/2005/8/layout/vList2"/>
    <dgm:cxn modelId="{265DEFF0-01D2-0E45-8EAF-19197D0C6466}" type="presOf" srcId="{96D255A7-E867-A641-ADB7-8B1655F161B4}" destId="{02DBD78E-813D-BB4A-9D20-6CE2A40F204A}" srcOrd="0" destOrd="0" presId="urn:microsoft.com/office/officeart/2005/8/layout/vList2"/>
    <dgm:cxn modelId="{CAE9763D-AC81-4E4D-A414-96D327181829}" type="presParOf" srcId="{EAFBD7B6-B2A3-0B42-88E0-7BDC08EBDCC5}" destId="{02DBD78E-813D-BB4A-9D20-6CE2A40F204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45F2292-B429-064C-B917-53C145F0ED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D961B0-9EAA-C94F-A02E-CACF33497BC1}">
      <dgm:prSet custT="1"/>
      <dgm:spPr>
        <a:solidFill>
          <a:srgbClr val="C3F2F6"/>
        </a:solidFill>
      </dgm:spPr>
      <dgm:t>
        <a:bodyPr/>
        <a:lstStyle/>
        <a:p>
          <a:pPr>
            <a:lnSpc>
              <a:spcPct val="150000"/>
            </a:lnSpc>
          </a:pPr>
          <a:r>
            <a:rPr lang="en-US" sz="1600" b="1" dirty="0">
              <a:solidFill>
                <a:schemeClr val="bg2">
                  <a:lumMod val="50000"/>
                </a:schemeClr>
              </a:solidFill>
            </a:rPr>
            <a:t>Null Values </a:t>
          </a:r>
        </a:p>
        <a:p>
          <a:pPr>
            <a:lnSpc>
              <a:spcPct val="150000"/>
            </a:lnSpc>
          </a:pPr>
          <a:r>
            <a:rPr lang="en-US" sz="1600" b="0" i="0" dirty="0">
              <a:solidFill>
                <a:schemeClr val="bg2">
                  <a:lumMod val="50000"/>
                </a:schemeClr>
              </a:solidFill>
            </a:rPr>
            <a:t>Label encoding is a process of converting categorical data into </a:t>
          </a:r>
          <a:r>
            <a:rPr lang="en-US" sz="1600" dirty="0">
              <a:solidFill>
                <a:schemeClr val="bg2">
                  <a:lumMod val="50000"/>
                </a:schemeClr>
              </a:solidFill>
            </a:rPr>
            <a:t> </a:t>
          </a:r>
          <a:r>
            <a:rPr lang="en-US" sz="1600" b="0" i="0" dirty="0">
              <a:solidFill>
                <a:schemeClr val="bg2">
                  <a:lumMod val="50000"/>
                </a:schemeClr>
              </a:solidFill>
            </a:rPr>
            <a:t>numerical form, so that it can be used as input for machine learning models</a:t>
          </a:r>
          <a:r>
            <a:rPr lang="en-US" sz="1300" b="0" i="0" dirty="0"/>
            <a:t>.</a:t>
          </a:r>
          <a:endParaRPr lang="en-US" sz="1300" dirty="0"/>
        </a:p>
      </dgm:t>
    </dgm:pt>
    <dgm:pt modelId="{95FAFD44-05C7-BE42-9625-AD8819A75F04}" type="parTrans" cxnId="{D2E36EE9-963C-8748-8710-EDF391F98216}">
      <dgm:prSet/>
      <dgm:spPr/>
      <dgm:t>
        <a:bodyPr/>
        <a:lstStyle/>
        <a:p>
          <a:endParaRPr lang="en-US"/>
        </a:p>
      </dgm:t>
    </dgm:pt>
    <dgm:pt modelId="{D32302BB-2EA6-DE4A-A0F0-4239CD6DF96D}" type="sibTrans" cxnId="{D2E36EE9-963C-8748-8710-EDF391F98216}">
      <dgm:prSet/>
      <dgm:spPr/>
      <dgm:t>
        <a:bodyPr/>
        <a:lstStyle/>
        <a:p>
          <a:endParaRPr lang="en-US"/>
        </a:p>
      </dgm:t>
    </dgm:pt>
    <dgm:pt modelId="{2C082DC1-DC9E-6B48-AAAD-C2E267E40767}" type="pres">
      <dgm:prSet presAssocID="{645F2292-B429-064C-B917-53C145F0ED5F}" presName="linear" presStyleCnt="0">
        <dgm:presLayoutVars>
          <dgm:animLvl val="lvl"/>
          <dgm:resizeHandles val="exact"/>
        </dgm:presLayoutVars>
      </dgm:prSet>
      <dgm:spPr/>
    </dgm:pt>
    <dgm:pt modelId="{F73968D4-D76F-AD40-86AD-B32B2F2C431D}" type="pres">
      <dgm:prSet presAssocID="{0ED961B0-9EAA-C94F-A02E-CACF33497BC1}" presName="parentText" presStyleLbl="node1" presStyleIdx="0" presStyleCnt="1" custScaleY="188419">
        <dgm:presLayoutVars>
          <dgm:chMax val="0"/>
          <dgm:bulletEnabled val="1"/>
        </dgm:presLayoutVars>
      </dgm:prSet>
      <dgm:spPr/>
    </dgm:pt>
  </dgm:ptLst>
  <dgm:cxnLst>
    <dgm:cxn modelId="{8C4FF080-6F6F-7845-9DBA-E82ABBCF81E3}" type="presOf" srcId="{645F2292-B429-064C-B917-53C145F0ED5F}" destId="{2C082DC1-DC9E-6B48-AAAD-C2E267E40767}" srcOrd="0" destOrd="0" presId="urn:microsoft.com/office/officeart/2005/8/layout/vList2"/>
    <dgm:cxn modelId="{554F85BC-C9ED-824C-BC78-98C0DC6F8383}" type="presOf" srcId="{0ED961B0-9EAA-C94F-A02E-CACF33497BC1}" destId="{F73968D4-D76F-AD40-86AD-B32B2F2C431D}" srcOrd="0" destOrd="0" presId="urn:microsoft.com/office/officeart/2005/8/layout/vList2"/>
    <dgm:cxn modelId="{D2E36EE9-963C-8748-8710-EDF391F98216}" srcId="{645F2292-B429-064C-B917-53C145F0ED5F}" destId="{0ED961B0-9EAA-C94F-A02E-CACF33497BC1}" srcOrd="0" destOrd="0" parTransId="{95FAFD44-05C7-BE42-9625-AD8819A75F04}" sibTransId="{D32302BB-2EA6-DE4A-A0F0-4239CD6DF96D}"/>
    <dgm:cxn modelId="{0565A1FB-24F8-F947-AE0B-F4AE1CA1734F}" type="presParOf" srcId="{2C082DC1-DC9E-6B48-AAAD-C2E267E40767}" destId="{F73968D4-D76F-AD40-86AD-B32B2F2C431D}" srcOrd="0" destOrd="0" presId="urn:microsoft.com/office/officeart/2005/8/layout/vList2"/>
  </dgm:cxnLst>
  <dgm:bg>
    <a:solidFill>
      <a:srgbClr val="C3F2F6"/>
    </a:solid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41C9B4C-90B0-2846-8885-1CFF1881B1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C913A7-2E28-9B41-95FB-FE7939CA7F38}">
      <dgm:prSet custT="1"/>
      <dgm:spPr>
        <a:solidFill>
          <a:schemeClr val="accent2">
            <a:lumMod val="40000"/>
            <a:lumOff val="60000"/>
          </a:schemeClr>
        </a:solidFill>
      </dgm:spPr>
      <dgm:t>
        <a:bodyPr/>
        <a:lstStyle/>
        <a:p>
          <a:pPr algn="just">
            <a:lnSpc>
              <a:spcPct val="100000"/>
            </a:lnSpc>
          </a:pPr>
          <a:r>
            <a:rPr lang="en-US" sz="1600" b="1" dirty="0">
              <a:solidFill>
                <a:schemeClr val="bg2">
                  <a:lumMod val="50000"/>
                </a:schemeClr>
              </a:solidFill>
            </a:rPr>
            <a:t>What is one hot encoding ?</a:t>
          </a:r>
        </a:p>
        <a:p>
          <a:pPr algn="just">
            <a:lnSpc>
              <a:spcPct val="100000"/>
            </a:lnSpc>
          </a:pPr>
          <a:r>
            <a:rPr lang="en-US" sz="1600" b="1" dirty="0">
              <a:solidFill>
                <a:schemeClr val="bg2">
                  <a:lumMod val="50000"/>
                </a:schemeClr>
              </a:solidFill>
            </a:rPr>
            <a:t> </a:t>
          </a:r>
          <a:r>
            <a:rPr lang="en-US" sz="1600" dirty="0">
              <a:solidFill>
                <a:schemeClr val="bg2">
                  <a:lumMod val="50000"/>
                </a:schemeClr>
              </a:solidFill>
            </a:rPr>
            <a:t>one hot encoding is a process by which categorical variables are converted into a form that could be provided to ML algorithms to do   a better job in prediction. </a:t>
          </a:r>
        </a:p>
        <a:p>
          <a:pPr algn="just">
            <a:lnSpc>
              <a:spcPct val="100000"/>
            </a:lnSpc>
          </a:pPr>
          <a:r>
            <a:rPr lang="en-US" sz="1600" dirty="0">
              <a:solidFill>
                <a:schemeClr val="bg2">
                  <a:lumMod val="50000"/>
                </a:schemeClr>
              </a:solidFill>
            </a:rPr>
            <a:t>The categorical value represents the numerical value of the entry in the dataset. </a:t>
          </a:r>
        </a:p>
        <a:p>
          <a:pPr algn="just">
            <a:lnSpc>
              <a:spcPct val="100000"/>
            </a:lnSpc>
          </a:pPr>
          <a:r>
            <a:rPr lang="en-US" sz="1600" b="0" i="0" dirty="0">
              <a:solidFill>
                <a:schemeClr val="bg2">
                  <a:lumMod val="50000"/>
                </a:schemeClr>
              </a:solidFill>
            </a:rPr>
            <a:t>This encoding allows machine learning algorithms to use categorical data as input, as most algorithms require numerical data</a:t>
          </a:r>
          <a:endParaRPr lang="en-US" sz="1600" dirty="0">
            <a:solidFill>
              <a:schemeClr val="bg2">
                <a:lumMod val="50000"/>
              </a:schemeClr>
            </a:solidFill>
          </a:endParaRPr>
        </a:p>
      </dgm:t>
    </dgm:pt>
    <dgm:pt modelId="{31E10B78-C636-C142-99DD-049F7858B62F}" type="parTrans" cxnId="{FB0D01A2-5891-F94F-BCA7-8F9915946718}">
      <dgm:prSet/>
      <dgm:spPr/>
      <dgm:t>
        <a:bodyPr/>
        <a:lstStyle/>
        <a:p>
          <a:endParaRPr lang="en-US"/>
        </a:p>
      </dgm:t>
    </dgm:pt>
    <dgm:pt modelId="{33C143E8-EB91-E542-865F-A5C8EC7E4B9B}" type="sibTrans" cxnId="{FB0D01A2-5891-F94F-BCA7-8F9915946718}">
      <dgm:prSet/>
      <dgm:spPr/>
      <dgm:t>
        <a:bodyPr/>
        <a:lstStyle/>
        <a:p>
          <a:endParaRPr lang="en-US"/>
        </a:p>
      </dgm:t>
    </dgm:pt>
    <dgm:pt modelId="{335A617D-D9F1-4946-B04D-DF5C3F959A01}" type="pres">
      <dgm:prSet presAssocID="{C41C9B4C-90B0-2846-8885-1CFF1881B1D6}" presName="linear" presStyleCnt="0">
        <dgm:presLayoutVars>
          <dgm:animLvl val="lvl"/>
          <dgm:resizeHandles val="exact"/>
        </dgm:presLayoutVars>
      </dgm:prSet>
      <dgm:spPr/>
    </dgm:pt>
    <dgm:pt modelId="{EA16B172-8086-9F4B-8611-3D03BF89C103}" type="pres">
      <dgm:prSet presAssocID="{8AC913A7-2E28-9B41-95FB-FE7939CA7F38}" presName="parentText" presStyleLbl="node1" presStyleIdx="0" presStyleCnt="1" custScaleY="105772" custLinFactNeighborX="118" custLinFactNeighborY="-90595">
        <dgm:presLayoutVars>
          <dgm:chMax val="0"/>
          <dgm:bulletEnabled val="1"/>
        </dgm:presLayoutVars>
      </dgm:prSet>
      <dgm:spPr/>
    </dgm:pt>
  </dgm:ptLst>
  <dgm:cxnLst>
    <dgm:cxn modelId="{3831F934-AC5A-EC48-AD58-7238423961EE}" type="presOf" srcId="{8AC913A7-2E28-9B41-95FB-FE7939CA7F38}" destId="{EA16B172-8086-9F4B-8611-3D03BF89C103}" srcOrd="0" destOrd="0" presId="urn:microsoft.com/office/officeart/2005/8/layout/vList2"/>
    <dgm:cxn modelId="{FB0D01A2-5891-F94F-BCA7-8F9915946718}" srcId="{C41C9B4C-90B0-2846-8885-1CFF1881B1D6}" destId="{8AC913A7-2E28-9B41-95FB-FE7939CA7F38}" srcOrd="0" destOrd="0" parTransId="{31E10B78-C636-C142-99DD-049F7858B62F}" sibTransId="{33C143E8-EB91-E542-865F-A5C8EC7E4B9B}"/>
    <dgm:cxn modelId="{7F998BA9-DCE2-B847-8828-B34EFFFAF74A}" type="presOf" srcId="{C41C9B4C-90B0-2846-8885-1CFF1881B1D6}" destId="{335A617D-D9F1-4946-B04D-DF5C3F959A01}" srcOrd="0" destOrd="0" presId="urn:microsoft.com/office/officeart/2005/8/layout/vList2"/>
    <dgm:cxn modelId="{D6D32A28-A6AE-1449-8801-F43DF118ABBD}" type="presParOf" srcId="{335A617D-D9F1-4946-B04D-DF5C3F959A01}" destId="{EA16B172-8086-9F4B-8611-3D03BF89C1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EBDEA52-AD1E-1D4A-B809-9E51B00197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AB28B6-91B1-574D-A055-C49604241F6E}">
      <dgm:prSet custT="1"/>
      <dgm:spPr>
        <a:solidFill>
          <a:srgbClr val="FAC7DD"/>
        </a:solidFill>
      </dgm:spPr>
      <dgm:t>
        <a:bodyPr/>
        <a:lstStyle/>
        <a:p>
          <a:pPr>
            <a:lnSpc>
              <a:spcPct val="150000"/>
            </a:lnSpc>
          </a:pPr>
          <a:r>
            <a:rPr lang="en-US" sz="1600" b="1" dirty="0">
              <a:solidFill>
                <a:schemeClr val="bg2">
                  <a:lumMod val="50000"/>
                </a:schemeClr>
              </a:solidFill>
            </a:rPr>
            <a:t>Why to use one hot encoding ? </a:t>
          </a:r>
        </a:p>
        <a:p>
          <a:pPr>
            <a:lnSpc>
              <a:spcPct val="150000"/>
            </a:lnSpc>
          </a:pPr>
          <a:r>
            <a:rPr lang="en-US" sz="1600" b="0" i="0" dirty="0">
              <a:solidFill>
                <a:schemeClr val="bg2">
                  <a:lumMod val="50000"/>
                </a:schemeClr>
              </a:solidFill>
            </a:rPr>
            <a:t>one-hot encoding is important because it allows us to convert categorical data into numerical data. </a:t>
          </a:r>
        </a:p>
        <a:p>
          <a:pPr>
            <a:lnSpc>
              <a:spcPct val="150000"/>
            </a:lnSpc>
          </a:pPr>
          <a:r>
            <a:rPr lang="en-US" sz="1600" dirty="0">
              <a:solidFill>
                <a:schemeClr val="bg2">
                  <a:lumMod val="50000"/>
                </a:schemeClr>
              </a:solidFill>
            </a:rPr>
            <a:t>T</a:t>
          </a:r>
          <a:r>
            <a:rPr lang="en-US" sz="1600" b="0" i="0" dirty="0">
              <a:solidFill>
                <a:schemeClr val="bg2">
                  <a:lumMod val="50000"/>
                </a:schemeClr>
              </a:solidFill>
            </a:rPr>
            <a:t>hat can be processed by machine learning algorithms, while preserving the information contained in the categorical variable </a:t>
          </a:r>
          <a:r>
            <a:rPr lang="en-US" sz="1600" dirty="0">
              <a:solidFill>
                <a:schemeClr val="bg2">
                  <a:lumMod val="50000"/>
                </a:schemeClr>
              </a:solidFill>
            </a:rPr>
            <a:t> </a:t>
          </a:r>
          <a:r>
            <a:rPr lang="en-US" sz="1600" b="0" i="0" dirty="0">
              <a:solidFill>
                <a:schemeClr val="bg2">
                  <a:lumMod val="50000"/>
                </a:schemeClr>
              </a:solidFill>
            </a:rPr>
            <a:t>prevents the algorithm from placing undue weight on a particular category.</a:t>
          </a:r>
          <a:endParaRPr lang="en-US" sz="1600" dirty="0">
            <a:solidFill>
              <a:schemeClr val="bg2">
                <a:lumMod val="50000"/>
              </a:schemeClr>
            </a:solidFill>
          </a:endParaRPr>
        </a:p>
      </dgm:t>
    </dgm:pt>
    <dgm:pt modelId="{3A3A6DCD-ED2C-9F4C-8271-85122F268A6A}" type="parTrans" cxnId="{07F8FCDE-0709-6449-AFB8-CF0230875839}">
      <dgm:prSet/>
      <dgm:spPr/>
      <dgm:t>
        <a:bodyPr/>
        <a:lstStyle/>
        <a:p>
          <a:endParaRPr lang="en-US"/>
        </a:p>
      </dgm:t>
    </dgm:pt>
    <dgm:pt modelId="{E5002334-71A3-CA47-9E3E-9198C6807041}" type="sibTrans" cxnId="{07F8FCDE-0709-6449-AFB8-CF0230875839}">
      <dgm:prSet/>
      <dgm:spPr/>
      <dgm:t>
        <a:bodyPr/>
        <a:lstStyle/>
        <a:p>
          <a:endParaRPr lang="en-US"/>
        </a:p>
      </dgm:t>
    </dgm:pt>
    <dgm:pt modelId="{2FF85E63-382A-0E49-9B56-B491D954804F}" type="pres">
      <dgm:prSet presAssocID="{FEBDEA52-AD1E-1D4A-B809-9E51B0019764}" presName="linear" presStyleCnt="0">
        <dgm:presLayoutVars>
          <dgm:animLvl val="lvl"/>
          <dgm:resizeHandles val="exact"/>
        </dgm:presLayoutVars>
      </dgm:prSet>
      <dgm:spPr/>
    </dgm:pt>
    <dgm:pt modelId="{E99DAD58-5A09-594E-8626-8A666979A606}" type="pres">
      <dgm:prSet presAssocID="{2EAB28B6-91B1-574D-A055-C49604241F6E}" presName="parentText" presStyleLbl="node1" presStyleIdx="0" presStyleCnt="1" custScaleY="326750" custLinFactNeighborY="-18136">
        <dgm:presLayoutVars>
          <dgm:chMax val="0"/>
          <dgm:bulletEnabled val="1"/>
        </dgm:presLayoutVars>
      </dgm:prSet>
      <dgm:spPr/>
    </dgm:pt>
  </dgm:ptLst>
  <dgm:cxnLst>
    <dgm:cxn modelId="{9FF18A01-1CC8-1544-B5EA-A6CB543FC602}" type="presOf" srcId="{FEBDEA52-AD1E-1D4A-B809-9E51B0019764}" destId="{2FF85E63-382A-0E49-9B56-B491D954804F}" srcOrd="0" destOrd="0" presId="urn:microsoft.com/office/officeart/2005/8/layout/vList2"/>
    <dgm:cxn modelId="{0C57FB47-624C-5541-B1BD-6B7FCE2D69E2}" type="presOf" srcId="{2EAB28B6-91B1-574D-A055-C49604241F6E}" destId="{E99DAD58-5A09-594E-8626-8A666979A606}" srcOrd="0" destOrd="0" presId="urn:microsoft.com/office/officeart/2005/8/layout/vList2"/>
    <dgm:cxn modelId="{07F8FCDE-0709-6449-AFB8-CF0230875839}" srcId="{FEBDEA52-AD1E-1D4A-B809-9E51B0019764}" destId="{2EAB28B6-91B1-574D-A055-C49604241F6E}" srcOrd="0" destOrd="0" parTransId="{3A3A6DCD-ED2C-9F4C-8271-85122F268A6A}" sibTransId="{E5002334-71A3-CA47-9E3E-9198C6807041}"/>
    <dgm:cxn modelId="{66199C85-6646-AD44-9171-5F32EEA4C714}" type="presParOf" srcId="{2FF85E63-382A-0E49-9B56-B491D954804F}" destId="{E99DAD58-5A09-594E-8626-8A666979A606}" srcOrd="0" destOrd="0" presId="urn:microsoft.com/office/officeart/2005/8/layout/vList2"/>
  </dgm:cxnLst>
  <dgm:bg>
    <a:solidFill>
      <a:srgbClr val="FAC7DD"/>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D6EF8F-223A-EC42-A2CD-F1DF83F3A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425196-3593-4645-B2A9-4905DCF24CDD}">
      <dgm:prSet/>
      <dgm:spPr>
        <a:solidFill>
          <a:srgbClr val="C3F2F6"/>
        </a:solidFill>
      </dgm:spPr>
      <dgm:t>
        <a:bodyPr/>
        <a:lstStyle/>
        <a:p>
          <a:r>
            <a:rPr lang="en-US" b="0" i="0" dirty="0">
              <a:solidFill>
                <a:schemeClr val="bg2">
                  <a:lumMod val="50000"/>
                </a:schemeClr>
              </a:solidFill>
            </a:rPr>
            <a:t>Dr. Sujith Krishnan is a Medical Doctor with diverse experience, including working in the socialistic traditions of the NHS.</a:t>
          </a:r>
          <a:endParaRPr lang="en-US" dirty="0">
            <a:solidFill>
              <a:schemeClr val="bg2">
                <a:lumMod val="50000"/>
              </a:schemeClr>
            </a:solidFill>
          </a:endParaRPr>
        </a:p>
      </dgm:t>
    </dgm:pt>
    <dgm:pt modelId="{418A68F4-BB34-E54F-8107-91DAAB8E1D8A}" type="parTrans" cxnId="{A968601E-7354-8141-BA04-2E14844B7BBE}">
      <dgm:prSet/>
      <dgm:spPr/>
      <dgm:t>
        <a:bodyPr/>
        <a:lstStyle/>
        <a:p>
          <a:endParaRPr lang="en-US"/>
        </a:p>
      </dgm:t>
    </dgm:pt>
    <dgm:pt modelId="{299BA9E4-4F1D-1040-8FB1-2109C4F34441}" type="sibTrans" cxnId="{A968601E-7354-8141-BA04-2E14844B7BBE}">
      <dgm:prSet/>
      <dgm:spPr/>
      <dgm:t>
        <a:bodyPr/>
        <a:lstStyle/>
        <a:p>
          <a:endParaRPr lang="en-US"/>
        </a:p>
      </dgm:t>
    </dgm:pt>
    <dgm:pt modelId="{D54D19EE-B605-A943-8180-3342A14F396B}">
      <dgm:prSet/>
      <dgm:spPr>
        <a:solidFill>
          <a:srgbClr val="C3F2F6"/>
        </a:solidFill>
      </dgm:spPr>
      <dgm:t>
        <a:bodyPr/>
        <a:lstStyle/>
        <a:p>
          <a:r>
            <a:rPr lang="en-US" b="0" i="0" dirty="0">
              <a:solidFill>
                <a:schemeClr val="bg2">
                  <a:lumMod val="50000"/>
                </a:schemeClr>
              </a:solidFill>
            </a:rPr>
            <a:t>Pursued an MBA at the prestigious London Business School after obtaining his medical degree from JIPMER.</a:t>
          </a:r>
          <a:endParaRPr lang="en-US" dirty="0">
            <a:solidFill>
              <a:schemeClr val="bg2">
                <a:lumMod val="50000"/>
              </a:schemeClr>
            </a:solidFill>
          </a:endParaRPr>
        </a:p>
      </dgm:t>
    </dgm:pt>
    <dgm:pt modelId="{5BDD934D-B462-2C42-B1CA-6F3EA8565A0F}" type="parTrans" cxnId="{8C0B144A-540C-684B-B7C9-5BD0C1F7ACB2}">
      <dgm:prSet/>
      <dgm:spPr/>
      <dgm:t>
        <a:bodyPr/>
        <a:lstStyle/>
        <a:p>
          <a:endParaRPr lang="en-US"/>
        </a:p>
      </dgm:t>
    </dgm:pt>
    <dgm:pt modelId="{857305C0-8120-F249-B604-F5A99CA7B393}" type="sibTrans" cxnId="{8C0B144A-540C-684B-B7C9-5BD0C1F7ACB2}">
      <dgm:prSet/>
      <dgm:spPr/>
      <dgm:t>
        <a:bodyPr/>
        <a:lstStyle/>
        <a:p>
          <a:endParaRPr lang="en-US"/>
        </a:p>
      </dgm:t>
    </dgm:pt>
    <dgm:pt modelId="{B08D8DB5-18AA-4546-BBBF-68F179B218B8}" type="pres">
      <dgm:prSet presAssocID="{F9D6EF8F-223A-EC42-A2CD-F1DF83F3A9DC}" presName="linear" presStyleCnt="0">
        <dgm:presLayoutVars>
          <dgm:animLvl val="lvl"/>
          <dgm:resizeHandles val="exact"/>
        </dgm:presLayoutVars>
      </dgm:prSet>
      <dgm:spPr/>
    </dgm:pt>
    <dgm:pt modelId="{CECCCB7F-DE03-0840-A634-AA7F0F7615A7}" type="pres">
      <dgm:prSet presAssocID="{C6425196-3593-4645-B2A9-4905DCF24CDD}" presName="parentText" presStyleLbl="node1" presStyleIdx="0" presStyleCnt="2">
        <dgm:presLayoutVars>
          <dgm:chMax val="0"/>
          <dgm:bulletEnabled val="1"/>
        </dgm:presLayoutVars>
      </dgm:prSet>
      <dgm:spPr/>
    </dgm:pt>
    <dgm:pt modelId="{8DC3BBAF-E305-5042-81C6-DDC802DF8112}" type="pres">
      <dgm:prSet presAssocID="{299BA9E4-4F1D-1040-8FB1-2109C4F34441}" presName="spacer" presStyleCnt="0"/>
      <dgm:spPr/>
    </dgm:pt>
    <dgm:pt modelId="{FA2638E9-5235-AC49-BEE9-4788CBF4CBE6}" type="pres">
      <dgm:prSet presAssocID="{D54D19EE-B605-A943-8180-3342A14F396B}" presName="parentText" presStyleLbl="node1" presStyleIdx="1" presStyleCnt="2">
        <dgm:presLayoutVars>
          <dgm:chMax val="0"/>
          <dgm:bulletEnabled val="1"/>
        </dgm:presLayoutVars>
      </dgm:prSet>
      <dgm:spPr/>
    </dgm:pt>
  </dgm:ptLst>
  <dgm:cxnLst>
    <dgm:cxn modelId="{A968601E-7354-8141-BA04-2E14844B7BBE}" srcId="{F9D6EF8F-223A-EC42-A2CD-F1DF83F3A9DC}" destId="{C6425196-3593-4645-B2A9-4905DCF24CDD}" srcOrd="0" destOrd="0" parTransId="{418A68F4-BB34-E54F-8107-91DAAB8E1D8A}" sibTransId="{299BA9E4-4F1D-1040-8FB1-2109C4F34441}"/>
    <dgm:cxn modelId="{8C0B144A-540C-684B-B7C9-5BD0C1F7ACB2}" srcId="{F9D6EF8F-223A-EC42-A2CD-F1DF83F3A9DC}" destId="{D54D19EE-B605-A943-8180-3342A14F396B}" srcOrd="1" destOrd="0" parTransId="{5BDD934D-B462-2C42-B1CA-6F3EA8565A0F}" sibTransId="{857305C0-8120-F249-B604-F5A99CA7B393}"/>
    <dgm:cxn modelId="{438162B9-3585-EE41-BBCC-F350B2ECB01F}" type="presOf" srcId="{C6425196-3593-4645-B2A9-4905DCF24CDD}" destId="{CECCCB7F-DE03-0840-A634-AA7F0F7615A7}" srcOrd="0" destOrd="0" presId="urn:microsoft.com/office/officeart/2005/8/layout/vList2"/>
    <dgm:cxn modelId="{9EAEE2BF-4DB5-694C-BE1C-CE835CEF94DC}" type="presOf" srcId="{F9D6EF8F-223A-EC42-A2CD-F1DF83F3A9DC}" destId="{B08D8DB5-18AA-4546-BBBF-68F179B218B8}" srcOrd="0" destOrd="0" presId="urn:microsoft.com/office/officeart/2005/8/layout/vList2"/>
    <dgm:cxn modelId="{31660DE5-9BE1-EE41-8C3D-631989DE62B6}" type="presOf" srcId="{D54D19EE-B605-A943-8180-3342A14F396B}" destId="{FA2638E9-5235-AC49-BEE9-4788CBF4CBE6}" srcOrd="0" destOrd="0" presId="urn:microsoft.com/office/officeart/2005/8/layout/vList2"/>
    <dgm:cxn modelId="{B9D53076-E532-2945-AAEC-4D777294315A}" type="presParOf" srcId="{B08D8DB5-18AA-4546-BBBF-68F179B218B8}" destId="{CECCCB7F-DE03-0840-A634-AA7F0F7615A7}" srcOrd="0" destOrd="0" presId="urn:microsoft.com/office/officeart/2005/8/layout/vList2"/>
    <dgm:cxn modelId="{8D91C7C3-1274-FE4B-9C24-9AFAF8715EC2}" type="presParOf" srcId="{B08D8DB5-18AA-4546-BBBF-68F179B218B8}" destId="{8DC3BBAF-E305-5042-81C6-DDC802DF8112}" srcOrd="1" destOrd="0" presId="urn:microsoft.com/office/officeart/2005/8/layout/vList2"/>
    <dgm:cxn modelId="{01636EBA-BEE4-6D41-8C82-1E60C2E2A4A0}" type="presParOf" srcId="{B08D8DB5-18AA-4546-BBBF-68F179B218B8}" destId="{FA2638E9-5235-AC49-BEE9-4788CBF4CBE6}" srcOrd="2"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5EAEC5C-74B5-3342-B7FF-7E7635492A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E3C46C4-9B0E-A341-8A52-43ECEA75B610}">
      <dgm:prSet custT="1"/>
      <dgm:spPr>
        <a:solidFill>
          <a:schemeClr val="accent1">
            <a:lumMod val="20000"/>
            <a:lumOff val="80000"/>
          </a:schemeClr>
        </a:solidFill>
      </dgm:spPr>
      <dgm:t>
        <a:bodyPr/>
        <a:lstStyle/>
        <a:p>
          <a:pPr>
            <a:lnSpc>
              <a:spcPct val="150000"/>
            </a:lnSpc>
          </a:pPr>
          <a:r>
            <a:rPr lang="en-US" sz="1600" b="1" dirty="0">
              <a:solidFill>
                <a:schemeClr val="bg2">
                  <a:lumMod val="50000"/>
                </a:schemeClr>
              </a:solidFill>
            </a:rPr>
            <a:t>When to use one hot encoding ?</a:t>
          </a:r>
        </a:p>
        <a:p>
          <a:pPr>
            <a:lnSpc>
              <a:spcPct val="150000"/>
            </a:lnSpc>
          </a:pPr>
          <a:r>
            <a:rPr lang="en-US" sz="1600" b="1" dirty="0">
              <a:solidFill>
                <a:schemeClr val="bg2">
                  <a:lumMod val="50000"/>
                </a:schemeClr>
              </a:solidFill>
            </a:rPr>
            <a:t> </a:t>
          </a:r>
          <a:r>
            <a:rPr lang="en-US" sz="1600" b="0" i="0" dirty="0">
              <a:solidFill>
                <a:schemeClr val="bg2">
                  <a:lumMod val="50000"/>
                </a:schemeClr>
              </a:solidFill>
            </a:rPr>
            <a:t>When the categorical variable does not have an inherent order or hierarchy, such as colors, countries, or genres. </a:t>
          </a:r>
        </a:p>
        <a:p>
          <a:pPr>
            <a:lnSpc>
              <a:spcPct val="150000"/>
            </a:lnSpc>
          </a:pPr>
          <a:r>
            <a:rPr lang="en-US" sz="1600" b="0" i="0" dirty="0">
              <a:solidFill>
                <a:schemeClr val="bg2">
                  <a:lumMod val="50000"/>
                </a:schemeClr>
              </a:solidFill>
            </a:rPr>
            <a:t>When the categorical variable has a small number of categories, as one-hot encoding can create many additional features, which can be computationally expensive. </a:t>
          </a:r>
          <a:endParaRPr lang="en-US" sz="1600" dirty="0">
            <a:solidFill>
              <a:schemeClr val="bg2">
                <a:lumMod val="50000"/>
              </a:schemeClr>
            </a:solidFill>
          </a:endParaRPr>
        </a:p>
      </dgm:t>
    </dgm:pt>
    <dgm:pt modelId="{0660D812-6221-C446-878E-F868169D888E}" type="parTrans" cxnId="{2E43E60E-4F7D-3A42-A5E1-8A2F2A0F490D}">
      <dgm:prSet/>
      <dgm:spPr/>
      <dgm:t>
        <a:bodyPr/>
        <a:lstStyle/>
        <a:p>
          <a:endParaRPr lang="en-US"/>
        </a:p>
      </dgm:t>
    </dgm:pt>
    <dgm:pt modelId="{2E570FD9-DBDA-3345-B8E9-92F187DCFEFA}" type="sibTrans" cxnId="{2E43E60E-4F7D-3A42-A5E1-8A2F2A0F490D}">
      <dgm:prSet/>
      <dgm:spPr/>
      <dgm:t>
        <a:bodyPr/>
        <a:lstStyle/>
        <a:p>
          <a:endParaRPr lang="en-US"/>
        </a:p>
      </dgm:t>
    </dgm:pt>
    <dgm:pt modelId="{801E6EDE-1F4E-FD40-B5EB-F63FB3CAE61C}" type="pres">
      <dgm:prSet presAssocID="{35EAEC5C-74B5-3342-B7FF-7E7635492ADE}" presName="linear" presStyleCnt="0">
        <dgm:presLayoutVars>
          <dgm:animLvl val="lvl"/>
          <dgm:resizeHandles val="exact"/>
        </dgm:presLayoutVars>
      </dgm:prSet>
      <dgm:spPr/>
    </dgm:pt>
    <dgm:pt modelId="{0657EF95-73F0-9940-A4AA-033FE846CDEE}" type="pres">
      <dgm:prSet presAssocID="{1E3C46C4-9B0E-A341-8A52-43ECEA75B610}" presName="parentText" presStyleLbl="node1" presStyleIdx="0" presStyleCnt="1" custScaleY="285103">
        <dgm:presLayoutVars>
          <dgm:chMax val="0"/>
          <dgm:bulletEnabled val="1"/>
        </dgm:presLayoutVars>
      </dgm:prSet>
      <dgm:spPr/>
    </dgm:pt>
  </dgm:ptLst>
  <dgm:cxnLst>
    <dgm:cxn modelId="{2E43E60E-4F7D-3A42-A5E1-8A2F2A0F490D}" srcId="{35EAEC5C-74B5-3342-B7FF-7E7635492ADE}" destId="{1E3C46C4-9B0E-A341-8A52-43ECEA75B610}" srcOrd="0" destOrd="0" parTransId="{0660D812-6221-C446-878E-F868169D888E}" sibTransId="{2E570FD9-DBDA-3345-B8E9-92F187DCFEFA}"/>
    <dgm:cxn modelId="{E064B8CB-EB60-7844-8CC9-C18793F95002}" type="presOf" srcId="{35EAEC5C-74B5-3342-B7FF-7E7635492ADE}" destId="{801E6EDE-1F4E-FD40-B5EB-F63FB3CAE61C}" srcOrd="0" destOrd="0" presId="urn:microsoft.com/office/officeart/2005/8/layout/vList2"/>
    <dgm:cxn modelId="{2E68CFF4-A168-0641-BF59-A4A1B994112B}" type="presOf" srcId="{1E3C46C4-9B0E-A341-8A52-43ECEA75B610}" destId="{0657EF95-73F0-9940-A4AA-033FE846CDEE}" srcOrd="0" destOrd="0" presId="urn:microsoft.com/office/officeart/2005/8/layout/vList2"/>
    <dgm:cxn modelId="{164624FB-4569-7B4C-B11A-742FDAFE647E}" type="presParOf" srcId="{801E6EDE-1F4E-FD40-B5EB-F63FB3CAE61C}" destId="{0657EF95-73F0-9940-A4AA-033FE846CDEE}"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BFC354A-4336-3E49-809B-AAA21E8F51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BF2FE6-90E4-254E-BEAB-CC4C520BAF33}">
      <dgm:prSet custT="1"/>
      <dgm:spPr>
        <a:solidFill>
          <a:srgbClr val="FAC7DD"/>
        </a:solidFill>
      </dgm:spPr>
      <dgm:t>
        <a:bodyPr/>
        <a:lstStyle/>
        <a:p>
          <a:pPr>
            <a:lnSpc>
              <a:spcPct val="150000"/>
            </a:lnSpc>
          </a:pPr>
          <a:r>
            <a:rPr lang="en-US" sz="1600" b="1" i="0" dirty="0">
              <a:solidFill>
                <a:schemeClr val="bg2">
                  <a:lumMod val="50000"/>
                </a:schemeClr>
              </a:solidFill>
            </a:rPr>
            <a:t>NLP</a:t>
          </a:r>
          <a:r>
            <a:rPr lang="en-US" sz="1600" b="0" i="0" dirty="0">
              <a:solidFill>
                <a:schemeClr val="bg2">
                  <a:lumMod val="50000"/>
                </a:schemeClr>
              </a:solidFill>
            </a:rPr>
            <a:t> :Natural Language Processing</a:t>
          </a:r>
          <a:r>
            <a:rPr lang="en-US" sz="1600" dirty="0">
              <a:solidFill>
                <a:schemeClr val="bg2">
                  <a:lumMod val="50000"/>
                </a:schemeClr>
              </a:solidFill>
            </a:rPr>
            <a:t> </a:t>
          </a:r>
          <a:r>
            <a:rPr lang="en-US" sz="1600" b="0" i="0" dirty="0">
              <a:solidFill>
                <a:schemeClr val="bg2">
                  <a:lumMod val="50000"/>
                </a:schemeClr>
              </a:solidFill>
            </a:rPr>
            <a:t>is a field of artificial intelligence that focuses on the interaction between human language and computers.</a:t>
          </a:r>
          <a:endParaRPr lang="en-US" sz="1600" dirty="0">
            <a:solidFill>
              <a:schemeClr val="bg2">
                <a:lumMod val="50000"/>
              </a:schemeClr>
            </a:solidFill>
          </a:endParaRPr>
        </a:p>
      </dgm:t>
    </dgm:pt>
    <dgm:pt modelId="{9ACE576F-62AC-C74C-9EE9-F0AE79999CAA}" type="parTrans" cxnId="{8ECEA120-01C8-8041-B619-5090DDBAE2C7}">
      <dgm:prSet/>
      <dgm:spPr/>
      <dgm:t>
        <a:bodyPr/>
        <a:lstStyle/>
        <a:p>
          <a:endParaRPr lang="en-US"/>
        </a:p>
      </dgm:t>
    </dgm:pt>
    <dgm:pt modelId="{82022EA0-5FC3-E341-881D-5D104DB57410}" type="sibTrans" cxnId="{8ECEA120-01C8-8041-B619-5090DDBAE2C7}">
      <dgm:prSet/>
      <dgm:spPr/>
      <dgm:t>
        <a:bodyPr/>
        <a:lstStyle/>
        <a:p>
          <a:endParaRPr lang="en-US"/>
        </a:p>
      </dgm:t>
    </dgm:pt>
    <dgm:pt modelId="{373887A4-F170-E54F-ABC0-7E189DC30B42}" type="pres">
      <dgm:prSet presAssocID="{EBFC354A-4336-3E49-809B-AAA21E8F5183}" presName="linear" presStyleCnt="0">
        <dgm:presLayoutVars>
          <dgm:animLvl val="lvl"/>
          <dgm:resizeHandles val="exact"/>
        </dgm:presLayoutVars>
      </dgm:prSet>
      <dgm:spPr/>
    </dgm:pt>
    <dgm:pt modelId="{2CD07E61-194A-A34D-A712-23C7F5E7569B}" type="pres">
      <dgm:prSet presAssocID="{40BF2FE6-90E4-254E-BEAB-CC4C520BAF33}" presName="parentText" presStyleLbl="node1" presStyleIdx="0" presStyleCnt="1" custScaleY="323271">
        <dgm:presLayoutVars>
          <dgm:chMax val="0"/>
          <dgm:bulletEnabled val="1"/>
        </dgm:presLayoutVars>
      </dgm:prSet>
      <dgm:spPr/>
    </dgm:pt>
  </dgm:ptLst>
  <dgm:cxnLst>
    <dgm:cxn modelId="{A7516510-A7D3-B84B-9612-346D8260D3AF}" type="presOf" srcId="{EBFC354A-4336-3E49-809B-AAA21E8F5183}" destId="{373887A4-F170-E54F-ABC0-7E189DC30B42}" srcOrd="0" destOrd="0" presId="urn:microsoft.com/office/officeart/2005/8/layout/vList2"/>
    <dgm:cxn modelId="{8ECEA120-01C8-8041-B619-5090DDBAE2C7}" srcId="{EBFC354A-4336-3E49-809B-AAA21E8F5183}" destId="{40BF2FE6-90E4-254E-BEAB-CC4C520BAF33}" srcOrd="0" destOrd="0" parTransId="{9ACE576F-62AC-C74C-9EE9-F0AE79999CAA}" sibTransId="{82022EA0-5FC3-E341-881D-5D104DB57410}"/>
    <dgm:cxn modelId="{D7138F5E-2BF2-8041-8398-01B6A434A076}" type="presOf" srcId="{40BF2FE6-90E4-254E-BEAB-CC4C520BAF33}" destId="{2CD07E61-194A-A34D-A712-23C7F5E7569B}" srcOrd="0" destOrd="0" presId="urn:microsoft.com/office/officeart/2005/8/layout/vList2"/>
    <dgm:cxn modelId="{DCDA66C8-9598-9146-A8AE-E32AD3DD3A4D}" type="presParOf" srcId="{373887A4-F170-E54F-ABC0-7E189DC30B42}" destId="{2CD07E61-194A-A34D-A712-23C7F5E756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4EE2E02-98EB-A640-A965-9DA4F120F662}" type="doc">
      <dgm:prSet loTypeId="urn:microsoft.com/office/officeart/2005/8/layout/process1" loCatId="list" qsTypeId="urn:microsoft.com/office/officeart/2005/8/quickstyle/simple1" qsCatId="simple" csTypeId="urn:microsoft.com/office/officeart/2005/8/colors/accent1_2" csCatId="accent1" phldr="1"/>
      <dgm:spPr/>
      <dgm:t>
        <a:bodyPr/>
        <a:lstStyle/>
        <a:p>
          <a:endParaRPr lang="en-US"/>
        </a:p>
      </dgm:t>
    </dgm:pt>
    <dgm:pt modelId="{7D8F6EC8-75D3-7241-AF41-A97DE946D505}">
      <dgm:prSet custT="1"/>
      <dgm:spPr>
        <a:solidFill>
          <a:srgbClr val="C3F2F6"/>
        </a:solidFill>
      </dgm:spPr>
      <dgm:t>
        <a:bodyPr/>
        <a:lstStyle/>
        <a:p>
          <a:pPr algn="just">
            <a:lnSpc>
              <a:spcPct val="150000"/>
            </a:lnSpc>
          </a:pPr>
          <a:r>
            <a:rPr lang="en-US" sz="1600" b="1" i="0" dirty="0">
              <a:solidFill>
                <a:schemeClr val="bg2">
                  <a:lumMod val="50000"/>
                </a:schemeClr>
              </a:solidFill>
            </a:rPr>
            <a:t>Text pre-processing</a:t>
          </a:r>
          <a:r>
            <a:rPr lang="en-US" sz="1600" b="0" i="0" dirty="0">
              <a:solidFill>
                <a:schemeClr val="bg2">
                  <a:lumMod val="50000"/>
                </a:schemeClr>
              </a:solidFill>
            </a:rPr>
            <a:t>: This step involves cleaning and formatting the raw text data, such as removing punctuation, converting to lowercase, removing stop words, etc.</a:t>
          </a:r>
          <a:endParaRPr lang="en-US" sz="1600" dirty="0">
            <a:solidFill>
              <a:schemeClr val="bg2">
                <a:lumMod val="50000"/>
              </a:schemeClr>
            </a:solidFill>
          </a:endParaRPr>
        </a:p>
      </dgm:t>
    </dgm:pt>
    <dgm:pt modelId="{EED02319-D4BC-A348-B52B-0A5FF06CAB78}" type="parTrans" cxnId="{49CA9A99-DD7F-DC44-BB33-4C616DFE25EA}">
      <dgm:prSet/>
      <dgm:spPr/>
      <dgm:t>
        <a:bodyPr/>
        <a:lstStyle/>
        <a:p>
          <a:endParaRPr lang="en-US"/>
        </a:p>
      </dgm:t>
    </dgm:pt>
    <dgm:pt modelId="{CD1A4FB2-5E08-0B49-8D7D-46FE1CA6C65B}" type="sibTrans" cxnId="{49CA9A99-DD7F-DC44-BB33-4C616DFE25EA}">
      <dgm:prSet/>
      <dgm:spPr/>
      <dgm:t>
        <a:bodyPr/>
        <a:lstStyle/>
        <a:p>
          <a:endParaRPr lang="en-US"/>
        </a:p>
      </dgm:t>
    </dgm:pt>
    <dgm:pt modelId="{C610C987-F4F5-9C45-AB8A-0A1A0501CEB3}">
      <dgm:prSet custT="1"/>
      <dgm:spPr>
        <a:solidFill>
          <a:schemeClr val="accent1">
            <a:lumMod val="20000"/>
            <a:lumOff val="80000"/>
          </a:schemeClr>
        </a:solidFill>
      </dgm:spPr>
      <dgm:t>
        <a:bodyPr/>
        <a:lstStyle/>
        <a:p>
          <a:pPr algn="just">
            <a:lnSpc>
              <a:spcPct val="150000"/>
            </a:lnSpc>
          </a:pPr>
          <a:r>
            <a:rPr lang="en-US" sz="1600" b="1" i="0" dirty="0">
              <a:solidFill>
                <a:schemeClr val="bg2">
                  <a:lumMod val="50000"/>
                </a:schemeClr>
              </a:solidFill>
            </a:rPr>
            <a:t>Tokenization</a:t>
          </a:r>
          <a:r>
            <a:rPr lang="en-US" sz="1600" b="0" i="0" dirty="0">
              <a:solidFill>
                <a:schemeClr val="bg2">
                  <a:lumMod val="50000"/>
                </a:schemeClr>
              </a:solidFill>
            </a:rPr>
            <a:t>: This is the process of splitting the text into individual words or phrases, called tokens. This step often involves using a tokenizer tool that takes care of the process automatically.</a:t>
          </a:r>
          <a:endParaRPr lang="en-US" sz="1600" dirty="0">
            <a:solidFill>
              <a:schemeClr val="bg2">
                <a:lumMod val="50000"/>
              </a:schemeClr>
            </a:solidFill>
          </a:endParaRPr>
        </a:p>
      </dgm:t>
    </dgm:pt>
    <dgm:pt modelId="{B4624140-2352-3D46-9AC2-38A0AE5C4424}" type="parTrans" cxnId="{B67729CA-2636-7B4B-B7EB-BAC1BA6DA23F}">
      <dgm:prSet/>
      <dgm:spPr/>
      <dgm:t>
        <a:bodyPr/>
        <a:lstStyle/>
        <a:p>
          <a:endParaRPr lang="en-US"/>
        </a:p>
      </dgm:t>
    </dgm:pt>
    <dgm:pt modelId="{7E90A1F1-C931-2F41-A540-A072DCEADA3E}" type="sibTrans" cxnId="{B67729CA-2636-7B4B-B7EB-BAC1BA6DA23F}">
      <dgm:prSet/>
      <dgm:spPr/>
      <dgm:t>
        <a:bodyPr/>
        <a:lstStyle/>
        <a:p>
          <a:endParaRPr lang="en-US"/>
        </a:p>
      </dgm:t>
    </dgm:pt>
    <dgm:pt modelId="{25B15E70-78E5-2942-9EF8-76A2CADBC8E1}" type="pres">
      <dgm:prSet presAssocID="{F4EE2E02-98EB-A640-A965-9DA4F120F662}" presName="Name0" presStyleCnt="0">
        <dgm:presLayoutVars>
          <dgm:dir/>
          <dgm:resizeHandles val="exact"/>
        </dgm:presLayoutVars>
      </dgm:prSet>
      <dgm:spPr/>
    </dgm:pt>
    <dgm:pt modelId="{43A52F1C-EEF9-2241-8460-98A7CCE4C840}" type="pres">
      <dgm:prSet presAssocID="{7D8F6EC8-75D3-7241-AF41-A97DE946D505}" presName="node" presStyleLbl="node1" presStyleIdx="0" presStyleCnt="2">
        <dgm:presLayoutVars>
          <dgm:bulletEnabled val="1"/>
        </dgm:presLayoutVars>
      </dgm:prSet>
      <dgm:spPr/>
    </dgm:pt>
    <dgm:pt modelId="{5F33EA73-C56E-B943-AC4C-5A950E602392}" type="pres">
      <dgm:prSet presAssocID="{CD1A4FB2-5E08-0B49-8D7D-46FE1CA6C65B}" presName="sibTrans" presStyleLbl="sibTrans2D1" presStyleIdx="0" presStyleCnt="1"/>
      <dgm:spPr/>
    </dgm:pt>
    <dgm:pt modelId="{448DF1EF-93DF-BD4B-87AA-1A2432D19681}" type="pres">
      <dgm:prSet presAssocID="{CD1A4FB2-5E08-0B49-8D7D-46FE1CA6C65B}" presName="connectorText" presStyleLbl="sibTrans2D1" presStyleIdx="0" presStyleCnt="1"/>
      <dgm:spPr/>
    </dgm:pt>
    <dgm:pt modelId="{04350AE8-7A07-2B47-82E4-CB2A42494B89}" type="pres">
      <dgm:prSet presAssocID="{C610C987-F4F5-9C45-AB8A-0A1A0501CEB3}" presName="node" presStyleLbl="node1" presStyleIdx="1" presStyleCnt="2">
        <dgm:presLayoutVars>
          <dgm:bulletEnabled val="1"/>
        </dgm:presLayoutVars>
      </dgm:prSet>
      <dgm:spPr/>
    </dgm:pt>
  </dgm:ptLst>
  <dgm:cxnLst>
    <dgm:cxn modelId="{519A9B12-D296-EF47-8D6E-606116334EB6}" type="presOf" srcId="{C610C987-F4F5-9C45-AB8A-0A1A0501CEB3}" destId="{04350AE8-7A07-2B47-82E4-CB2A42494B89}" srcOrd="0" destOrd="0" presId="urn:microsoft.com/office/officeart/2005/8/layout/process1"/>
    <dgm:cxn modelId="{32908B32-8A86-3B4B-BDB3-3F569B1E0C02}" type="presOf" srcId="{CD1A4FB2-5E08-0B49-8D7D-46FE1CA6C65B}" destId="{448DF1EF-93DF-BD4B-87AA-1A2432D19681}" srcOrd="1" destOrd="0" presId="urn:microsoft.com/office/officeart/2005/8/layout/process1"/>
    <dgm:cxn modelId="{8BC95260-F874-DB47-8F4E-FFCB9DCAC7FA}" type="presOf" srcId="{7D8F6EC8-75D3-7241-AF41-A97DE946D505}" destId="{43A52F1C-EEF9-2241-8460-98A7CCE4C840}" srcOrd="0" destOrd="0" presId="urn:microsoft.com/office/officeart/2005/8/layout/process1"/>
    <dgm:cxn modelId="{FD607198-BD5B-9340-B805-8B4982AE2D52}" type="presOf" srcId="{CD1A4FB2-5E08-0B49-8D7D-46FE1CA6C65B}" destId="{5F33EA73-C56E-B943-AC4C-5A950E602392}" srcOrd="0" destOrd="0" presId="urn:microsoft.com/office/officeart/2005/8/layout/process1"/>
    <dgm:cxn modelId="{49CA9A99-DD7F-DC44-BB33-4C616DFE25EA}" srcId="{F4EE2E02-98EB-A640-A965-9DA4F120F662}" destId="{7D8F6EC8-75D3-7241-AF41-A97DE946D505}" srcOrd="0" destOrd="0" parTransId="{EED02319-D4BC-A348-B52B-0A5FF06CAB78}" sibTransId="{CD1A4FB2-5E08-0B49-8D7D-46FE1CA6C65B}"/>
    <dgm:cxn modelId="{B67729CA-2636-7B4B-B7EB-BAC1BA6DA23F}" srcId="{F4EE2E02-98EB-A640-A965-9DA4F120F662}" destId="{C610C987-F4F5-9C45-AB8A-0A1A0501CEB3}" srcOrd="1" destOrd="0" parTransId="{B4624140-2352-3D46-9AC2-38A0AE5C4424}" sibTransId="{7E90A1F1-C931-2F41-A540-A072DCEADA3E}"/>
    <dgm:cxn modelId="{9AA66AFC-D512-054E-AA4D-C4F9F4D2F20E}" type="presOf" srcId="{F4EE2E02-98EB-A640-A965-9DA4F120F662}" destId="{25B15E70-78E5-2942-9EF8-76A2CADBC8E1}" srcOrd="0" destOrd="0" presId="urn:microsoft.com/office/officeart/2005/8/layout/process1"/>
    <dgm:cxn modelId="{C0FF1310-478F-6C42-BEF2-2C1835580F8E}" type="presParOf" srcId="{25B15E70-78E5-2942-9EF8-76A2CADBC8E1}" destId="{43A52F1C-EEF9-2241-8460-98A7CCE4C840}" srcOrd="0" destOrd="0" presId="urn:microsoft.com/office/officeart/2005/8/layout/process1"/>
    <dgm:cxn modelId="{C0FAB6C7-BDE8-A646-84DE-E9ABCE479373}" type="presParOf" srcId="{25B15E70-78E5-2942-9EF8-76A2CADBC8E1}" destId="{5F33EA73-C56E-B943-AC4C-5A950E602392}" srcOrd="1" destOrd="0" presId="urn:microsoft.com/office/officeart/2005/8/layout/process1"/>
    <dgm:cxn modelId="{A80C6D05-E2E7-EC45-B602-E46E8217DB6C}" type="presParOf" srcId="{5F33EA73-C56E-B943-AC4C-5A950E602392}" destId="{448DF1EF-93DF-BD4B-87AA-1A2432D19681}" srcOrd="0" destOrd="0" presId="urn:microsoft.com/office/officeart/2005/8/layout/process1"/>
    <dgm:cxn modelId="{3BBE5578-43F3-4548-B744-8AF6FB02A183}" type="presParOf" srcId="{25B15E70-78E5-2942-9EF8-76A2CADBC8E1}" destId="{04350AE8-7A07-2B47-82E4-CB2A42494B89}"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8435D9F-DF28-F14D-B6B0-72D3FA2F7F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5690C3F-8C31-594F-B474-03FD632C2CD0}">
      <dgm:prSet custT="1"/>
      <dgm:spPr>
        <a:solidFill>
          <a:schemeClr val="accent6">
            <a:lumMod val="40000"/>
            <a:lumOff val="60000"/>
          </a:schemeClr>
        </a:solidFill>
      </dgm:spPr>
      <dgm:t>
        <a:bodyPr/>
        <a:lstStyle/>
        <a:p>
          <a:r>
            <a:rPr lang="en-US" sz="4000" b="1" dirty="0">
              <a:solidFill>
                <a:schemeClr val="bg2">
                  <a:lumMod val="50000"/>
                </a:schemeClr>
              </a:solidFill>
            </a:rPr>
            <a:t>ARCHITECTURE/ANALYSIS</a:t>
          </a:r>
        </a:p>
        <a:p>
          <a:r>
            <a:rPr lang="en-US" sz="4000" b="1" dirty="0">
              <a:solidFill>
                <a:schemeClr val="bg2">
                  <a:lumMod val="50000"/>
                </a:schemeClr>
              </a:solidFill>
            </a:rPr>
            <a:t> AND ALGORITHMS</a:t>
          </a:r>
          <a:endParaRPr lang="en-US" sz="4000" dirty="0">
            <a:solidFill>
              <a:schemeClr val="bg2">
                <a:lumMod val="50000"/>
              </a:schemeClr>
            </a:solidFill>
          </a:endParaRPr>
        </a:p>
      </dgm:t>
    </dgm:pt>
    <dgm:pt modelId="{9CADB632-7FB7-AD4B-A664-3123D4D18ED0}" type="parTrans" cxnId="{CC2C59B0-56F6-3742-BB61-EC70055551BF}">
      <dgm:prSet/>
      <dgm:spPr/>
      <dgm:t>
        <a:bodyPr/>
        <a:lstStyle/>
        <a:p>
          <a:endParaRPr lang="en-US"/>
        </a:p>
      </dgm:t>
    </dgm:pt>
    <dgm:pt modelId="{6B14F2E3-8C9D-4C47-A27A-5225016423B3}" type="sibTrans" cxnId="{CC2C59B0-56F6-3742-BB61-EC70055551BF}">
      <dgm:prSet/>
      <dgm:spPr/>
      <dgm:t>
        <a:bodyPr/>
        <a:lstStyle/>
        <a:p>
          <a:endParaRPr lang="en-US"/>
        </a:p>
      </dgm:t>
    </dgm:pt>
    <dgm:pt modelId="{049001E7-C478-EF44-B13A-96AC99A88D8C}" type="pres">
      <dgm:prSet presAssocID="{38435D9F-DF28-F14D-B6B0-72D3FA2F7F6F}" presName="linear" presStyleCnt="0">
        <dgm:presLayoutVars>
          <dgm:animLvl val="lvl"/>
          <dgm:resizeHandles val="exact"/>
        </dgm:presLayoutVars>
      </dgm:prSet>
      <dgm:spPr/>
    </dgm:pt>
    <dgm:pt modelId="{48D2FCE5-C5DC-4647-BF2E-C3967BBBCC94}" type="pres">
      <dgm:prSet presAssocID="{55690C3F-8C31-594F-B474-03FD632C2CD0}" presName="parentText" presStyleLbl="node1" presStyleIdx="0" presStyleCnt="1" custScaleX="94757" custScaleY="101176" custLinFactNeighborX="1498" custLinFactNeighborY="-21799">
        <dgm:presLayoutVars>
          <dgm:chMax val="0"/>
          <dgm:bulletEnabled val="1"/>
        </dgm:presLayoutVars>
      </dgm:prSet>
      <dgm:spPr/>
    </dgm:pt>
  </dgm:ptLst>
  <dgm:cxnLst>
    <dgm:cxn modelId="{4C9C110D-FE94-0F46-A26D-9A1D8A3E20A9}" type="presOf" srcId="{55690C3F-8C31-594F-B474-03FD632C2CD0}" destId="{48D2FCE5-C5DC-4647-BF2E-C3967BBBCC94}" srcOrd="0" destOrd="0" presId="urn:microsoft.com/office/officeart/2005/8/layout/vList2"/>
    <dgm:cxn modelId="{CC2C59B0-56F6-3742-BB61-EC70055551BF}" srcId="{38435D9F-DF28-F14D-B6B0-72D3FA2F7F6F}" destId="{55690C3F-8C31-594F-B474-03FD632C2CD0}" srcOrd="0" destOrd="0" parTransId="{9CADB632-7FB7-AD4B-A664-3123D4D18ED0}" sibTransId="{6B14F2E3-8C9D-4C47-A27A-5225016423B3}"/>
    <dgm:cxn modelId="{05DF09F4-AB08-274B-A14E-AFDEB8AB49BF}" type="presOf" srcId="{38435D9F-DF28-F14D-B6B0-72D3FA2F7F6F}" destId="{049001E7-C478-EF44-B13A-96AC99A88D8C}" srcOrd="0" destOrd="0" presId="urn:microsoft.com/office/officeart/2005/8/layout/vList2"/>
    <dgm:cxn modelId="{F7F11BBF-C36C-A44C-AD17-5F3AE71A3EAD}" type="presParOf" srcId="{049001E7-C478-EF44-B13A-96AC99A88D8C}" destId="{48D2FCE5-C5DC-4647-BF2E-C3967BBBCC9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F22B9BF-514F-BB42-9873-7609DE88007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DBB388C-34F5-864B-8AF9-74AA160BEDE0}" type="pres">
      <dgm:prSet presAssocID="{0F22B9BF-514F-BB42-9873-7609DE88007B}" presName="Name0" presStyleCnt="0">
        <dgm:presLayoutVars>
          <dgm:dir/>
          <dgm:resizeHandles val="exact"/>
        </dgm:presLayoutVars>
      </dgm:prSet>
      <dgm:spPr/>
    </dgm:pt>
  </dgm:ptLst>
  <dgm:cxnLst>
    <dgm:cxn modelId="{9AEEA89B-9C54-C746-AAC2-E3EBC96557A4}" type="presOf" srcId="{0F22B9BF-514F-BB42-9873-7609DE88007B}" destId="{4DBB388C-34F5-864B-8AF9-74AA160BEDE0}"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4AF60D8-A45D-F740-8014-6D453714BD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FBC2725-7F4B-6E43-8C29-CCC497B82B3A}">
      <dgm:prSet custT="1"/>
      <dgm:spPr>
        <a:solidFill>
          <a:schemeClr val="accent5">
            <a:lumMod val="40000"/>
            <a:lumOff val="60000"/>
          </a:schemeClr>
        </a:solidFill>
      </dgm:spPr>
      <dgm:t>
        <a:bodyPr/>
        <a:lstStyle/>
        <a:p>
          <a:pPr algn="just">
            <a:lnSpc>
              <a:spcPct val="150000"/>
            </a:lnSpc>
          </a:pPr>
          <a:r>
            <a:rPr lang="en-US" sz="1600" b="1" dirty="0">
              <a:solidFill>
                <a:schemeClr val="bg2">
                  <a:lumMod val="50000"/>
                </a:schemeClr>
              </a:solidFill>
            </a:rPr>
            <a:t>Clinical Database: </a:t>
          </a:r>
          <a:r>
            <a:rPr lang="en-US" sz="1600" b="0" i="0" dirty="0">
              <a:solidFill>
                <a:schemeClr val="bg2">
                  <a:lumMod val="50000"/>
                </a:schemeClr>
              </a:solidFill>
            </a:rPr>
            <a:t>The clinical database serves as the foundation for the predictive model as decisions are made depending on the patients’ information.</a:t>
          </a:r>
          <a:endParaRPr lang="en-US" sz="1600" dirty="0">
            <a:solidFill>
              <a:schemeClr val="bg2">
                <a:lumMod val="50000"/>
              </a:schemeClr>
            </a:solidFill>
          </a:endParaRPr>
        </a:p>
      </dgm:t>
    </dgm:pt>
    <dgm:pt modelId="{DD4FA71E-8986-D542-AAD6-D33FD9409076}" type="parTrans" cxnId="{14ECB6BE-811F-E54C-91A2-7AEA9A6FB7D6}">
      <dgm:prSet/>
      <dgm:spPr/>
      <dgm:t>
        <a:bodyPr/>
        <a:lstStyle/>
        <a:p>
          <a:endParaRPr lang="en-US"/>
        </a:p>
      </dgm:t>
    </dgm:pt>
    <dgm:pt modelId="{4D344AE8-B2B2-7845-8F38-193DCAF89D12}" type="sibTrans" cxnId="{14ECB6BE-811F-E54C-91A2-7AEA9A6FB7D6}">
      <dgm:prSet/>
      <dgm:spPr/>
      <dgm:t>
        <a:bodyPr/>
        <a:lstStyle/>
        <a:p>
          <a:endParaRPr lang="en-US"/>
        </a:p>
      </dgm:t>
    </dgm:pt>
    <dgm:pt modelId="{D9AAEAF4-61B0-8148-9C1C-5D0EB6BD4985}">
      <dgm:prSet custT="1"/>
      <dgm:spPr>
        <a:solidFill>
          <a:schemeClr val="tx1">
            <a:lumMod val="20000"/>
            <a:lumOff val="80000"/>
          </a:schemeClr>
        </a:solidFill>
      </dgm:spPr>
      <dgm:t>
        <a:bodyPr/>
        <a:lstStyle/>
        <a:p>
          <a:pPr algn="just">
            <a:lnSpc>
              <a:spcPct val="150000"/>
            </a:lnSpc>
          </a:pPr>
          <a:r>
            <a:rPr lang="en-US" sz="1600" b="1" dirty="0">
              <a:solidFill>
                <a:schemeClr val="bg2">
                  <a:lumMod val="50000"/>
                </a:schemeClr>
              </a:solidFill>
            </a:rPr>
            <a:t>System Architecture: </a:t>
          </a:r>
          <a:r>
            <a:rPr lang="en-US" sz="1600" b="0" i="0" dirty="0">
              <a:solidFill>
                <a:schemeClr val="bg2">
                  <a:lumMod val="50000"/>
                </a:schemeClr>
              </a:solidFill>
            </a:rPr>
            <a:t>KDM is responsible for identifying and discovering meaningful patterns and correlations in EHR, evaluating the performance of the ML model</a:t>
          </a:r>
          <a:r>
            <a:rPr lang="en-US" sz="500" b="0" i="0" dirty="0"/>
            <a:t>.</a:t>
          </a:r>
          <a:endParaRPr lang="en-US" sz="500" dirty="0"/>
        </a:p>
      </dgm:t>
    </dgm:pt>
    <dgm:pt modelId="{A139DFA0-68D4-B04A-BF11-27309FB5A200}" type="parTrans" cxnId="{A2B6DB1D-2F26-DF4F-959B-9BEAE7480203}">
      <dgm:prSet/>
      <dgm:spPr/>
      <dgm:t>
        <a:bodyPr/>
        <a:lstStyle/>
        <a:p>
          <a:endParaRPr lang="en-US"/>
        </a:p>
      </dgm:t>
    </dgm:pt>
    <dgm:pt modelId="{22274579-5546-074C-A167-8A913055A8B0}" type="sibTrans" cxnId="{A2B6DB1D-2F26-DF4F-959B-9BEAE7480203}">
      <dgm:prSet/>
      <dgm:spPr/>
      <dgm:t>
        <a:bodyPr/>
        <a:lstStyle/>
        <a:p>
          <a:endParaRPr lang="en-US"/>
        </a:p>
      </dgm:t>
    </dgm:pt>
    <dgm:pt modelId="{F6922794-4C57-6C46-8103-4816AF02CFB5}">
      <dgm:prSet custT="1"/>
      <dgm:spPr>
        <a:solidFill>
          <a:schemeClr val="accent6">
            <a:lumMod val="40000"/>
            <a:lumOff val="60000"/>
          </a:schemeClr>
        </a:solidFill>
      </dgm:spPr>
      <dgm:t>
        <a:bodyPr/>
        <a:lstStyle/>
        <a:p>
          <a:pPr algn="just">
            <a:lnSpc>
              <a:spcPct val="150000"/>
            </a:lnSpc>
          </a:pPr>
          <a:r>
            <a:rPr lang="en-US" sz="1600" b="1" i="0" dirty="0">
              <a:solidFill>
                <a:schemeClr val="bg2">
                  <a:lumMod val="50000"/>
                </a:schemeClr>
              </a:solidFill>
            </a:rPr>
            <a:t>ML Model:</a:t>
          </a:r>
          <a:r>
            <a:rPr lang="en-US" sz="1600" b="0" i="0" dirty="0">
              <a:solidFill>
                <a:schemeClr val="bg2">
                  <a:lumMod val="50000"/>
                </a:schemeClr>
              </a:solidFill>
            </a:rPr>
            <a:t> The central component of the framework is the machine learning model, as this model can assist physicians in determining the pregnancy’s outcome</a:t>
          </a:r>
          <a:r>
            <a:rPr lang="en-US" sz="500" b="0" i="0" dirty="0"/>
            <a:t>.</a:t>
          </a:r>
          <a:endParaRPr lang="en-US" sz="500" dirty="0"/>
        </a:p>
      </dgm:t>
    </dgm:pt>
    <dgm:pt modelId="{1B9359AF-113C-2445-9EDD-A4A598AED0E4}" type="parTrans" cxnId="{7693EA88-A7F3-5A45-8B0B-CC4D5D52877D}">
      <dgm:prSet/>
      <dgm:spPr/>
      <dgm:t>
        <a:bodyPr/>
        <a:lstStyle/>
        <a:p>
          <a:endParaRPr lang="en-US"/>
        </a:p>
      </dgm:t>
    </dgm:pt>
    <dgm:pt modelId="{CFF94E89-C460-E548-895F-D13D05938B10}" type="sibTrans" cxnId="{7693EA88-A7F3-5A45-8B0B-CC4D5D52877D}">
      <dgm:prSet/>
      <dgm:spPr/>
      <dgm:t>
        <a:bodyPr/>
        <a:lstStyle/>
        <a:p>
          <a:endParaRPr lang="en-US"/>
        </a:p>
      </dgm:t>
    </dgm:pt>
    <dgm:pt modelId="{F377292B-36C5-7346-8480-F9A05019F942}">
      <dgm:prSet custT="1"/>
      <dgm:spPr>
        <a:solidFill>
          <a:srgbClr val="FAC7DD"/>
        </a:solidFill>
      </dgm:spPr>
      <dgm:t>
        <a:bodyPr/>
        <a:lstStyle/>
        <a:p>
          <a:pPr algn="just">
            <a:lnSpc>
              <a:spcPct val="150000"/>
            </a:lnSpc>
          </a:pPr>
          <a:r>
            <a:rPr lang="en-US" sz="1600" b="1" i="0" dirty="0">
              <a:solidFill>
                <a:schemeClr val="bg2">
                  <a:lumMod val="50000"/>
                </a:schemeClr>
              </a:solidFill>
            </a:rPr>
            <a:t>Maternal Health Care System:</a:t>
          </a:r>
          <a:r>
            <a:rPr lang="en-US" sz="1600" b="0" i="0" dirty="0">
              <a:solidFill>
                <a:schemeClr val="bg2">
                  <a:lumMod val="50000"/>
                </a:schemeClr>
              </a:solidFill>
            </a:rPr>
            <a:t> With the evolution of machine learning and data mining in health sectors, researchers should concentrate on how to use ML in maternal sectors</a:t>
          </a:r>
          <a:endParaRPr lang="en-US" sz="1600" dirty="0">
            <a:solidFill>
              <a:schemeClr val="bg2">
                <a:lumMod val="50000"/>
              </a:schemeClr>
            </a:solidFill>
          </a:endParaRPr>
        </a:p>
      </dgm:t>
    </dgm:pt>
    <dgm:pt modelId="{AE195EAE-D7C3-CA46-B609-EF4A194BC16D}" type="parTrans" cxnId="{99569EDB-245C-5E44-A5C0-A59AD5A304F4}">
      <dgm:prSet/>
      <dgm:spPr/>
      <dgm:t>
        <a:bodyPr/>
        <a:lstStyle/>
        <a:p>
          <a:endParaRPr lang="en-US"/>
        </a:p>
      </dgm:t>
    </dgm:pt>
    <dgm:pt modelId="{C29BB47E-354B-6041-9601-0B2838AED828}" type="sibTrans" cxnId="{99569EDB-245C-5E44-A5C0-A59AD5A304F4}">
      <dgm:prSet/>
      <dgm:spPr/>
      <dgm:t>
        <a:bodyPr/>
        <a:lstStyle/>
        <a:p>
          <a:endParaRPr lang="en-US"/>
        </a:p>
      </dgm:t>
    </dgm:pt>
    <dgm:pt modelId="{AF393917-43EC-774E-8928-02ED8E571DF8}" type="pres">
      <dgm:prSet presAssocID="{A4AF60D8-A45D-F740-8014-6D453714BD57}" presName="linear" presStyleCnt="0">
        <dgm:presLayoutVars>
          <dgm:animLvl val="lvl"/>
          <dgm:resizeHandles val="exact"/>
        </dgm:presLayoutVars>
      </dgm:prSet>
      <dgm:spPr/>
    </dgm:pt>
    <dgm:pt modelId="{9C794029-9CBA-E641-BEC5-5650FE88C80D}" type="pres">
      <dgm:prSet presAssocID="{BFBC2725-7F4B-6E43-8C29-CCC497B82B3A}" presName="parentText" presStyleLbl="node1" presStyleIdx="0" presStyleCnt="4" custLinFactY="-2682" custLinFactNeighborX="210" custLinFactNeighborY="-100000">
        <dgm:presLayoutVars>
          <dgm:chMax val="0"/>
          <dgm:bulletEnabled val="1"/>
        </dgm:presLayoutVars>
      </dgm:prSet>
      <dgm:spPr/>
    </dgm:pt>
    <dgm:pt modelId="{821C409C-B407-6E4D-825E-1A4569887DE9}" type="pres">
      <dgm:prSet presAssocID="{4D344AE8-B2B2-7845-8F38-193DCAF89D12}" presName="spacer" presStyleCnt="0"/>
      <dgm:spPr/>
    </dgm:pt>
    <dgm:pt modelId="{A5543D24-CF04-A147-AD8B-37D31CD6C2BE}" type="pres">
      <dgm:prSet presAssocID="{D9AAEAF4-61B0-8148-9C1C-5D0EB6BD4985}" presName="parentText" presStyleLbl="node1" presStyleIdx="1" presStyleCnt="4" custLinFactNeighborY="-37388">
        <dgm:presLayoutVars>
          <dgm:chMax val="0"/>
          <dgm:bulletEnabled val="1"/>
        </dgm:presLayoutVars>
      </dgm:prSet>
      <dgm:spPr/>
    </dgm:pt>
    <dgm:pt modelId="{E10EA16E-C734-6B47-ADE1-02261A6E693F}" type="pres">
      <dgm:prSet presAssocID="{22274579-5546-074C-A167-8A913055A8B0}" presName="spacer" presStyleCnt="0"/>
      <dgm:spPr/>
    </dgm:pt>
    <dgm:pt modelId="{3FD58427-147F-394F-90A0-4A1F753FD27E}" type="pres">
      <dgm:prSet presAssocID="{F6922794-4C57-6C46-8103-4816AF02CFB5}" presName="parentText" presStyleLbl="node1" presStyleIdx="2" presStyleCnt="4" custLinFactNeighborY="-44364">
        <dgm:presLayoutVars>
          <dgm:chMax val="0"/>
          <dgm:bulletEnabled val="1"/>
        </dgm:presLayoutVars>
      </dgm:prSet>
      <dgm:spPr/>
    </dgm:pt>
    <dgm:pt modelId="{C13C470C-3EDB-4142-A87D-C00816A04E80}" type="pres">
      <dgm:prSet presAssocID="{CFF94E89-C460-E548-895F-D13D05938B10}" presName="spacer" presStyleCnt="0"/>
      <dgm:spPr/>
    </dgm:pt>
    <dgm:pt modelId="{92902661-4663-2842-BB27-C6C79A001402}" type="pres">
      <dgm:prSet presAssocID="{F377292B-36C5-7346-8480-F9A05019F942}" presName="parentText" presStyleLbl="node1" presStyleIdx="3" presStyleCnt="4" custLinFactNeighborY="8961">
        <dgm:presLayoutVars>
          <dgm:chMax val="0"/>
          <dgm:bulletEnabled val="1"/>
        </dgm:presLayoutVars>
      </dgm:prSet>
      <dgm:spPr/>
    </dgm:pt>
  </dgm:ptLst>
  <dgm:cxnLst>
    <dgm:cxn modelId="{089E1004-BF7F-ED47-B6AD-F5651ABEDE82}" type="presOf" srcId="{F6922794-4C57-6C46-8103-4816AF02CFB5}" destId="{3FD58427-147F-394F-90A0-4A1F753FD27E}" srcOrd="0" destOrd="0" presId="urn:microsoft.com/office/officeart/2005/8/layout/vList2"/>
    <dgm:cxn modelId="{3BD5C61C-F9B8-0747-B804-531128E3CACA}" type="presOf" srcId="{BFBC2725-7F4B-6E43-8C29-CCC497B82B3A}" destId="{9C794029-9CBA-E641-BEC5-5650FE88C80D}" srcOrd="0" destOrd="0" presId="urn:microsoft.com/office/officeart/2005/8/layout/vList2"/>
    <dgm:cxn modelId="{A2B6DB1D-2F26-DF4F-959B-9BEAE7480203}" srcId="{A4AF60D8-A45D-F740-8014-6D453714BD57}" destId="{D9AAEAF4-61B0-8148-9C1C-5D0EB6BD4985}" srcOrd="1" destOrd="0" parTransId="{A139DFA0-68D4-B04A-BF11-27309FB5A200}" sibTransId="{22274579-5546-074C-A167-8A913055A8B0}"/>
    <dgm:cxn modelId="{FC97E642-70BB-B945-AACD-DC7B707AFB6B}" type="presOf" srcId="{F377292B-36C5-7346-8480-F9A05019F942}" destId="{92902661-4663-2842-BB27-C6C79A001402}" srcOrd="0" destOrd="0" presId="urn:microsoft.com/office/officeart/2005/8/layout/vList2"/>
    <dgm:cxn modelId="{DF5DF647-11EE-B54D-B6E9-FB9607D253E0}" type="presOf" srcId="{A4AF60D8-A45D-F740-8014-6D453714BD57}" destId="{AF393917-43EC-774E-8928-02ED8E571DF8}" srcOrd="0" destOrd="0" presId="urn:microsoft.com/office/officeart/2005/8/layout/vList2"/>
    <dgm:cxn modelId="{7693EA88-A7F3-5A45-8B0B-CC4D5D52877D}" srcId="{A4AF60D8-A45D-F740-8014-6D453714BD57}" destId="{F6922794-4C57-6C46-8103-4816AF02CFB5}" srcOrd="2" destOrd="0" parTransId="{1B9359AF-113C-2445-9EDD-A4A598AED0E4}" sibTransId="{CFF94E89-C460-E548-895F-D13D05938B10}"/>
    <dgm:cxn modelId="{14ECB6BE-811F-E54C-91A2-7AEA9A6FB7D6}" srcId="{A4AF60D8-A45D-F740-8014-6D453714BD57}" destId="{BFBC2725-7F4B-6E43-8C29-CCC497B82B3A}" srcOrd="0" destOrd="0" parTransId="{DD4FA71E-8986-D542-AAD6-D33FD9409076}" sibTransId="{4D344AE8-B2B2-7845-8F38-193DCAF89D12}"/>
    <dgm:cxn modelId="{99569EDB-245C-5E44-A5C0-A59AD5A304F4}" srcId="{A4AF60D8-A45D-F740-8014-6D453714BD57}" destId="{F377292B-36C5-7346-8480-F9A05019F942}" srcOrd="3" destOrd="0" parTransId="{AE195EAE-D7C3-CA46-B609-EF4A194BC16D}" sibTransId="{C29BB47E-354B-6041-9601-0B2838AED828}"/>
    <dgm:cxn modelId="{EDD808E3-54B1-DF4C-AC13-95E775613D37}" type="presOf" srcId="{D9AAEAF4-61B0-8148-9C1C-5D0EB6BD4985}" destId="{A5543D24-CF04-A147-AD8B-37D31CD6C2BE}" srcOrd="0" destOrd="0" presId="urn:microsoft.com/office/officeart/2005/8/layout/vList2"/>
    <dgm:cxn modelId="{51C877E4-9712-0F44-ABC2-07EC8164943A}" type="presParOf" srcId="{AF393917-43EC-774E-8928-02ED8E571DF8}" destId="{9C794029-9CBA-E641-BEC5-5650FE88C80D}" srcOrd="0" destOrd="0" presId="urn:microsoft.com/office/officeart/2005/8/layout/vList2"/>
    <dgm:cxn modelId="{F3E7F988-D111-4F4D-859A-30982CEFD911}" type="presParOf" srcId="{AF393917-43EC-774E-8928-02ED8E571DF8}" destId="{821C409C-B407-6E4D-825E-1A4569887DE9}" srcOrd="1" destOrd="0" presId="urn:microsoft.com/office/officeart/2005/8/layout/vList2"/>
    <dgm:cxn modelId="{D1F9FDD9-B4CF-5749-8DE1-F75BE078C4C0}" type="presParOf" srcId="{AF393917-43EC-774E-8928-02ED8E571DF8}" destId="{A5543D24-CF04-A147-AD8B-37D31CD6C2BE}" srcOrd="2" destOrd="0" presId="urn:microsoft.com/office/officeart/2005/8/layout/vList2"/>
    <dgm:cxn modelId="{B5D2135D-6939-D447-9943-DEAC8DF33078}" type="presParOf" srcId="{AF393917-43EC-774E-8928-02ED8E571DF8}" destId="{E10EA16E-C734-6B47-ADE1-02261A6E693F}" srcOrd="3" destOrd="0" presId="urn:microsoft.com/office/officeart/2005/8/layout/vList2"/>
    <dgm:cxn modelId="{257A358F-DBD1-0248-9EB4-39CA3B063701}" type="presParOf" srcId="{AF393917-43EC-774E-8928-02ED8E571DF8}" destId="{3FD58427-147F-394F-90A0-4A1F753FD27E}" srcOrd="4" destOrd="0" presId="urn:microsoft.com/office/officeart/2005/8/layout/vList2"/>
    <dgm:cxn modelId="{4CACF8EE-BFE2-434E-BA66-4A9D10E8C371}" type="presParOf" srcId="{AF393917-43EC-774E-8928-02ED8E571DF8}" destId="{C13C470C-3EDB-4142-A87D-C00816A04E80}" srcOrd="5" destOrd="0" presId="urn:microsoft.com/office/officeart/2005/8/layout/vList2"/>
    <dgm:cxn modelId="{B24F8971-B6FB-9B47-8162-4F13F67B49E0}" type="presParOf" srcId="{AF393917-43EC-774E-8928-02ED8E571DF8}" destId="{92902661-4663-2842-BB27-C6C79A001402}"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61B0CF9-3401-D24E-8F75-B405FD412B95}" type="doc">
      <dgm:prSet loTypeId="urn:microsoft.com/office/officeart/2009/3/layout/SubStepProcess" loCatId="cycle" qsTypeId="urn:microsoft.com/office/officeart/2005/8/quickstyle/simple1" qsCatId="simple" csTypeId="urn:microsoft.com/office/officeart/2005/8/colors/accent1_2" csCatId="accent1" phldr="1"/>
      <dgm:spPr/>
      <dgm:t>
        <a:bodyPr/>
        <a:lstStyle/>
        <a:p>
          <a:endParaRPr lang="en-US"/>
        </a:p>
      </dgm:t>
    </dgm:pt>
    <dgm:pt modelId="{E2865B34-B69E-B843-9389-331B232F14A7}">
      <dgm:prSet custT="1"/>
      <dgm:spPr>
        <a:solidFill>
          <a:schemeClr val="accent1">
            <a:lumMod val="40000"/>
            <a:lumOff val="60000"/>
          </a:schemeClr>
        </a:solidFill>
      </dgm:spPr>
      <dgm:t>
        <a:bodyPr/>
        <a:lstStyle/>
        <a:p>
          <a:r>
            <a:rPr lang="en-US" sz="1200" b="1">
              <a:solidFill>
                <a:schemeClr val="bg2">
                  <a:lumMod val="50000"/>
                </a:schemeClr>
              </a:solidFill>
            </a:rPr>
            <a:t>Data Source </a:t>
          </a:r>
          <a:r>
            <a:rPr lang="en-US" sz="1200">
              <a:solidFill>
                <a:schemeClr val="bg2">
                  <a:lumMod val="50000"/>
                </a:schemeClr>
              </a:solidFill>
            </a:rPr>
            <a:t>: D</a:t>
          </a:r>
          <a:r>
            <a:rPr lang="en-US" sz="1200" b="0" i="0">
              <a:solidFill>
                <a:schemeClr val="bg2">
                  <a:lumMod val="50000"/>
                </a:schemeClr>
              </a:solidFill>
            </a:rPr>
            <a:t>ata source is the origin or location from where the data is collected or acquired for analysis</a:t>
          </a:r>
          <a:r>
            <a:rPr lang="en-US" sz="1100" b="0" i="0"/>
            <a:t>.</a:t>
          </a:r>
          <a:endParaRPr lang="en-US" sz="1100"/>
        </a:p>
      </dgm:t>
    </dgm:pt>
    <dgm:pt modelId="{D01FDCC0-D248-2243-B8DF-C888ED10E4D8}" type="parTrans" cxnId="{CF412D28-1D58-3248-9408-7724E5ADDA51}">
      <dgm:prSet/>
      <dgm:spPr/>
      <dgm:t>
        <a:bodyPr/>
        <a:lstStyle/>
        <a:p>
          <a:endParaRPr lang="en-US"/>
        </a:p>
      </dgm:t>
    </dgm:pt>
    <dgm:pt modelId="{D55E42AB-77F8-7D42-BECD-1727AE911141}" type="sibTrans" cxnId="{CF412D28-1D58-3248-9408-7724E5ADDA51}">
      <dgm:prSet/>
      <dgm:spPr/>
      <dgm:t>
        <a:bodyPr/>
        <a:lstStyle/>
        <a:p>
          <a:endParaRPr lang="en-US"/>
        </a:p>
      </dgm:t>
    </dgm:pt>
    <dgm:pt modelId="{93515D17-9A6D-7D44-A602-871BBD8894D6}">
      <dgm:prSet custT="1"/>
      <dgm:spPr>
        <a:solidFill>
          <a:srgbClr val="00DDC2"/>
        </a:solidFill>
      </dgm:spPr>
      <dgm:t>
        <a:bodyPr/>
        <a:lstStyle/>
        <a:p>
          <a:r>
            <a:rPr lang="en-US" sz="1200" b="1">
              <a:solidFill>
                <a:schemeClr val="bg2">
                  <a:lumMod val="50000"/>
                </a:schemeClr>
              </a:solidFill>
            </a:rPr>
            <a:t>Synthetic data collection</a:t>
          </a:r>
          <a:r>
            <a:rPr lang="en-US" sz="1200">
              <a:solidFill>
                <a:schemeClr val="bg2">
                  <a:lumMod val="50000"/>
                </a:schemeClr>
              </a:solidFill>
            </a:rPr>
            <a:t>: </a:t>
          </a:r>
          <a:r>
            <a:rPr lang="en-US" sz="1200" b="0" i="0">
              <a:solidFill>
                <a:schemeClr val="bg2">
                  <a:lumMod val="50000"/>
                </a:schemeClr>
              </a:solidFill>
            </a:rPr>
            <a:t>Synthetic data collection is the process of generating artificial data that mimics real-world data</a:t>
          </a:r>
          <a:r>
            <a:rPr lang="en-US" sz="1100" b="0" i="0"/>
            <a:t>. </a:t>
          </a:r>
          <a:endParaRPr lang="en-US" sz="1100"/>
        </a:p>
      </dgm:t>
    </dgm:pt>
    <dgm:pt modelId="{13FA94BE-CCC2-D949-8A79-6FC90AB77F32}" type="parTrans" cxnId="{CB78C8EC-77BC-294B-A227-DC9F27D8962A}">
      <dgm:prSet/>
      <dgm:spPr/>
      <dgm:t>
        <a:bodyPr/>
        <a:lstStyle/>
        <a:p>
          <a:endParaRPr lang="en-US"/>
        </a:p>
      </dgm:t>
    </dgm:pt>
    <dgm:pt modelId="{C15C7BBE-FB26-434A-94F2-D59FC0A62368}" type="sibTrans" cxnId="{CB78C8EC-77BC-294B-A227-DC9F27D8962A}">
      <dgm:prSet/>
      <dgm:spPr/>
      <dgm:t>
        <a:bodyPr/>
        <a:lstStyle/>
        <a:p>
          <a:endParaRPr lang="en-US"/>
        </a:p>
      </dgm:t>
    </dgm:pt>
    <dgm:pt modelId="{4DC056FC-6F81-414D-A7B1-AC5823E656FB}">
      <dgm:prSet/>
      <dgm:spPr>
        <a:solidFill>
          <a:srgbClr val="00B0F0"/>
        </a:solidFill>
      </dgm:spPr>
      <dgm:t>
        <a:bodyPr/>
        <a:lstStyle/>
        <a:p>
          <a:r>
            <a:rPr lang="en-US" b="1" i="0">
              <a:solidFill>
                <a:schemeClr val="bg2">
                  <a:lumMod val="50000"/>
                </a:schemeClr>
              </a:solidFill>
            </a:rPr>
            <a:t>Data Pre-processing </a:t>
          </a:r>
          <a:r>
            <a:rPr lang="en-US" b="0" i="0">
              <a:solidFill>
                <a:schemeClr val="bg2">
                  <a:lumMod val="50000"/>
                </a:schemeClr>
              </a:solidFill>
            </a:rPr>
            <a:t>: The goal of data preprocessing is to prepare the data for analysis by cleaning, transforming, and reducing its dimensionality.</a:t>
          </a:r>
          <a:endParaRPr lang="en-US">
            <a:solidFill>
              <a:schemeClr val="bg2">
                <a:lumMod val="50000"/>
              </a:schemeClr>
            </a:solidFill>
          </a:endParaRPr>
        </a:p>
      </dgm:t>
    </dgm:pt>
    <dgm:pt modelId="{C9C4EB8C-564B-8D4B-9A69-5CE2DD1B7AF3}" type="parTrans" cxnId="{7F3D07F2-2575-3F4A-9C2D-B27BFE9643D9}">
      <dgm:prSet/>
      <dgm:spPr/>
      <dgm:t>
        <a:bodyPr/>
        <a:lstStyle/>
        <a:p>
          <a:endParaRPr lang="en-US"/>
        </a:p>
      </dgm:t>
    </dgm:pt>
    <dgm:pt modelId="{831F6635-5788-EA42-9E07-370E3B6738EE}" type="sibTrans" cxnId="{7F3D07F2-2575-3F4A-9C2D-B27BFE9643D9}">
      <dgm:prSet/>
      <dgm:spPr/>
      <dgm:t>
        <a:bodyPr/>
        <a:lstStyle/>
        <a:p>
          <a:endParaRPr lang="en-US"/>
        </a:p>
      </dgm:t>
    </dgm:pt>
    <dgm:pt modelId="{C89E126F-8E88-BA43-B77A-E1B588273A7A}">
      <dgm:prSet/>
      <dgm:spPr>
        <a:solidFill>
          <a:schemeClr val="accent5">
            <a:lumMod val="75000"/>
          </a:schemeClr>
        </a:solidFill>
      </dgm:spPr>
      <dgm:t>
        <a:bodyPr/>
        <a:lstStyle/>
        <a:p>
          <a:r>
            <a:rPr lang="en-US" b="1">
              <a:solidFill>
                <a:schemeClr val="bg2">
                  <a:lumMod val="50000"/>
                </a:schemeClr>
              </a:solidFill>
            </a:rPr>
            <a:t>Model Evaluation </a:t>
          </a:r>
          <a:r>
            <a:rPr lang="en-US">
              <a:solidFill>
                <a:schemeClr val="bg2">
                  <a:lumMod val="50000"/>
                </a:schemeClr>
              </a:solidFill>
            </a:rPr>
            <a:t>: </a:t>
          </a:r>
          <a:r>
            <a:rPr lang="en-US" b="0" i="0">
              <a:solidFill>
                <a:schemeClr val="bg2">
                  <a:lumMod val="50000"/>
                </a:schemeClr>
              </a:solidFill>
            </a:rPr>
            <a:t>The goal of model evaluation is to determine how well the model can generalize to new, unseen data.</a:t>
          </a:r>
          <a:endParaRPr lang="en-US">
            <a:solidFill>
              <a:schemeClr val="bg2">
                <a:lumMod val="50000"/>
              </a:schemeClr>
            </a:solidFill>
          </a:endParaRPr>
        </a:p>
      </dgm:t>
    </dgm:pt>
    <dgm:pt modelId="{3E7090EF-1EA0-5143-960E-EA27564ACCEE}" type="parTrans" cxnId="{50D52016-C4F7-824F-A7C0-331346CEAE7E}">
      <dgm:prSet/>
      <dgm:spPr/>
      <dgm:t>
        <a:bodyPr/>
        <a:lstStyle/>
        <a:p>
          <a:endParaRPr lang="en-US"/>
        </a:p>
      </dgm:t>
    </dgm:pt>
    <dgm:pt modelId="{9D4BC985-0C3B-614F-A0B2-F40F8CE18B02}" type="sibTrans" cxnId="{50D52016-C4F7-824F-A7C0-331346CEAE7E}">
      <dgm:prSet/>
      <dgm:spPr/>
      <dgm:t>
        <a:bodyPr/>
        <a:lstStyle/>
        <a:p>
          <a:endParaRPr lang="en-US"/>
        </a:p>
      </dgm:t>
    </dgm:pt>
    <dgm:pt modelId="{14CD199F-B455-7548-BE28-9B468E12EE47}">
      <dgm:prSet/>
      <dgm:spPr>
        <a:solidFill>
          <a:schemeClr val="accent6">
            <a:lumMod val="60000"/>
            <a:lumOff val="40000"/>
          </a:schemeClr>
        </a:solidFill>
      </dgm:spPr>
      <dgm:t>
        <a:bodyPr/>
        <a:lstStyle/>
        <a:p>
          <a:r>
            <a:rPr lang="en-US" b="1">
              <a:solidFill>
                <a:schemeClr val="bg2">
                  <a:lumMod val="50000"/>
                </a:schemeClr>
              </a:solidFill>
            </a:rPr>
            <a:t>Machine Algorithms</a:t>
          </a:r>
          <a:r>
            <a:rPr lang="en-US">
              <a:solidFill>
                <a:schemeClr val="bg2">
                  <a:lumMod val="50000"/>
                </a:schemeClr>
              </a:solidFill>
            </a:rPr>
            <a:t>: </a:t>
          </a:r>
          <a:r>
            <a:rPr lang="en-US" b="0" i="0">
              <a:solidFill>
                <a:schemeClr val="bg2">
                  <a:lumMod val="50000"/>
                </a:schemeClr>
              </a:solidFill>
            </a:rPr>
            <a:t>The algorithms are designed to identify patterns and structures in large, complex data sets by using statistical techniques and computational models</a:t>
          </a:r>
          <a:r>
            <a:rPr lang="en-US" b="0" i="0"/>
            <a:t>.</a:t>
          </a:r>
          <a:endParaRPr lang="en-US"/>
        </a:p>
      </dgm:t>
    </dgm:pt>
    <dgm:pt modelId="{AFDC4F8D-D796-3546-9A95-74B0008EAEE4}" type="parTrans" cxnId="{0ADB3F11-A594-4E47-9327-F1CFF09FE83E}">
      <dgm:prSet/>
      <dgm:spPr/>
      <dgm:t>
        <a:bodyPr/>
        <a:lstStyle/>
        <a:p>
          <a:endParaRPr lang="en-US"/>
        </a:p>
      </dgm:t>
    </dgm:pt>
    <dgm:pt modelId="{264AC438-7C62-1046-9219-5270FB9909F2}" type="sibTrans" cxnId="{0ADB3F11-A594-4E47-9327-F1CFF09FE83E}">
      <dgm:prSet/>
      <dgm:spPr/>
      <dgm:t>
        <a:bodyPr/>
        <a:lstStyle/>
        <a:p>
          <a:endParaRPr lang="en-US"/>
        </a:p>
      </dgm:t>
    </dgm:pt>
    <dgm:pt modelId="{B3B0BA4B-B1BA-074F-8336-42EC467F1063}" type="pres">
      <dgm:prSet presAssocID="{261B0CF9-3401-D24E-8F75-B405FD412B95}" presName="Name0" presStyleCnt="0">
        <dgm:presLayoutVars>
          <dgm:chMax val="7"/>
          <dgm:dir/>
          <dgm:animOne val="branch"/>
        </dgm:presLayoutVars>
      </dgm:prSet>
      <dgm:spPr/>
    </dgm:pt>
    <dgm:pt modelId="{A4C19DD8-0213-ED42-BE49-077CD4836DFC}" type="pres">
      <dgm:prSet presAssocID="{E2865B34-B69E-B843-9389-331B232F14A7}" presName="parTx1" presStyleLbl="node1" presStyleIdx="0" presStyleCnt="5"/>
      <dgm:spPr/>
    </dgm:pt>
    <dgm:pt modelId="{F0998B74-93A4-7B4F-A92D-84B70A61923D}" type="pres">
      <dgm:prSet presAssocID="{93515D17-9A6D-7D44-A602-871BBD8894D6}" presName="parTx2" presStyleLbl="node1" presStyleIdx="1" presStyleCnt="5"/>
      <dgm:spPr/>
    </dgm:pt>
    <dgm:pt modelId="{9D5B1BDC-8439-C145-8CC5-930BB427FA77}" type="pres">
      <dgm:prSet presAssocID="{4DC056FC-6F81-414D-A7B1-AC5823E656FB}" presName="parTx3" presStyleLbl="node1" presStyleIdx="2" presStyleCnt="5"/>
      <dgm:spPr/>
    </dgm:pt>
    <dgm:pt modelId="{9C512418-D551-4441-8B87-668CCC61C9D7}" type="pres">
      <dgm:prSet presAssocID="{C89E126F-8E88-BA43-B77A-E1B588273A7A}" presName="parTx4" presStyleLbl="node1" presStyleIdx="3" presStyleCnt="5"/>
      <dgm:spPr/>
    </dgm:pt>
    <dgm:pt modelId="{9B125137-C519-9643-8925-F8E8D9CEDBA6}" type="pres">
      <dgm:prSet presAssocID="{14CD199F-B455-7548-BE28-9B468E12EE47}" presName="parTx5" presStyleLbl="node1" presStyleIdx="4" presStyleCnt="5"/>
      <dgm:spPr/>
    </dgm:pt>
  </dgm:ptLst>
  <dgm:cxnLst>
    <dgm:cxn modelId="{8FC28105-2A49-5044-A9F8-231E5A26F019}" type="presOf" srcId="{4DC056FC-6F81-414D-A7B1-AC5823E656FB}" destId="{9D5B1BDC-8439-C145-8CC5-930BB427FA77}" srcOrd="0" destOrd="0" presId="urn:microsoft.com/office/officeart/2009/3/layout/SubStepProcess"/>
    <dgm:cxn modelId="{744F0110-7395-AA41-8D4F-80163BBAA7A4}" type="presOf" srcId="{14CD199F-B455-7548-BE28-9B468E12EE47}" destId="{9B125137-C519-9643-8925-F8E8D9CEDBA6}" srcOrd="0" destOrd="0" presId="urn:microsoft.com/office/officeart/2009/3/layout/SubStepProcess"/>
    <dgm:cxn modelId="{0ADB3F11-A594-4E47-9327-F1CFF09FE83E}" srcId="{261B0CF9-3401-D24E-8F75-B405FD412B95}" destId="{14CD199F-B455-7548-BE28-9B468E12EE47}" srcOrd="4" destOrd="0" parTransId="{AFDC4F8D-D796-3546-9A95-74B0008EAEE4}" sibTransId="{264AC438-7C62-1046-9219-5270FB9909F2}"/>
    <dgm:cxn modelId="{50D52016-C4F7-824F-A7C0-331346CEAE7E}" srcId="{261B0CF9-3401-D24E-8F75-B405FD412B95}" destId="{C89E126F-8E88-BA43-B77A-E1B588273A7A}" srcOrd="3" destOrd="0" parTransId="{3E7090EF-1EA0-5143-960E-EA27564ACCEE}" sibTransId="{9D4BC985-0C3B-614F-A0B2-F40F8CE18B02}"/>
    <dgm:cxn modelId="{BE298F19-5C48-9E49-98CB-3F8E65D47498}" type="presOf" srcId="{C89E126F-8E88-BA43-B77A-E1B588273A7A}" destId="{9C512418-D551-4441-8B87-668CCC61C9D7}" srcOrd="0" destOrd="0" presId="urn:microsoft.com/office/officeart/2009/3/layout/SubStepProcess"/>
    <dgm:cxn modelId="{CF412D28-1D58-3248-9408-7724E5ADDA51}" srcId="{261B0CF9-3401-D24E-8F75-B405FD412B95}" destId="{E2865B34-B69E-B843-9389-331B232F14A7}" srcOrd="0" destOrd="0" parTransId="{D01FDCC0-D248-2243-B8DF-C888ED10E4D8}" sibTransId="{D55E42AB-77F8-7D42-BECD-1727AE911141}"/>
    <dgm:cxn modelId="{1D52ED2B-C37A-4647-BC19-235C54E7EEE2}" type="presOf" srcId="{93515D17-9A6D-7D44-A602-871BBD8894D6}" destId="{F0998B74-93A4-7B4F-A92D-84B70A61923D}" srcOrd="0" destOrd="0" presId="urn:microsoft.com/office/officeart/2009/3/layout/SubStepProcess"/>
    <dgm:cxn modelId="{7B768869-3EBE-594A-8704-3CBEDA3AC456}" type="presOf" srcId="{261B0CF9-3401-D24E-8F75-B405FD412B95}" destId="{B3B0BA4B-B1BA-074F-8336-42EC467F1063}" srcOrd="0" destOrd="0" presId="urn:microsoft.com/office/officeart/2009/3/layout/SubStepProcess"/>
    <dgm:cxn modelId="{572FA8C0-B2DD-3545-A5BD-CC3AB2963F1C}" type="presOf" srcId="{E2865B34-B69E-B843-9389-331B232F14A7}" destId="{A4C19DD8-0213-ED42-BE49-077CD4836DFC}" srcOrd="0" destOrd="0" presId="urn:microsoft.com/office/officeart/2009/3/layout/SubStepProcess"/>
    <dgm:cxn modelId="{CB78C8EC-77BC-294B-A227-DC9F27D8962A}" srcId="{261B0CF9-3401-D24E-8F75-B405FD412B95}" destId="{93515D17-9A6D-7D44-A602-871BBD8894D6}" srcOrd="1" destOrd="0" parTransId="{13FA94BE-CCC2-D949-8A79-6FC90AB77F32}" sibTransId="{C15C7BBE-FB26-434A-94F2-D59FC0A62368}"/>
    <dgm:cxn modelId="{7F3D07F2-2575-3F4A-9C2D-B27BFE9643D9}" srcId="{261B0CF9-3401-D24E-8F75-B405FD412B95}" destId="{4DC056FC-6F81-414D-A7B1-AC5823E656FB}" srcOrd="2" destOrd="0" parTransId="{C9C4EB8C-564B-8D4B-9A69-5CE2DD1B7AF3}" sibTransId="{831F6635-5788-EA42-9E07-370E3B6738EE}"/>
    <dgm:cxn modelId="{24067633-0A0E-D443-9C1C-EBDD613DBDFF}" type="presParOf" srcId="{B3B0BA4B-B1BA-074F-8336-42EC467F1063}" destId="{A4C19DD8-0213-ED42-BE49-077CD4836DFC}" srcOrd="0" destOrd="0" presId="urn:microsoft.com/office/officeart/2009/3/layout/SubStepProcess"/>
    <dgm:cxn modelId="{E4168753-9E6E-764B-8FB6-058C803F690C}" type="presParOf" srcId="{B3B0BA4B-B1BA-074F-8336-42EC467F1063}" destId="{F0998B74-93A4-7B4F-A92D-84B70A61923D}" srcOrd="1" destOrd="0" presId="urn:microsoft.com/office/officeart/2009/3/layout/SubStepProcess"/>
    <dgm:cxn modelId="{F5980AD7-78C2-7E4C-8555-8D17EFF2849C}" type="presParOf" srcId="{B3B0BA4B-B1BA-074F-8336-42EC467F1063}" destId="{9D5B1BDC-8439-C145-8CC5-930BB427FA77}" srcOrd="2" destOrd="0" presId="urn:microsoft.com/office/officeart/2009/3/layout/SubStepProcess"/>
    <dgm:cxn modelId="{AD80EAB7-B4A0-1849-8CFA-027829703DD6}" type="presParOf" srcId="{B3B0BA4B-B1BA-074F-8336-42EC467F1063}" destId="{9C512418-D551-4441-8B87-668CCC61C9D7}" srcOrd="3" destOrd="0" presId="urn:microsoft.com/office/officeart/2009/3/layout/SubStepProcess"/>
    <dgm:cxn modelId="{3A09A696-A589-194F-B35A-CBDF98B31A59}" type="presParOf" srcId="{B3B0BA4B-B1BA-074F-8336-42EC467F1063}" destId="{9B125137-C519-9643-8925-F8E8D9CEDBA6}"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7E60A7A-3774-E746-8E3F-E8E8EA0AC2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5827C9-74AE-944C-9254-BF7B8CEF0873}">
      <dgm:prSet custT="1"/>
      <dgm:spPr>
        <a:solidFill>
          <a:srgbClr val="C3F2F6"/>
        </a:solidFill>
      </dgm:spPr>
      <dgm:t>
        <a:bodyPr/>
        <a:lstStyle/>
        <a:p>
          <a:r>
            <a:rPr lang="en-US" sz="1600" b="1" dirty="0">
              <a:solidFill>
                <a:schemeClr val="bg2">
                  <a:lumMod val="50000"/>
                </a:schemeClr>
              </a:solidFill>
            </a:rPr>
            <a:t>Data Inputs</a:t>
          </a:r>
          <a:r>
            <a:rPr lang="en-US" sz="1600" dirty="0">
              <a:solidFill>
                <a:schemeClr val="bg2">
                  <a:lumMod val="50000"/>
                </a:schemeClr>
              </a:solidFill>
            </a:rPr>
            <a:t>: Data size is 14KB</a:t>
          </a:r>
        </a:p>
      </dgm:t>
    </dgm:pt>
    <dgm:pt modelId="{67A7C8F7-86B5-2241-ADB2-7E0BE5FE97C0}" type="parTrans" cxnId="{CAAE4D1A-5DB7-3C44-97C7-E806476AF341}">
      <dgm:prSet/>
      <dgm:spPr/>
      <dgm:t>
        <a:bodyPr/>
        <a:lstStyle/>
        <a:p>
          <a:endParaRPr lang="en-US"/>
        </a:p>
      </dgm:t>
    </dgm:pt>
    <dgm:pt modelId="{5805181D-10D6-0D4D-BCF1-E66885B70B49}" type="sibTrans" cxnId="{CAAE4D1A-5DB7-3C44-97C7-E806476AF341}">
      <dgm:prSet/>
      <dgm:spPr/>
      <dgm:t>
        <a:bodyPr/>
        <a:lstStyle/>
        <a:p>
          <a:endParaRPr lang="en-US"/>
        </a:p>
      </dgm:t>
    </dgm:pt>
    <dgm:pt modelId="{B04934E5-0479-FF43-8C66-A7A9BD2975B3}">
      <dgm:prSet custT="1"/>
      <dgm:spPr>
        <a:solidFill>
          <a:schemeClr val="accent4">
            <a:lumMod val="10000"/>
            <a:lumOff val="90000"/>
          </a:schemeClr>
        </a:solidFill>
      </dgm:spPr>
      <dgm:t>
        <a:bodyPr/>
        <a:lstStyle/>
        <a:p>
          <a:pPr>
            <a:lnSpc>
              <a:spcPct val="150000"/>
            </a:lnSpc>
          </a:pPr>
          <a:r>
            <a:rPr lang="en-US" sz="1600" b="1" dirty="0">
              <a:solidFill>
                <a:schemeClr val="bg2">
                  <a:lumMod val="50000"/>
                </a:schemeClr>
              </a:solidFill>
            </a:rPr>
            <a:t>Data Outputs</a:t>
          </a:r>
          <a:r>
            <a:rPr lang="en-US" sz="1600" dirty="0">
              <a:solidFill>
                <a:schemeClr val="bg2">
                  <a:lumMod val="50000"/>
                </a:schemeClr>
              </a:solidFill>
            </a:rPr>
            <a:t>: using this model can greatly reduce their workload in terms of assessing their patient’s risk level. Moreover, mothers can personally use the models to know their risk level, where they will be able to access this platform.</a:t>
          </a:r>
        </a:p>
      </dgm:t>
    </dgm:pt>
    <dgm:pt modelId="{67442B09-2B02-E94D-91E5-B5524A445957}" type="parTrans" cxnId="{82AE0EB5-BE91-7947-BAE2-FB471A0C7127}">
      <dgm:prSet/>
      <dgm:spPr/>
      <dgm:t>
        <a:bodyPr/>
        <a:lstStyle/>
        <a:p>
          <a:endParaRPr lang="en-US"/>
        </a:p>
      </dgm:t>
    </dgm:pt>
    <dgm:pt modelId="{67159700-2568-894D-B5A0-E3CD5458376A}" type="sibTrans" cxnId="{82AE0EB5-BE91-7947-BAE2-FB471A0C7127}">
      <dgm:prSet/>
      <dgm:spPr/>
      <dgm:t>
        <a:bodyPr/>
        <a:lstStyle/>
        <a:p>
          <a:endParaRPr lang="en-US"/>
        </a:p>
      </dgm:t>
    </dgm:pt>
    <dgm:pt modelId="{12D8B649-1F3D-C046-A1C2-6EACCFC49B6E}">
      <dgm:prSet custT="1"/>
      <dgm:spPr>
        <a:solidFill>
          <a:schemeClr val="accent1">
            <a:lumMod val="20000"/>
            <a:lumOff val="80000"/>
          </a:schemeClr>
        </a:solidFill>
      </dgm:spPr>
      <dgm:t>
        <a:bodyPr/>
        <a:lstStyle/>
        <a:p>
          <a:pPr>
            <a:lnSpc>
              <a:spcPct val="150000"/>
            </a:lnSpc>
          </a:pPr>
          <a:r>
            <a:rPr lang="en-US" sz="1600" b="1" dirty="0">
              <a:solidFill>
                <a:schemeClr val="bg2">
                  <a:lumMod val="50000"/>
                </a:schemeClr>
              </a:solidFill>
            </a:rPr>
            <a:t>Hyperparameters</a:t>
          </a:r>
          <a:r>
            <a:rPr lang="en-US" sz="1600" dirty="0">
              <a:solidFill>
                <a:schemeClr val="bg2">
                  <a:lumMod val="50000"/>
                </a:schemeClr>
              </a:solidFill>
            </a:rPr>
            <a:t>:  The GridSearchCV method with a k-fold cross-validation will be used, a grid search will be performed for each model based on its performance, reflected by the accuracy..</a:t>
          </a:r>
        </a:p>
      </dgm:t>
    </dgm:pt>
    <dgm:pt modelId="{3D080369-A357-0C4F-A30D-9E71CCC29CD8}" type="parTrans" cxnId="{DED9B501-DF3C-1A4E-80C7-E7B0ED081009}">
      <dgm:prSet/>
      <dgm:spPr/>
      <dgm:t>
        <a:bodyPr/>
        <a:lstStyle/>
        <a:p>
          <a:endParaRPr lang="en-US"/>
        </a:p>
      </dgm:t>
    </dgm:pt>
    <dgm:pt modelId="{70DFFB04-D0F4-584A-B09E-F631567F68C0}" type="sibTrans" cxnId="{DED9B501-DF3C-1A4E-80C7-E7B0ED081009}">
      <dgm:prSet/>
      <dgm:spPr/>
      <dgm:t>
        <a:bodyPr/>
        <a:lstStyle/>
        <a:p>
          <a:endParaRPr lang="en-US"/>
        </a:p>
      </dgm:t>
    </dgm:pt>
    <dgm:pt modelId="{C582C0EA-DD44-264F-81F2-180AD65A09CA}">
      <dgm:prSet custT="1"/>
      <dgm:spPr>
        <a:solidFill>
          <a:schemeClr val="accent2">
            <a:lumMod val="40000"/>
            <a:lumOff val="60000"/>
          </a:schemeClr>
        </a:solidFill>
      </dgm:spPr>
      <dgm:t>
        <a:bodyPr/>
        <a:lstStyle/>
        <a:p>
          <a:r>
            <a:rPr lang="en-US" sz="1600" b="1" dirty="0">
              <a:solidFill>
                <a:schemeClr val="bg2">
                  <a:lumMod val="50000"/>
                </a:schemeClr>
              </a:solidFill>
            </a:rPr>
            <a:t>Algorithms that helps with training:  </a:t>
          </a:r>
          <a:r>
            <a:rPr lang="en-US" sz="1600" dirty="0">
              <a:solidFill>
                <a:schemeClr val="bg2">
                  <a:lumMod val="50000"/>
                </a:schemeClr>
              </a:solidFill>
            </a:rPr>
            <a:t>Classification model, Regression model, Random Forest, K-Nearest Neighbors</a:t>
          </a:r>
          <a:r>
            <a:rPr lang="en-US" sz="500" dirty="0"/>
            <a:t>.</a:t>
          </a:r>
        </a:p>
      </dgm:t>
    </dgm:pt>
    <dgm:pt modelId="{68614816-FDB4-9D4A-BD50-6EDB66424DA1}" type="parTrans" cxnId="{B5374F2D-54C6-D54E-AC0E-81278379BF91}">
      <dgm:prSet/>
      <dgm:spPr/>
      <dgm:t>
        <a:bodyPr/>
        <a:lstStyle/>
        <a:p>
          <a:endParaRPr lang="en-US"/>
        </a:p>
      </dgm:t>
    </dgm:pt>
    <dgm:pt modelId="{18DCC76A-20E4-1F43-AD69-4B3F422D01F2}" type="sibTrans" cxnId="{B5374F2D-54C6-D54E-AC0E-81278379BF91}">
      <dgm:prSet/>
      <dgm:spPr/>
      <dgm:t>
        <a:bodyPr/>
        <a:lstStyle/>
        <a:p>
          <a:endParaRPr lang="en-US"/>
        </a:p>
      </dgm:t>
    </dgm:pt>
    <dgm:pt modelId="{71F3E160-DC37-B647-9171-DB7F3E33CA17}">
      <dgm:prSet custT="1"/>
      <dgm:spPr>
        <a:solidFill>
          <a:schemeClr val="tx2">
            <a:lumMod val="40000"/>
            <a:lumOff val="60000"/>
          </a:schemeClr>
        </a:solidFill>
      </dgm:spPr>
      <dgm:t>
        <a:bodyPr/>
        <a:lstStyle/>
        <a:p>
          <a:pPr>
            <a:lnSpc>
              <a:spcPct val="150000"/>
            </a:lnSpc>
          </a:pPr>
          <a:r>
            <a:rPr lang="en-US" sz="1600" b="1" dirty="0">
              <a:solidFill>
                <a:schemeClr val="bg2">
                  <a:lumMod val="50000"/>
                </a:schemeClr>
              </a:solidFill>
            </a:rPr>
            <a:t>Model Tuning</a:t>
          </a:r>
          <a:r>
            <a:rPr lang="en-US" sz="1600" dirty="0">
              <a:solidFill>
                <a:schemeClr val="bg2">
                  <a:lumMod val="50000"/>
                </a:schemeClr>
              </a:solidFill>
            </a:rPr>
            <a:t>:  The model tuning is done based on the mean score after completing  k-fold cross validation on the rows in the dataset</a:t>
          </a:r>
          <a:r>
            <a:rPr lang="en-US" sz="500" dirty="0">
              <a:solidFill>
                <a:schemeClr val="bg2">
                  <a:lumMod val="50000"/>
                </a:schemeClr>
              </a:solidFill>
            </a:rPr>
            <a:t>.</a:t>
          </a:r>
        </a:p>
      </dgm:t>
    </dgm:pt>
    <dgm:pt modelId="{117981C2-F1ED-F04F-9D6D-DC35B9C4C3C7}" type="parTrans" cxnId="{166EF0A2-A6E0-E44C-9593-F24EB406F4AB}">
      <dgm:prSet/>
      <dgm:spPr/>
      <dgm:t>
        <a:bodyPr/>
        <a:lstStyle/>
        <a:p>
          <a:endParaRPr lang="en-US"/>
        </a:p>
      </dgm:t>
    </dgm:pt>
    <dgm:pt modelId="{C7CD3CF5-5AB6-1646-96E5-BCDFFFB75FB6}" type="sibTrans" cxnId="{166EF0A2-A6E0-E44C-9593-F24EB406F4AB}">
      <dgm:prSet/>
      <dgm:spPr/>
      <dgm:t>
        <a:bodyPr/>
        <a:lstStyle/>
        <a:p>
          <a:endParaRPr lang="en-US"/>
        </a:p>
      </dgm:t>
    </dgm:pt>
    <dgm:pt modelId="{CDCEF70C-1AC8-2147-91BD-5B3ED7B9AA40}">
      <dgm:prSet custT="1"/>
      <dgm:spPr>
        <a:solidFill>
          <a:srgbClr val="FAC7DD"/>
        </a:solidFill>
      </dgm:spPr>
      <dgm:t>
        <a:bodyPr/>
        <a:lstStyle/>
        <a:p>
          <a:r>
            <a:rPr lang="en-US" sz="1600" b="1" dirty="0">
              <a:solidFill>
                <a:schemeClr val="bg2">
                  <a:lumMod val="50000"/>
                </a:schemeClr>
              </a:solidFill>
            </a:rPr>
            <a:t>Model Training Resources Required</a:t>
          </a:r>
          <a:r>
            <a:rPr lang="en-US" sz="1600" dirty="0">
              <a:solidFill>
                <a:schemeClr val="bg2">
                  <a:lumMod val="50000"/>
                </a:schemeClr>
              </a:solidFill>
            </a:rPr>
            <a:t>: CPU, GPU, cloud based, laptop, memory, </a:t>
          </a:r>
          <a:r>
            <a:rPr lang="en-US" sz="500" dirty="0">
              <a:solidFill>
                <a:schemeClr val="bg2">
                  <a:lumMod val="50000"/>
                </a:schemeClr>
              </a:solidFill>
            </a:rPr>
            <a:t>etc.</a:t>
          </a:r>
        </a:p>
      </dgm:t>
    </dgm:pt>
    <dgm:pt modelId="{A6761FF1-12AE-9948-800C-5EC014F88065}" type="parTrans" cxnId="{F70DA422-B812-2A45-B61A-D6E3BFFF59F2}">
      <dgm:prSet/>
      <dgm:spPr/>
      <dgm:t>
        <a:bodyPr/>
        <a:lstStyle/>
        <a:p>
          <a:endParaRPr lang="en-US"/>
        </a:p>
      </dgm:t>
    </dgm:pt>
    <dgm:pt modelId="{92F5D22F-93A6-164A-9EE1-7D7652AE5EFB}" type="sibTrans" cxnId="{F70DA422-B812-2A45-B61A-D6E3BFFF59F2}">
      <dgm:prSet/>
      <dgm:spPr/>
      <dgm:t>
        <a:bodyPr/>
        <a:lstStyle/>
        <a:p>
          <a:endParaRPr lang="en-US"/>
        </a:p>
      </dgm:t>
    </dgm:pt>
    <dgm:pt modelId="{9174599D-DD57-2543-B052-4B45F337D958}">
      <dgm:prSet custT="1"/>
      <dgm:spPr>
        <a:solidFill>
          <a:schemeClr val="tx1">
            <a:lumMod val="20000"/>
            <a:lumOff val="80000"/>
          </a:schemeClr>
        </a:solidFill>
      </dgm:spPr>
      <dgm:t>
        <a:bodyPr/>
        <a:lstStyle/>
        <a:p>
          <a:r>
            <a:rPr lang="en-US" sz="1600" b="1" dirty="0">
              <a:solidFill>
                <a:schemeClr val="bg2">
                  <a:lumMod val="50000"/>
                </a:schemeClr>
              </a:solidFill>
            </a:rPr>
            <a:t>Model Deployment</a:t>
          </a:r>
          <a:r>
            <a:rPr lang="en-US" sz="1600" dirty="0">
              <a:solidFill>
                <a:schemeClr val="bg2">
                  <a:lumMod val="50000"/>
                </a:schemeClr>
              </a:solidFill>
            </a:rPr>
            <a:t>: This study is aimed to build a high-risk pregnancy predictor model</a:t>
          </a:r>
          <a:r>
            <a:rPr lang="en-US" sz="500" dirty="0"/>
            <a:t>.</a:t>
          </a:r>
        </a:p>
      </dgm:t>
    </dgm:pt>
    <dgm:pt modelId="{B57F33C1-2024-904A-919A-3A34CF33D96F}" type="parTrans" cxnId="{559A4D3B-06EC-AC42-866D-32A1EF619DEA}">
      <dgm:prSet/>
      <dgm:spPr/>
      <dgm:t>
        <a:bodyPr/>
        <a:lstStyle/>
        <a:p>
          <a:endParaRPr lang="en-US"/>
        </a:p>
      </dgm:t>
    </dgm:pt>
    <dgm:pt modelId="{27ADB946-D555-BC4D-A6CF-53BEC3E35C41}" type="sibTrans" cxnId="{559A4D3B-06EC-AC42-866D-32A1EF619DEA}">
      <dgm:prSet/>
      <dgm:spPr/>
      <dgm:t>
        <a:bodyPr/>
        <a:lstStyle/>
        <a:p>
          <a:endParaRPr lang="en-US"/>
        </a:p>
      </dgm:t>
    </dgm:pt>
    <dgm:pt modelId="{A8A588AF-82AA-5347-83D8-149F22A6E7EA}" type="pres">
      <dgm:prSet presAssocID="{E7E60A7A-3774-E746-8E3F-E8E8EA0AC20D}" presName="linear" presStyleCnt="0">
        <dgm:presLayoutVars>
          <dgm:animLvl val="lvl"/>
          <dgm:resizeHandles val="exact"/>
        </dgm:presLayoutVars>
      </dgm:prSet>
      <dgm:spPr/>
    </dgm:pt>
    <dgm:pt modelId="{5C75658C-0591-BA43-B0DB-DD40AA3395F5}" type="pres">
      <dgm:prSet presAssocID="{3B5827C9-74AE-944C-9254-BF7B8CEF0873}" presName="parentText" presStyleLbl="node1" presStyleIdx="0" presStyleCnt="7" custScaleY="38245" custLinFactNeighborY="38997">
        <dgm:presLayoutVars>
          <dgm:chMax val="0"/>
          <dgm:bulletEnabled val="1"/>
        </dgm:presLayoutVars>
      </dgm:prSet>
      <dgm:spPr/>
    </dgm:pt>
    <dgm:pt modelId="{D7EFD89A-74DE-F148-900E-5ABE951E395C}" type="pres">
      <dgm:prSet presAssocID="{5805181D-10D6-0D4D-BCF1-E66885B70B49}" presName="spacer" presStyleCnt="0"/>
      <dgm:spPr/>
    </dgm:pt>
    <dgm:pt modelId="{8223D570-C7B2-6F48-BCF3-CF0AA877CDC1}" type="pres">
      <dgm:prSet presAssocID="{B04934E5-0479-FF43-8C66-A7A9BD2975B3}" presName="parentText" presStyleLbl="node1" presStyleIdx="1" presStyleCnt="7" custScaleY="73310" custLinFactNeighborY="-11091">
        <dgm:presLayoutVars>
          <dgm:chMax val="0"/>
          <dgm:bulletEnabled val="1"/>
        </dgm:presLayoutVars>
      </dgm:prSet>
      <dgm:spPr/>
    </dgm:pt>
    <dgm:pt modelId="{74FFE6D6-BB17-E84D-9096-CDF0B2FAB145}" type="pres">
      <dgm:prSet presAssocID="{67159700-2568-894D-B5A0-E3CD5458376A}" presName="spacer" presStyleCnt="0"/>
      <dgm:spPr/>
    </dgm:pt>
    <dgm:pt modelId="{5DC42C3A-722C-8743-BD07-AEAFCA5A5B0C}" type="pres">
      <dgm:prSet presAssocID="{12D8B649-1F3D-C046-A1C2-6EACCFC49B6E}" presName="parentText" presStyleLbl="node1" presStyleIdx="2" presStyleCnt="7" custScaleY="72255" custLinFactNeighborX="-545" custLinFactNeighborY="-15976">
        <dgm:presLayoutVars>
          <dgm:chMax val="0"/>
          <dgm:bulletEnabled val="1"/>
        </dgm:presLayoutVars>
      </dgm:prSet>
      <dgm:spPr/>
    </dgm:pt>
    <dgm:pt modelId="{F56FB7FC-12D1-C54C-86BA-4A58A8AE1E30}" type="pres">
      <dgm:prSet presAssocID="{70DFFB04-D0F4-584A-B09E-F631567F68C0}" presName="spacer" presStyleCnt="0"/>
      <dgm:spPr/>
    </dgm:pt>
    <dgm:pt modelId="{3172FB62-193C-E942-9A40-4C5E14DC2933}" type="pres">
      <dgm:prSet presAssocID="{C582C0EA-DD44-264F-81F2-180AD65A09CA}" presName="parentText" presStyleLbl="node1" presStyleIdx="3" presStyleCnt="7" custScaleY="61909" custLinFactNeighborY="-41876">
        <dgm:presLayoutVars>
          <dgm:chMax val="0"/>
          <dgm:bulletEnabled val="1"/>
        </dgm:presLayoutVars>
      </dgm:prSet>
      <dgm:spPr/>
    </dgm:pt>
    <dgm:pt modelId="{0BD1B764-D38C-F14E-88C6-B02521E5C337}" type="pres">
      <dgm:prSet presAssocID="{18DCC76A-20E4-1F43-AD69-4B3F422D01F2}" presName="spacer" presStyleCnt="0"/>
      <dgm:spPr/>
    </dgm:pt>
    <dgm:pt modelId="{3DC28C62-1EC6-A748-9A30-20D7F1C4B45B}" type="pres">
      <dgm:prSet presAssocID="{71F3E160-DC37-B647-9171-DB7F3E33CA17}" presName="parentText" presStyleLbl="node1" presStyleIdx="4" presStyleCnt="7" custScaleY="77929" custLinFactNeighborY="-69303">
        <dgm:presLayoutVars>
          <dgm:chMax val="0"/>
          <dgm:bulletEnabled val="1"/>
        </dgm:presLayoutVars>
      </dgm:prSet>
      <dgm:spPr/>
    </dgm:pt>
    <dgm:pt modelId="{8EC67F1A-40FE-E54B-B1DD-E74BE35D2086}" type="pres">
      <dgm:prSet presAssocID="{C7CD3CF5-5AB6-1646-96E5-BCDFFFB75FB6}" presName="spacer" presStyleCnt="0"/>
      <dgm:spPr/>
    </dgm:pt>
    <dgm:pt modelId="{564B7C95-3891-DE44-A61C-545A9031CD3A}" type="pres">
      <dgm:prSet presAssocID="{CDCEF70C-1AC8-2147-91BD-5B3ED7B9AA40}" presName="parentText" presStyleLbl="node1" presStyleIdx="5" presStyleCnt="7" custScaleY="68424" custLinFactNeighborY="-79804">
        <dgm:presLayoutVars>
          <dgm:chMax val="0"/>
          <dgm:bulletEnabled val="1"/>
        </dgm:presLayoutVars>
      </dgm:prSet>
      <dgm:spPr/>
    </dgm:pt>
    <dgm:pt modelId="{99C3074A-4B0C-7E4F-BDC9-50E40814C9BA}" type="pres">
      <dgm:prSet presAssocID="{92F5D22F-93A6-164A-9EE1-7D7652AE5EFB}" presName="spacer" presStyleCnt="0"/>
      <dgm:spPr/>
    </dgm:pt>
    <dgm:pt modelId="{F2557C43-9345-3F4C-A2E8-33E170A50647}" type="pres">
      <dgm:prSet presAssocID="{9174599D-DD57-2543-B052-4B45F337D958}" presName="parentText" presStyleLbl="node1" presStyleIdx="6" presStyleCnt="7" custScaleY="66460" custLinFactY="-2594" custLinFactNeighborY="-100000">
        <dgm:presLayoutVars>
          <dgm:chMax val="0"/>
          <dgm:bulletEnabled val="1"/>
        </dgm:presLayoutVars>
      </dgm:prSet>
      <dgm:spPr/>
    </dgm:pt>
  </dgm:ptLst>
  <dgm:cxnLst>
    <dgm:cxn modelId="{DED9B501-DF3C-1A4E-80C7-E7B0ED081009}" srcId="{E7E60A7A-3774-E746-8E3F-E8E8EA0AC20D}" destId="{12D8B649-1F3D-C046-A1C2-6EACCFC49B6E}" srcOrd="2" destOrd="0" parTransId="{3D080369-A357-0C4F-A30D-9E71CCC29CD8}" sibTransId="{70DFFB04-D0F4-584A-B09E-F631567F68C0}"/>
    <dgm:cxn modelId="{149B0411-76B2-534C-98DB-2779917C56F6}" type="presOf" srcId="{CDCEF70C-1AC8-2147-91BD-5B3ED7B9AA40}" destId="{564B7C95-3891-DE44-A61C-545A9031CD3A}" srcOrd="0" destOrd="0" presId="urn:microsoft.com/office/officeart/2005/8/layout/vList2"/>
    <dgm:cxn modelId="{91C00817-5F95-174F-B9BB-AD9C24071CB8}" type="presOf" srcId="{71F3E160-DC37-B647-9171-DB7F3E33CA17}" destId="{3DC28C62-1EC6-A748-9A30-20D7F1C4B45B}" srcOrd="0" destOrd="0" presId="urn:microsoft.com/office/officeart/2005/8/layout/vList2"/>
    <dgm:cxn modelId="{CAAE4D1A-5DB7-3C44-97C7-E806476AF341}" srcId="{E7E60A7A-3774-E746-8E3F-E8E8EA0AC20D}" destId="{3B5827C9-74AE-944C-9254-BF7B8CEF0873}" srcOrd="0" destOrd="0" parTransId="{67A7C8F7-86B5-2241-ADB2-7E0BE5FE97C0}" sibTransId="{5805181D-10D6-0D4D-BCF1-E66885B70B49}"/>
    <dgm:cxn modelId="{94B94922-5D4B-1149-A6F5-4BBCC96EDB06}" type="presOf" srcId="{9174599D-DD57-2543-B052-4B45F337D958}" destId="{F2557C43-9345-3F4C-A2E8-33E170A50647}" srcOrd="0" destOrd="0" presId="urn:microsoft.com/office/officeart/2005/8/layout/vList2"/>
    <dgm:cxn modelId="{F70DA422-B812-2A45-B61A-D6E3BFFF59F2}" srcId="{E7E60A7A-3774-E746-8E3F-E8E8EA0AC20D}" destId="{CDCEF70C-1AC8-2147-91BD-5B3ED7B9AA40}" srcOrd="5" destOrd="0" parTransId="{A6761FF1-12AE-9948-800C-5EC014F88065}" sibTransId="{92F5D22F-93A6-164A-9EE1-7D7652AE5EFB}"/>
    <dgm:cxn modelId="{B5374F2D-54C6-D54E-AC0E-81278379BF91}" srcId="{E7E60A7A-3774-E746-8E3F-E8E8EA0AC20D}" destId="{C582C0EA-DD44-264F-81F2-180AD65A09CA}" srcOrd="3" destOrd="0" parTransId="{68614816-FDB4-9D4A-BD50-6EDB66424DA1}" sibTransId="{18DCC76A-20E4-1F43-AD69-4B3F422D01F2}"/>
    <dgm:cxn modelId="{D8B0E037-2959-4E4D-BDF2-CB5EB74735C1}" type="presOf" srcId="{E7E60A7A-3774-E746-8E3F-E8E8EA0AC20D}" destId="{A8A588AF-82AA-5347-83D8-149F22A6E7EA}" srcOrd="0" destOrd="0" presId="urn:microsoft.com/office/officeart/2005/8/layout/vList2"/>
    <dgm:cxn modelId="{559A4D3B-06EC-AC42-866D-32A1EF619DEA}" srcId="{E7E60A7A-3774-E746-8E3F-E8E8EA0AC20D}" destId="{9174599D-DD57-2543-B052-4B45F337D958}" srcOrd="6" destOrd="0" parTransId="{B57F33C1-2024-904A-919A-3A34CF33D96F}" sibTransId="{27ADB946-D555-BC4D-A6CF-53BEC3E35C41}"/>
    <dgm:cxn modelId="{80464984-E47C-5442-8B7D-D43600796A31}" type="presOf" srcId="{B04934E5-0479-FF43-8C66-A7A9BD2975B3}" destId="{8223D570-C7B2-6F48-BCF3-CF0AA877CDC1}" srcOrd="0" destOrd="0" presId="urn:microsoft.com/office/officeart/2005/8/layout/vList2"/>
    <dgm:cxn modelId="{166EF0A2-A6E0-E44C-9593-F24EB406F4AB}" srcId="{E7E60A7A-3774-E746-8E3F-E8E8EA0AC20D}" destId="{71F3E160-DC37-B647-9171-DB7F3E33CA17}" srcOrd="4" destOrd="0" parTransId="{117981C2-F1ED-F04F-9D6D-DC35B9C4C3C7}" sibTransId="{C7CD3CF5-5AB6-1646-96E5-BCDFFFB75FB6}"/>
    <dgm:cxn modelId="{2F2C28AF-2608-0F46-B8C3-1464338817F9}" type="presOf" srcId="{C582C0EA-DD44-264F-81F2-180AD65A09CA}" destId="{3172FB62-193C-E942-9A40-4C5E14DC2933}" srcOrd="0" destOrd="0" presId="urn:microsoft.com/office/officeart/2005/8/layout/vList2"/>
    <dgm:cxn modelId="{82AE0EB5-BE91-7947-BAE2-FB471A0C7127}" srcId="{E7E60A7A-3774-E746-8E3F-E8E8EA0AC20D}" destId="{B04934E5-0479-FF43-8C66-A7A9BD2975B3}" srcOrd="1" destOrd="0" parTransId="{67442B09-2B02-E94D-91E5-B5524A445957}" sibTransId="{67159700-2568-894D-B5A0-E3CD5458376A}"/>
    <dgm:cxn modelId="{A854AAE6-06C0-0E40-A1DD-D589F368E448}" type="presOf" srcId="{3B5827C9-74AE-944C-9254-BF7B8CEF0873}" destId="{5C75658C-0591-BA43-B0DB-DD40AA3395F5}" srcOrd="0" destOrd="0" presId="urn:microsoft.com/office/officeart/2005/8/layout/vList2"/>
    <dgm:cxn modelId="{4AC4E1EC-9D4B-2E4F-B674-F95936D3DD65}" type="presOf" srcId="{12D8B649-1F3D-C046-A1C2-6EACCFC49B6E}" destId="{5DC42C3A-722C-8743-BD07-AEAFCA5A5B0C}" srcOrd="0" destOrd="0" presId="urn:microsoft.com/office/officeart/2005/8/layout/vList2"/>
    <dgm:cxn modelId="{CCCC6203-5DE7-3E42-964A-5389B146D25F}" type="presParOf" srcId="{A8A588AF-82AA-5347-83D8-149F22A6E7EA}" destId="{5C75658C-0591-BA43-B0DB-DD40AA3395F5}" srcOrd="0" destOrd="0" presId="urn:microsoft.com/office/officeart/2005/8/layout/vList2"/>
    <dgm:cxn modelId="{B7806180-17C6-6A4B-A85D-C5528F0B4D07}" type="presParOf" srcId="{A8A588AF-82AA-5347-83D8-149F22A6E7EA}" destId="{D7EFD89A-74DE-F148-900E-5ABE951E395C}" srcOrd="1" destOrd="0" presId="urn:microsoft.com/office/officeart/2005/8/layout/vList2"/>
    <dgm:cxn modelId="{BE0936F6-81E0-6D48-A047-280F453CAEC7}" type="presParOf" srcId="{A8A588AF-82AA-5347-83D8-149F22A6E7EA}" destId="{8223D570-C7B2-6F48-BCF3-CF0AA877CDC1}" srcOrd="2" destOrd="0" presId="urn:microsoft.com/office/officeart/2005/8/layout/vList2"/>
    <dgm:cxn modelId="{C3B5D74A-957D-A04F-B9DD-4DF058442D05}" type="presParOf" srcId="{A8A588AF-82AA-5347-83D8-149F22A6E7EA}" destId="{74FFE6D6-BB17-E84D-9096-CDF0B2FAB145}" srcOrd="3" destOrd="0" presId="urn:microsoft.com/office/officeart/2005/8/layout/vList2"/>
    <dgm:cxn modelId="{5BE58C80-1E1D-F048-B754-9E703BB25C10}" type="presParOf" srcId="{A8A588AF-82AA-5347-83D8-149F22A6E7EA}" destId="{5DC42C3A-722C-8743-BD07-AEAFCA5A5B0C}" srcOrd="4" destOrd="0" presId="urn:microsoft.com/office/officeart/2005/8/layout/vList2"/>
    <dgm:cxn modelId="{C364D258-D436-5448-A483-E91DE66A9A93}" type="presParOf" srcId="{A8A588AF-82AA-5347-83D8-149F22A6E7EA}" destId="{F56FB7FC-12D1-C54C-86BA-4A58A8AE1E30}" srcOrd="5" destOrd="0" presId="urn:microsoft.com/office/officeart/2005/8/layout/vList2"/>
    <dgm:cxn modelId="{913CDE94-AAFE-0949-817F-A8869533C3F6}" type="presParOf" srcId="{A8A588AF-82AA-5347-83D8-149F22A6E7EA}" destId="{3172FB62-193C-E942-9A40-4C5E14DC2933}" srcOrd="6" destOrd="0" presId="urn:microsoft.com/office/officeart/2005/8/layout/vList2"/>
    <dgm:cxn modelId="{1B397665-9839-1D4D-B25A-CBC8062873A1}" type="presParOf" srcId="{A8A588AF-82AA-5347-83D8-149F22A6E7EA}" destId="{0BD1B764-D38C-F14E-88C6-B02521E5C337}" srcOrd="7" destOrd="0" presId="urn:microsoft.com/office/officeart/2005/8/layout/vList2"/>
    <dgm:cxn modelId="{339E3319-6EB4-2C49-B923-DDFA8F5C3A4D}" type="presParOf" srcId="{A8A588AF-82AA-5347-83D8-149F22A6E7EA}" destId="{3DC28C62-1EC6-A748-9A30-20D7F1C4B45B}" srcOrd="8" destOrd="0" presId="urn:microsoft.com/office/officeart/2005/8/layout/vList2"/>
    <dgm:cxn modelId="{BFC30B03-E15D-E94A-A9D6-159A8FD197E9}" type="presParOf" srcId="{A8A588AF-82AA-5347-83D8-149F22A6E7EA}" destId="{8EC67F1A-40FE-E54B-B1DD-E74BE35D2086}" srcOrd="9" destOrd="0" presId="urn:microsoft.com/office/officeart/2005/8/layout/vList2"/>
    <dgm:cxn modelId="{12B89E18-9CE7-C241-988F-DF789089DBD9}" type="presParOf" srcId="{A8A588AF-82AA-5347-83D8-149F22A6E7EA}" destId="{564B7C95-3891-DE44-A61C-545A9031CD3A}" srcOrd="10" destOrd="0" presId="urn:microsoft.com/office/officeart/2005/8/layout/vList2"/>
    <dgm:cxn modelId="{DB87D95D-BB77-6640-8D69-34F527129C27}" type="presParOf" srcId="{A8A588AF-82AA-5347-83D8-149F22A6E7EA}" destId="{99C3074A-4B0C-7E4F-BDC9-50E40814C9BA}" srcOrd="11" destOrd="0" presId="urn:microsoft.com/office/officeart/2005/8/layout/vList2"/>
    <dgm:cxn modelId="{94D34DE5-3D92-1B43-8D0E-FE9FF3BCCAF5}" type="presParOf" srcId="{A8A588AF-82AA-5347-83D8-149F22A6E7EA}" destId="{F2557C43-9345-3F4C-A2E8-33E170A5064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2C3DA65-BC57-4F46-A024-2E4964B77D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99DF1C-A670-DA48-82EB-BDB48A7A41E0}">
      <dgm:prSet custT="1"/>
      <dgm:spPr>
        <a:solidFill>
          <a:schemeClr val="accent3">
            <a:lumMod val="85000"/>
          </a:schemeClr>
        </a:solidFill>
      </dgm:spPr>
      <dgm:t>
        <a:bodyPr/>
        <a:lstStyle/>
        <a:p>
          <a:pPr>
            <a:lnSpc>
              <a:spcPct val="150000"/>
            </a:lnSpc>
          </a:pPr>
          <a:r>
            <a:rPr lang="en-US" sz="1600" b="1" dirty="0">
              <a:solidFill>
                <a:schemeClr val="bg2">
                  <a:lumMod val="50000"/>
                </a:schemeClr>
              </a:solidFill>
            </a:rPr>
            <a:t>Decision Tree :</a:t>
          </a:r>
          <a:r>
            <a:rPr lang="en-US" sz="1600" b="0" i="0" dirty="0">
              <a:solidFill>
                <a:schemeClr val="bg2">
                  <a:lumMod val="50000"/>
                </a:schemeClr>
              </a:solidFill>
            </a:rPr>
            <a:t>. It is a supervised learning algorithm that uses a tree-like model of decisions and their possible consequences to predict a target variable based on input features.</a:t>
          </a:r>
          <a:endParaRPr lang="en-US" sz="1600" dirty="0">
            <a:solidFill>
              <a:schemeClr val="bg2">
                <a:lumMod val="50000"/>
              </a:schemeClr>
            </a:solidFill>
          </a:endParaRPr>
        </a:p>
      </dgm:t>
    </dgm:pt>
    <dgm:pt modelId="{2FB714F0-2F3F-1349-9276-F1F12E330AD4}" type="parTrans" cxnId="{40F8533C-E6A3-6D48-AF02-C632A1DB8C7F}">
      <dgm:prSet/>
      <dgm:spPr/>
      <dgm:t>
        <a:bodyPr/>
        <a:lstStyle/>
        <a:p>
          <a:endParaRPr lang="en-US"/>
        </a:p>
      </dgm:t>
    </dgm:pt>
    <dgm:pt modelId="{582D8266-D77C-454E-8D59-AFBE18CF83B3}" type="sibTrans" cxnId="{40F8533C-E6A3-6D48-AF02-C632A1DB8C7F}">
      <dgm:prSet/>
      <dgm:spPr/>
      <dgm:t>
        <a:bodyPr/>
        <a:lstStyle/>
        <a:p>
          <a:endParaRPr lang="en-US"/>
        </a:p>
      </dgm:t>
    </dgm:pt>
    <dgm:pt modelId="{1FC03FFB-94D3-5D49-8D2B-ECB0C98540CA}">
      <dgm:prSet custT="1"/>
      <dgm:spPr>
        <a:solidFill>
          <a:schemeClr val="accent1">
            <a:lumMod val="20000"/>
            <a:lumOff val="80000"/>
          </a:schemeClr>
        </a:solidFill>
      </dgm:spPr>
      <dgm:t>
        <a:bodyPr/>
        <a:lstStyle/>
        <a:p>
          <a:pPr>
            <a:lnSpc>
              <a:spcPct val="150000"/>
            </a:lnSpc>
          </a:pPr>
          <a:r>
            <a:rPr lang="en-US" sz="1600" b="1" dirty="0">
              <a:solidFill>
                <a:schemeClr val="bg2">
                  <a:lumMod val="50000"/>
                </a:schemeClr>
              </a:solidFill>
            </a:rPr>
            <a:t>KNN : </a:t>
          </a:r>
          <a:r>
            <a:rPr lang="en-US" sz="1600" b="0" i="0" dirty="0">
              <a:solidFill>
                <a:schemeClr val="bg2">
                  <a:lumMod val="50000"/>
                </a:schemeClr>
              </a:solidFill>
            </a:rPr>
            <a:t>It is a non-parametric and lazy learning algorithm, which means that it does not make any assumptions about the underlying data distribution.</a:t>
          </a:r>
          <a:endParaRPr lang="en-US" sz="1600" dirty="0">
            <a:solidFill>
              <a:schemeClr val="bg2">
                <a:lumMod val="50000"/>
              </a:schemeClr>
            </a:solidFill>
          </a:endParaRPr>
        </a:p>
      </dgm:t>
    </dgm:pt>
    <dgm:pt modelId="{3B64C433-0D32-114A-A67C-CBF5173A8397}" type="parTrans" cxnId="{92B6E3B5-A4FE-EA46-AB05-81F145C52284}">
      <dgm:prSet/>
      <dgm:spPr/>
      <dgm:t>
        <a:bodyPr/>
        <a:lstStyle/>
        <a:p>
          <a:endParaRPr lang="en-US"/>
        </a:p>
      </dgm:t>
    </dgm:pt>
    <dgm:pt modelId="{6297B1BB-7E1A-1E4C-8F53-E07D45E1BE5B}" type="sibTrans" cxnId="{92B6E3B5-A4FE-EA46-AB05-81F145C52284}">
      <dgm:prSet/>
      <dgm:spPr/>
      <dgm:t>
        <a:bodyPr/>
        <a:lstStyle/>
        <a:p>
          <a:endParaRPr lang="en-US"/>
        </a:p>
      </dgm:t>
    </dgm:pt>
    <dgm:pt modelId="{723743BA-0B12-D144-9562-78B1C40AA5F1}">
      <dgm:prSet custT="1"/>
      <dgm:spPr>
        <a:solidFill>
          <a:schemeClr val="accent2">
            <a:lumMod val="20000"/>
            <a:lumOff val="80000"/>
          </a:schemeClr>
        </a:solidFill>
      </dgm:spPr>
      <dgm:t>
        <a:bodyPr/>
        <a:lstStyle/>
        <a:p>
          <a:pPr>
            <a:lnSpc>
              <a:spcPct val="150000"/>
            </a:lnSpc>
          </a:pPr>
          <a:r>
            <a:rPr lang="en-US" sz="1600" b="1" dirty="0">
              <a:solidFill>
                <a:schemeClr val="bg2">
                  <a:lumMod val="50000"/>
                </a:schemeClr>
              </a:solidFill>
            </a:rPr>
            <a:t>SVM : </a:t>
          </a:r>
          <a:r>
            <a:rPr lang="en-US" sz="1600" b="0" i="0" dirty="0">
              <a:solidFill>
                <a:schemeClr val="bg2">
                  <a:lumMod val="50000"/>
                </a:schemeClr>
              </a:solidFill>
            </a:rPr>
            <a:t>Support vector machine  is a popular supervised machine learning algorithm used for classification and regression tasks. It works by finding the optimal hyperplane in a high-dimensional space that maximizes the margin between the classes.</a:t>
          </a:r>
          <a:endParaRPr lang="en-US" sz="1600" dirty="0">
            <a:solidFill>
              <a:schemeClr val="bg2">
                <a:lumMod val="50000"/>
              </a:schemeClr>
            </a:solidFill>
          </a:endParaRPr>
        </a:p>
      </dgm:t>
    </dgm:pt>
    <dgm:pt modelId="{84969EB0-F332-A144-A0D3-2BDFA8857329}" type="parTrans" cxnId="{3F84EF0C-76A0-ED44-A153-D7734A6F8C39}">
      <dgm:prSet/>
      <dgm:spPr/>
      <dgm:t>
        <a:bodyPr/>
        <a:lstStyle/>
        <a:p>
          <a:endParaRPr lang="en-US"/>
        </a:p>
      </dgm:t>
    </dgm:pt>
    <dgm:pt modelId="{DEBD52C6-1B07-5D4B-A818-AB9E5C3F1BBA}" type="sibTrans" cxnId="{3F84EF0C-76A0-ED44-A153-D7734A6F8C39}">
      <dgm:prSet/>
      <dgm:spPr/>
      <dgm:t>
        <a:bodyPr/>
        <a:lstStyle/>
        <a:p>
          <a:endParaRPr lang="en-US"/>
        </a:p>
      </dgm:t>
    </dgm:pt>
    <dgm:pt modelId="{F8F64F25-EEA2-264F-BF65-9C2D7547014F}" type="pres">
      <dgm:prSet presAssocID="{F2C3DA65-BC57-4F46-A024-2E4964B77D7B}" presName="linear" presStyleCnt="0">
        <dgm:presLayoutVars>
          <dgm:animLvl val="lvl"/>
          <dgm:resizeHandles val="exact"/>
        </dgm:presLayoutVars>
      </dgm:prSet>
      <dgm:spPr/>
    </dgm:pt>
    <dgm:pt modelId="{76859B2D-70AA-AA4C-9B88-F055E48B74A9}" type="pres">
      <dgm:prSet presAssocID="{7F99DF1C-A670-DA48-82EB-BDB48A7A41E0}" presName="parentText" presStyleLbl="node1" presStyleIdx="0" presStyleCnt="3" custScaleY="62019" custLinFactY="-57525" custLinFactNeighborY="-100000">
        <dgm:presLayoutVars>
          <dgm:chMax val="0"/>
          <dgm:bulletEnabled val="1"/>
        </dgm:presLayoutVars>
      </dgm:prSet>
      <dgm:spPr/>
    </dgm:pt>
    <dgm:pt modelId="{4E3D138D-1C17-6F49-AC64-7033E24B2E2C}" type="pres">
      <dgm:prSet presAssocID="{582D8266-D77C-454E-8D59-AFBE18CF83B3}" presName="spacer" presStyleCnt="0"/>
      <dgm:spPr/>
    </dgm:pt>
    <dgm:pt modelId="{2B24EFA4-768C-DB4E-808E-73DC67E9CDE8}" type="pres">
      <dgm:prSet presAssocID="{1FC03FFB-94D3-5D49-8D2B-ECB0C98540CA}" presName="parentText" presStyleLbl="node1" presStyleIdx="1" presStyleCnt="3" custScaleY="75930" custLinFactY="-33587" custLinFactNeighborY="-100000">
        <dgm:presLayoutVars>
          <dgm:chMax val="0"/>
          <dgm:bulletEnabled val="1"/>
        </dgm:presLayoutVars>
      </dgm:prSet>
      <dgm:spPr/>
    </dgm:pt>
    <dgm:pt modelId="{17FBEC98-C2E7-974C-878F-0C48D6269136}" type="pres">
      <dgm:prSet presAssocID="{6297B1BB-7E1A-1E4C-8F53-E07D45E1BE5B}" presName="spacer" presStyleCnt="0"/>
      <dgm:spPr/>
    </dgm:pt>
    <dgm:pt modelId="{545184D7-A508-FE41-B3E9-93DBB7889862}" type="pres">
      <dgm:prSet presAssocID="{723743BA-0B12-D144-9562-78B1C40AA5F1}" presName="parentText" presStyleLbl="node1" presStyleIdx="2" presStyleCnt="3" custScaleY="67911" custLinFactY="-5213" custLinFactNeighborY="-100000">
        <dgm:presLayoutVars>
          <dgm:chMax val="0"/>
          <dgm:bulletEnabled val="1"/>
        </dgm:presLayoutVars>
      </dgm:prSet>
      <dgm:spPr/>
    </dgm:pt>
  </dgm:ptLst>
  <dgm:cxnLst>
    <dgm:cxn modelId="{5CF10002-AD3F-F84A-9605-C2D9CAC0A6AE}" type="presOf" srcId="{723743BA-0B12-D144-9562-78B1C40AA5F1}" destId="{545184D7-A508-FE41-B3E9-93DBB7889862}" srcOrd="0" destOrd="0" presId="urn:microsoft.com/office/officeart/2005/8/layout/vList2"/>
    <dgm:cxn modelId="{3F84EF0C-76A0-ED44-A153-D7734A6F8C39}" srcId="{F2C3DA65-BC57-4F46-A024-2E4964B77D7B}" destId="{723743BA-0B12-D144-9562-78B1C40AA5F1}" srcOrd="2" destOrd="0" parTransId="{84969EB0-F332-A144-A0D3-2BDFA8857329}" sibTransId="{DEBD52C6-1B07-5D4B-A818-AB9E5C3F1BBA}"/>
    <dgm:cxn modelId="{40F8533C-E6A3-6D48-AF02-C632A1DB8C7F}" srcId="{F2C3DA65-BC57-4F46-A024-2E4964B77D7B}" destId="{7F99DF1C-A670-DA48-82EB-BDB48A7A41E0}" srcOrd="0" destOrd="0" parTransId="{2FB714F0-2F3F-1349-9276-F1F12E330AD4}" sibTransId="{582D8266-D77C-454E-8D59-AFBE18CF83B3}"/>
    <dgm:cxn modelId="{96DC94A0-6E1F-5140-AFC9-9BD855C38030}" type="presOf" srcId="{1FC03FFB-94D3-5D49-8D2B-ECB0C98540CA}" destId="{2B24EFA4-768C-DB4E-808E-73DC67E9CDE8}" srcOrd="0" destOrd="0" presId="urn:microsoft.com/office/officeart/2005/8/layout/vList2"/>
    <dgm:cxn modelId="{92B6E3B5-A4FE-EA46-AB05-81F145C52284}" srcId="{F2C3DA65-BC57-4F46-A024-2E4964B77D7B}" destId="{1FC03FFB-94D3-5D49-8D2B-ECB0C98540CA}" srcOrd="1" destOrd="0" parTransId="{3B64C433-0D32-114A-A67C-CBF5173A8397}" sibTransId="{6297B1BB-7E1A-1E4C-8F53-E07D45E1BE5B}"/>
    <dgm:cxn modelId="{0D3253C2-7E9B-D247-A933-0B55E2CF173F}" type="presOf" srcId="{F2C3DA65-BC57-4F46-A024-2E4964B77D7B}" destId="{F8F64F25-EEA2-264F-BF65-9C2D7547014F}" srcOrd="0" destOrd="0" presId="urn:microsoft.com/office/officeart/2005/8/layout/vList2"/>
    <dgm:cxn modelId="{4D3B6AE1-2FF2-A842-A3D0-E7FAC47DF822}" type="presOf" srcId="{7F99DF1C-A670-DA48-82EB-BDB48A7A41E0}" destId="{76859B2D-70AA-AA4C-9B88-F055E48B74A9}" srcOrd="0" destOrd="0" presId="urn:microsoft.com/office/officeart/2005/8/layout/vList2"/>
    <dgm:cxn modelId="{275DDB33-3CA8-1046-9749-B54C9F84290E}" type="presParOf" srcId="{F8F64F25-EEA2-264F-BF65-9C2D7547014F}" destId="{76859B2D-70AA-AA4C-9B88-F055E48B74A9}" srcOrd="0" destOrd="0" presId="urn:microsoft.com/office/officeart/2005/8/layout/vList2"/>
    <dgm:cxn modelId="{13EFA3F3-15D7-5F48-A014-9BA64933D231}" type="presParOf" srcId="{F8F64F25-EEA2-264F-BF65-9C2D7547014F}" destId="{4E3D138D-1C17-6F49-AC64-7033E24B2E2C}" srcOrd="1" destOrd="0" presId="urn:microsoft.com/office/officeart/2005/8/layout/vList2"/>
    <dgm:cxn modelId="{ECA00A2C-C317-674E-AD98-4A0A48E3E631}" type="presParOf" srcId="{F8F64F25-EEA2-264F-BF65-9C2D7547014F}" destId="{2B24EFA4-768C-DB4E-808E-73DC67E9CDE8}" srcOrd="2" destOrd="0" presId="urn:microsoft.com/office/officeart/2005/8/layout/vList2"/>
    <dgm:cxn modelId="{4E2C8ACA-DE12-FC47-8765-2F1627CD3F70}" type="presParOf" srcId="{F8F64F25-EEA2-264F-BF65-9C2D7547014F}" destId="{17FBEC98-C2E7-974C-878F-0C48D6269136}" srcOrd="3" destOrd="0" presId="urn:microsoft.com/office/officeart/2005/8/layout/vList2"/>
    <dgm:cxn modelId="{5ECFA1AC-9C7E-6C44-A04E-66FFC047BDB2}" type="presParOf" srcId="{F8F64F25-EEA2-264F-BF65-9C2D7547014F}" destId="{545184D7-A508-FE41-B3E9-93DBB78898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C2AB756-FAEE-9A4E-B9F4-1D22CE5ABC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F3C31F-E32B-5A44-B33F-BF5B0E4DC706}">
      <dgm:prSet custT="1"/>
      <dgm:spPr>
        <a:solidFill>
          <a:schemeClr val="accent5">
            <a:lumMod val="20000"/>
            <a:lumOff val="80000"/>
          </a:schemeClr>
        </a:solidFill>
      </dgm:spPr>
      <dgm:t>
        <a:bodyPr/>
        <a:lstStyle/>
        <a:p>
          <a:pPr>
            <a:lnSpc>
              <a:spcPct val="150000"/>
            </a:lnSpc>
          </a:pPr>
          <a:r>
            <a:rPr lang="en-US" sz="1600" b="1" dirty="0">
              <a:solidFill>
                <a:schemeClr val="bg2">
                  <a:lumMod val="50000"/>
                </a:schemeClr>
              </a:solidFill>
            </a:rPr>
            <a:t>Logistic Regression :</a:t>
          </a:r>
          <a:r>
            <a:rPr lang="en-US" sz="1600" b="0" i="0" dirty="0">
              <a:solidFill>
                <a:schemeClr val="bg2">
                  <a:lumMod val="50000"/>
                </a:schemeClr>
              </a:solidFill>
            </a:rPr>
            <a:t>Logistic Regression is a statistical method used to analyze the relationship between a dependent variable and one or more independent variables. . </a:t>
          </a:r>
          <a:endParaRPr lang="en-US" sz="1600" dirty="0">
            <a:solidFill>
              <a:schemeClr val="bg2">
                <a:lumMod val="50000"/>
              </a:schemeClr>
            </a:solidFill>
          </a:endParaRPr>
        </a:p>
      </dgm:t>
    </dgm:pt>
    <dgm:pt modelId="{2330759E-C93C-D344-965C-88C4C7E827CD}" type="parTrans" cxnId="{46738234-D2A5-D54A-8EC0-D82FE92A50F6}">
      <dgm:prSet/>
      <dgm:spPr/>
      <dgm:t>
        <a:bodyPr/>
        <a:lstStyle/>
        <a:p>
          <a:endParaRPr lang="en-US"/>
        </a:p>
      </dgm:t>
    </dgm:pt>
    <dgm:pt modelId="{7D00DBE5-B5EC-CC4A-B557-1C5A7757E374}" type="sibTrans" cxnId="{46738234-D2A5-D54A-8EC0-D82FE92A50F6}">
      <dgm:prSet/>
      <dgm:spPr/>
      <dgm:t>
        <a:bodyPr/>
        <a:lstStyle/>
        <a:p>
          <a:endParaRPr lang="en-US"/>
        </a:p>
      </dgm:t>
    </dgm:pt>
    <dgm:pt modelId="{F6F71C4B-3641-8845-974F-DFA0E1216BFE}" type="pres">
      <dgm:prSet presAssocID="{FC2AB756-FAEE-9A4E-B9F4-1D22CE5ABCA0}" presName="linear" presStyleCnt="0">
        <dgm:presLayoutVars>
          <dgm:animLvl val="lvl"/>
          <dgm:resizeHandles val="exact"/>
        </dgm:presLayoutVars>
      </dgm:prSet>
      <dgm:spPr/>
    </dgm:pt>
    <dgm:pt modelId="{D2261364-08D8-B748-8912-589953B6DA0A}" type="pres">
      <dgm:prSet presAssocID="{B2F3C31F-E32B-5A44-B33F-BF5B0E4DC706}" presName="parentText" presStyleLbl="node1" presStyleIdx="0" presStyleCnt="1" custLinFactNeighborY="-12069">
        <dgm:presLayoutVars>
          <dgm:chMax val="0"/>
          <dgm:bulletEnabled val="1"/>
        </dgm:presLayoutVars>
      </dgm:prSet>
      <dgm:spPr/>
    </dgm:pt>
  </dgm:ptLst>
  <dgm:cxnLst>
    <dgm:cxn modelId="{07A1B802-5848-9C45-8053-DB5B8E5CC122}" type="presOf" srcId="{B2F3C31F-E32B-5A44-B33F-BF5B0E4DC706}" destId="{D2261364-08D8-B748-8912-589953B6DA0A}" srcOrd="0" destOrd="0" presId="urn:microsoft.com/office/officeart/2005/8/layout/vList2"/>
    <dgm:cxn modelId="{46738234-D2A5-D54A-8EC0-D82FE92A50F6}" srcId="{FC2AB756-FAEE-9A4E-B9F4-1D22CE5ABCA0}" destId="{B2F3C31F-E32B-5A44-B33F-BF5B0E4DC706}" srcOrd="0" destOrd="0" parTransId="{2330759E-C93C-D344-965C-88C4C7E827CD}" sibTransId="{7D00DBE5-B5EC-CC4A-B557-1C5A7757E374}"/>
    <dgm:cxn modelId="{D97F803B-8CB1-1A4C-9CD3-DC1BA2A28C07}" type="presOf" srcId="{FC2AB756-FAEE-9A4E-B9F4-1D22CE5ABCA0}" destId="{F6F71C4B-3641-8845-974F-DFA0E1216BFE}" srcOrd="0" destOrd="0" presId="urn:microsoft.com/office/officeart/2005/8/layout/vList2"/>
    <dgm:cxn modelId="{383B8BEB-B216-DC48-B2A2-5DABD5DD6274}" type="presParOf" srcId="{F6F71C4B-3641-8845-974F-DFA0E1216BFE}" destId="{D2261364-08D8-B748-8912-589953B6DA0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82C477-399C-9B45-9CE1-331629A473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53DAB2-9204-F641-8B5B-4A924255255C}">
      <dgm:prSet/>
      <dgm:spPr>
        <a:solidFill>
          <a:srgbClr val="C3F2F6"/>
        </a:solidFill>
      </dgm:spPr>
      <dgm:t>
        <a:bodyPr/>
        <a:lstStyle/>
        <a:p>
          <a:r>
            <a:rPr lang="en-US" b="0" i="0" dirty="0">
              <a:solidFill>
                <a:schemeClr val="bg2">
                  <a:lumMod val="50000"/>
                </a:schemeClr>
              </a:solidFill>
            </a:rPr>
            <a:t>Dr. Reyna Rollins is an experienced and results-driven leader in enterprise security program management</a:t>
          </a:r>
          <a:endParaRPr lang="en-US" dirty="0">
            <a:solidFill>
              <a:schemeClr val="bg2">
                <a:lumMod val="50000"/>
              </a:schemeClr>
            </a:solidFill>
          </a:endParaRPr>
        </a:p>
      </dgm:t>
    </dgm:pt>
    <dgm:pt modelId="{6AC7E02F-7EDA-D840-B82F-9157185DC563}" type="parTrans" cxnId="{1212D962-AC24-B141-B72A-A064A548B67A}">
      <dgm:prSet/>
      <dgm:spPr/>
      <dgm:t>
        <a:bodyPr/>
        <a:lstStyle/>
        <a:p>
          <a:endParaRPr lang="en-US"/>
        </a:p>
      </dgm:t>
    </dgm:pt>
    <dgm:pt modelId="{3FFAFE8D-4824-CF4E-9C90-AC2AB82DB28C}" type="sibTrans" cxnId="{1212D962-AC24-B141-B72A-A064A548B67A}">
      <dgm:prSet/>
      <dgm:spPr/>
      <dgm:t>
        <a:bodyPr/>
        <a:lstStyle/>
        <a:p>
          <a:endParaRPr lang="en-US"/>
        </a:p>
      </dgm:t>
    </dgm:pt>
    <dgm:pt modelId="{F3693286-BF07-6140-A370-4B599E93D7C0}">
      <dgm:prSet/>
      <dgm:spPr>
        <a:solidFill>
          <a:srgbClr val="C3F2F6"/>
        </a:solidFill>
      </dgm:spPr>
      <dgm:t>
        <a:bodyPr/>
        <a:lstStyle/>
        <a:p>
          <a:r>
            <a:rPr lang="en-US" b="0" i="0" dirty="0">
              <a:solidFill>
                <a:schemeClr val="bg2">
                  <a:lumMod val="50000"/>
                </a:schemeClr>
              </a:solidFill>
            </a:rPr>
            <a:t>works with government agencies to enhance their security posture and maximize their return on investment.</a:t>
          </a:r>
          <a:endParaRPr lang="en-US" dirty="0">
            <a:solidFill>
              <a:schemeClr val="bg2">
                <a:lumMod val="50000"/>
              </a:schemeClr>
            </a:solidFill>
          </a:endParaRPr>
        </a:p>
      </dgm:t>
    </dgm:pt>
    <dgm:pt modelId="{1B1281DD-26AC-7A43-9C9D-A63B6B469CBB}" type="parTrans" cxnId="{5F1F393B-808D-7747-B40A-AA3BE051D175}">
      <dgm:prSet/>
      <dgm:spPr/>
      <dgm:t>
        <a:bodyPr/>
        <a:lstStyle/>
        <a:p>
          <a:endParaRPr lang="en-US"/>
        </a:p>
      </dgm:t>
    </dgm:pt>
    <dgm:pt modelId="{CC1FD3D5-C183-F347-9203-2EAE6DE572A6}" type="sibTrans" cxnId="{5F1F393B-808D-7747-B40A-AA3BE051D175}">
      <dgm:prSet/>
      <dgm:spPr/>
      <dgm:t>
        <a:bodyPr/>
        <a:lstStyle/>
        <a:p>
          <a:endParaRPr lang="en-US"/>
        </a:p>
      </dgm:t>
    </dgm:pt>
    <dgm:pt modelId="{45807A36-A735-4B48-9D5C-E366F19A4099}" type="pres">
      <dgm:prSet presAssocID="{EC82C477-399C-9B45-9CE1-331629A4731A}" presName="linear" presStyleCnt="0">
        <dgm:presLayoutVars>
          <dgm:animLvl val="lvl"/>
          <dgm:resizeHandles val="exact"/>
        </dgm:presLayoutVars>
      </dgm:prSet>
      <dgm:spPr/>
    </dgm:pt>
    <dgm:pt modelId="{2591BE72-DE89-F144-98DA-276441806B32}" type="pres">
      <dgm:prSet presAssocID="{8053DAB2-9204-F641-8B5B-4A924255255C}" presName="parentText" presStyleLbl="node1" presStyleIdx="0" presStyleCnt="2">
        <dgm:presLayoutVars>
          <dgm:chMax val="0"/>
          <dgm:bulletEnabled val="1"/>
        </dgm:presLayoutVars>
      </dgm:prSet>
      <dgm:spPr/>
    </dgm:pt>
    <dgm:pt modelId="{4474C18E-6636-5046-B3B0-EFC865338128}" type="pres">
      <dgm:prSet presAssocID="{3FFAFE8D-4824-CF4E-9C90-AC2AB82DB28C}" presName="spacer" presStyleCnt="0"/>
      <dgm:spPr/>
    </dgm:pt>
    <dgm:pt modelId="{C69FEE86-1F2D-7548-9759-CD6356D48D4B}" type="pres">
      <dgm:prSet presAssocID="{F3693286-BF07-6140-A370-4B599E93D7C0}" presName="parentText" presStyleLbl="node1" presStyleIdx="1" presStyleCnt="2">
        <dgm:presLayoutVars>
          <dgm:chMax val="0"/>
          <dgm:bulletEnabled val="1"/>
        </dgm:presLayoutVars>
      </dgm:prSet>
      <dgm:spPr/>
    </dgm:pt>
  </dgm:ptLst>
  <dgm:cxnLst>
    <dgm:cxn modelId="{5F1F393B-808D-7747-B40A-AA3BE051D175}" srcId="{EC82C477-399C-9B45-9CE1-331629A4731A}" destId="{F3693286-BF07-6140-A370-4B599E93D7C0}" srcOrd="1" destOrd="0" parTransId="{1B1281DD-26AC-7A43-9C9D-A63B6B469CBB}" sibTransId="{CC1FD3D5-C183-F347-9203-2EAE6DE572A6}"/>
    <dgm:cxn modelId="{D2F98546-10A5-6B46-AFD5-1FCB30182AB1}" type="presOf" srcId="{EC82C477-399C-9B45-9CE1-331629A4731A}" destId="{45807A36-A735-4B48-9D5C-E366F19A4099}" srcOrd="0" destOrd="0" presId="urn:microsoft.com/office/officeart/2005/8/layout/vList2"/>
    <dgm:cxn modelId="{1212D962-AC24-B141-B72A-A064A548B67A}" srcId="{EC82C477-399C-9B45-9CE1-331629A4731A}" destId="{8053DAB2-9204-F641-8B5B-4A924255255C}" srcOrd="0" destOrd="0" parTransId="{6AC7E02F-7EDA-D840-B82F-9157185DC563}" sibTransId="{3FFAFE8D-4824-CF4E-9C90-AC2AB82DB28C}"/>
    <dgm:cxn modelId="{9880DC74-2A22-3840-B65C-EEDBEE8757D8}" type="presOf" srcId="{8053DAB2-9204-F641-8B5B-4A924255255C}" destId="{2591BE72-DE89-F144-98DA-276441806B32}" srcOrd="0" destOrd="0" presId="urn:microsoft.com/office/officeart/2005/8/layout/vList2"/>
    <dgm:cxn modelId="{8DE9A9AB-32EC-1240-8E44-B5DB6FFD6E0B}" type="presOf" srcId="{F3693286-BF07-6140-A370-4B599E93D7C0}" destId="{C69FEE86-1F2D-7548-9759-CD6356D48D4B}" srcOrd="0" destOrd="0" presId="urn:microsoft.com/office/officeart/2005/8/layout/vList2"/>
    <dgm:cxn modelId="{E156EE47-9704-F248-BA6A-E69CF64998ED}" type="presParOf" srcId="{45807A36-A735-4B48-9D5C-E366F19A4099}" destId="{2591BE72-DE89-F144-98DA-276441806B32}" srcOrd="0" destOrd="0" presId="urn:microsoft.com/office/officeart/2005/8/layout/vList2"/>
    <dgm:cxn modelId="{BBFE23CD-951C-CE42-8F19-177E79088C5D}" type="presParOf" srcId="{45807A36-A735-4B48-9D5C-E366F19A4099}" destId="{4474C18E-6636-5046-B3B0-EFC865338128}" srcOrd="1" destOrd="0" presId="urn:microsoft.com/office/officeart/2005/8/layout/vList2"/>
    <dgm:cxn modelId="{595D5B36-A4D6-6C42-BAA0-61AC75B76597}" type="presParOf" srcId="{45807A36-A735-4B48-9D5C-E366F19A4099}" destId="{C69FEE86-1F2D-7548-9759-CD6356D48D4B}" srcOrd="2"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5097D8A-EB87-4C47-82C1-62887B444D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22C26F-4FE1-B84A-8182-035F11FC1DED}">
      <dgm:prSet/>
      <dgm:spPr>
        <a:solidFill>
          <a:srgbClr val="C3F2F6"/>
        </a:solidFill>
      </dgm:spPr>
      <dgm:t>
        <a:bodyPr/>
        <a:lstStyle/>
        <a:p>
          <a:r>
            <a:rPr lang="en-US" b="1" dirty="0">
              <a:solidFill>
                <a:schemeClr val="bg2">
                  <a:lumMod val="50000"/>
                </a:schemeClr>
              </a:solidFill>
            </a:rPr>
            <a:t>VISUALIZATIONS</a:t>
          </a:r>
          <a:endParaRPr lang="en-US" dirty="0">
            <a:solidFill>
              <a:schemeClr val="bg2">
                <a:lumMod val="50000"/>
              </a:schemeClr>
            </a:solidFill>
          </a:endParaRPr>
        </a:p>
      </dgm:t>
    </dgm:pt>
    <dgm:pt modelId="{3AE03223-591E-9A48-A626-3C808F83395F}" type="parTrans" cxnId="{747822AA-96B9-7B4E-A310-D03BC646D65C}">
      <dgm:prSet/>
      <dgm:spPr/>
      <dgm:t>
        <a:bodyPr/>
        <a:lstStyle/>
        <a:p>
          <a:endParaRPr lang="en-US"/>
        </a:p>
      </dgm:t>
    </dgm:pt>
    <dgm:pt modelId="{C2AC5AA4-B416-1D40-BE75-ECBB4F5C9700}" type="sibTrans" cxnId="{747822AA-96B9-7B4E-A310-D03BC646D65C}">
      <dgm:prSet/>
      <dgm:spPr/>
      <dgm:t>
        <a:bodyPr/>
        <a:lstStyle/>
        <a:p>
          <a:endParaRPr lang="en-US"/>
        </a:p>
      </dgm:t>
    </dgm:pt>
    <dgm:pt modelId="{6DB20374-1484-6A44-A7B9-45F137B544B9}" type="pres">
      <dgm:prSet presAssocID="{95097D8A-EB87-4C47-82C1-62887B444D8D}" presName="linear" presStyleCnt="0">
        <dgm:presLayoutVars>
          <dgm:animLvl val="lvl"/>
          <dgm:resizeHandles val="exact"/>
        </dgm:presLayoutVars>
      </dgm:prSet>
      <dgm:spPr/>
    </dgm:pt>
    <dgm:pt modelId="{3C9754DD-EA4F-8545-B5E7-D502D68700F0}" type="pres">
      <dgm:prSet presAssocID="{E922C26F-4FE1-B84A-8182-035F11FC1DED}" presName="parentText" presStyleLbl="node1" presStyleIdx="0" presStyleCnt="1" custScaleY="122667">
        <dgm:presLayoutVars>
          <dgm:chMax val="0"/>
          <dgm:bulletEnabled val="1"/>
        </dgm:presLayoutVars>
      </dgm:prSet>
      <dgm:spPr/>
    </dgm:pt>
  </dgm:ptLst>
  <dgm:cxnLst>
    <dgm:cxn modelId="{6E392E4B-0877-2840-8F8D-C9284B674EC8}" type="presOf" srcId="{95097D8A-EB87-4C47-82C1-62887B444D8D}" destId="{6DB20374-1484-6A44-A7B9-45F137B544B9}" srcOrd="0" destOrd="0" presId="urn:microsoft.com/office/officeart/2005/8/layout/vList2"/>
    <dgm:cxn modelId="{17F51266-DCDE-6246-8A3D-2B976389838F}" type="presOf" srcId="{E922C26F-4FE1-B84A-8182-035F11FC1DED}" destId="{3C9754DD-EA4F-8545-B5E7-D502D68700F0}" srcOrd="0" destOrd="0" presId="urn:microsoft.com/office/officeart/2005/8/layout/vList2"/>
    <dgm:cxn modelId="{747822AA-96B9-7B4E-A310-D03BC646D65C}" srcId="{95097D8A-EB87-4C47-82C1-62887B444D8D}" destId="{E922C26F-4FE1-B84A-8182-035F11FC1DED}" srcOrd="0" destOrd="0" parTransId="{3AE03223-591E-9A48-A626-3C808F83395F}" sibTransId="{C2AC5AA4-B416-1D40-BE75-ECBB4F5C9700}"/>
    <dgm:cxn modelId="{4F12F4F4-F648-724F-83A7-2063980EAEFB}" type="presParOf" srcId="{6DB20374-1484-6A44-A7B9-45F137B544B9}" destId="{3C9754DD-EA4F-8545-B5E7-D502D68700F0}" srcOrd="0" destOrd="0" presId="urn:microsoft.com/office/officeart/2005/8/layout/vList2"/>
  </dgm:cxnLst>
  <dgm:bg>
    <a:solidFill>
      <a:srgbClr val="C3F2F6"/>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B1B2360-23CE-274E-9212-4B74035DE6B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889A491A-6BC2-6F45-A1BA-4DB6E54B62A2}">
      <dgm:prSet/>
      <dgm:spPr>
        <a:solidFill>
          <a:schemeClr val="accent1">
            <a:lumMod val="20000"/>
            <a:lumOff val="80000"/>
          </a:schemeClr>
        </a:solidFill>
      </dgm:spPr>
      <dgm:t>
        <a:bodyPr/>
        <a:lstStyle/>
        <a:p>
          <a:r>
            <a:rPr lang="en-US" b="1" dirty="0">
              <a:solidFill>
                <a:schemeClr val="bg2">
                  <a:lumMod val="50000"/>
                </a:schemeClr>
              </a:solidFill>
            </a:rPr>
            <a:t>Co-morbidity Vs Risk factor</a:t>
          </a:r>
        </a:p>
      </dgm:t>
    </dgm:pt>
    <dgm:pt modelId="{835157C8-9054-5249-B070-4B9AAEB5356D}" type="parTrans" cxnId="{B27718B5-0A2C-BE4F-BCBE-75105F3F5DE3}">
      <dgm:prSet/>
      <dgm:spPr/>
      <dgm:t>
        <a:bodyPr/>
        <a:lstStyle/>
        <a:p>
          <a:endParaRPr lang="en-US"/>
        </a:p>
      </dgm:t>
    </dgm:pt>
    <dgm:pt modelId="{9B51429C-BD3A-D343-95B1-FCABE6561FA9}" type="sibTrans" cxnId="{B27718B5-0A2C-BE4F-BCBE-75105F3F5DE3}">
      <dgm:prSet/>
      <dgm:spPr/>
      <dgm:t>
        <a:bodyPr/>
        <a:lstStyle/>
        <a:p>
          <a:endParaRPr lang="en-US"/>
        </a:p>
      </dgm:t>
    </dgm:pt>
    <dgm:pt modelId="{5787F837-08B7-F144-B443-1AF7F1277D3E}" type="pres">
      <dgm:prSet presAssocID="{7B1B2360-23CE-274E-9212-4B74035DE6BC}" presName="linear" presStyleCnt="0">
        <dgm:presLayoutVars>
          <dgm:animLvl val="lvl"/>
          <dgm:resizeHandles val="exact"/>
        </dgm:presLayoutVars>
      </dgm:prSet>
      <dgm:spPr/>
    </dgm:pt>
    <dgm:pt modelId="{BBB3D5D8-AFBB-A04F-AEAE-4344DF1B2EFE}" type="pres">
      <dgm:prSet presAssocID="{889A491A-6BC2-6F45-A1BA-4DB6E54B62A2}" presName="parentText" presStyleLbl="node1" presStyleIdx="0" presStyleCnt="1" custLinFactY="688" custLinFactNeighborX="21683" custLinFactNeighborY="100000">
        <dgm:presLayoutVars>
          <dgm:chMax val="0"/>
          <dgm:bulletEnabled val="1"/>
        </dgm:presLayoutVars>
      </dgm:prSet>
      <dgm:spPr/>
    </dgm:pt>
  </dgm:ptLst>
  <dgm:cxnLst>
    <dgm:cxn modelId="{46DA7F2B-E6AD-D440-B833-5FA40DA6A57A}" type="presOf" srcId="{7B1B2360-23CE-274E-9212-4B74035DE6BC}" destId="{5787F837-08B7-F144-B443-1AF7F1277D3E}" srcOrd="0" destOrd="0" presId="urn:microsoft.com/office/officeart/2005/8/layout/vList2"/>
    <dgm:cxn modelId="{029F0161-9E02-4F4D-97A1-EA8D53C84D82}" type="presOf" srcId="{889A491A-6BC2-6F45-A1BA-4DB6E54B62A2}" destId="{BBB3D5D8-AFBB-A04F-AEAE-4344DF1B2EFE}" srcOrd="0" destOrd="0" presId="urn:microsoft.com/office/officeart/2005/8/layout/vList2"/>
    <dgm:cxn modelId="{B27718B5-0A2C-BE4F-BCBE-75105F3F5DE3}" srcId="{7B1B2360-23CE-274E-9212-4B74035DE6BC}" destId="{889A491A-6BC2-6F45-A1BA-4DB6E54B62A2}" srcOrd="0" destOrd="0" parTransId="{835157C8-9054-5249-B070-4B9AAEB5356D}" sibTransId="{9B51429C-BD3A-D343-95B1-FCABE6561FA9}"/>
    <dgm:cxn modelId="{DD40BD2B-4249-7149-8AA8-AD433A184592}" type="presParOf" srcId="{5787F837-08B7-F144-B443-1AF7F1277D3E}" destId="{BBB3D5D8-AFBB-A04F-AEAE-4344DF1B2EF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519D76A-19B2-1243-94C6-8C95A456880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157A290-21BB-2E45-8F20-5BC5125881DC}">
      <dgm:prSet custT="1"/>
      <dgm:spPr>
        <a:solidFill>
          <a:schemeClr val="accent6">
            <a:lumMod val="60000"/>
            <a:lumOff val="40000"/>
          </a:schemeClr>
        </a:solidFill>
      </dgm:spPr>
      <dgm:t>
        <a:bodyPr/>
        <a:lstStyle/>
        <a:p>
          <a:r>
            <a:rPr lang="en-US" sz="1800" b="1" dirty="0">
              <a:solidFill>
                <a:schemeClr val="bg2">
                  <a:lumMod val="50000"/>
                </a:schemeClr>
              </a:solidFill>
            </a:rPr>
            <a:t>Ethnicity vs Risk factor</a:t>
          </a:r>
        </a:p>
      </dgm:t>
    </dgm:pt>
    <dgm:pt modelId="{5F03FA9B-D0BB-D34E-B189-27085BF878EA}" type="parTrans" cxnId="{CB1061BC-313E-784C-BD2D-0C80F7B9646A}">
      <dgm:prSet/>
      <dgm:spPr/>
      <dgm:t>
        <a:bodyPr/>
        <a:lstStyle/>
        <a:p>
          <a:endParaRPr lang="en-US"/>
        </a:p>
      </dgm:t>
    </dgm:pt>
    <dgm:pt modelId="{9345020B-8DF6-9C4E-BB09-EE91D7A39DDF}" type="sibTrans" cxnId="{CB1061BC-313E-784C-BD2D-0C80F7B9646A}">
      <dgm:prSet/>
      <dgm:spPr/>
      <dgm:t>
        <a:bodyPr/>
        <a:lstStyle/>
        <a:p>
          <a:endParaRPr lang="en-US"/>
        </a:p>
      </dgm:t>
    </dgm:pt>
    <dgm:pt modelId="{CF4F54F6-5862-404A-812A-9FB2431420F7}" type="pres">
      <dgm:prSet presAssocID="{8519D76A-19B2-1243-94C6-8C95A4568805}" presName="linear" presStyleCnt="0">
        <dgm:presLayoutVars>
          <dgm:animLvl val="lvl"/>
          <dgm:resizeHandles val="exact"/>
        </dgm:presLayoutVars>
      </dgm:prSet>
      <dgm:spPr/>
    </dgm:pt>
    <dgm:pt modelId="{27B2FDE4-95FA-F641-87FC-85D860B26569}" type="pres">
      <dgm:prSet presAssocID="{B157A290-21BB-2E45-8F20-5BC5125881DC}" presName="parentText" presStyleLbl="node1" presStyleIdx="0" presStyleCnt="1" custLinFactNeighborX="-1925" custLinFactNeighborY="-44050">
        <dgm:presLayoutVars>
          <dgm:chMax val="0"/>
          <dgm:bulletEnabled val="1"/>
        </dgm:presLayoutVars>
      </dgm:prSet>
      <dgm:spPr/>
    </dgm:pt>
  </dgm:ptLst>
  <dgm:cxnLst>
    <dgm:cxn modelId="{C6D54821-DE1E-5942-96DA-24FB5CAAD28C}" type="presOf" srcId="{B157A290-21BB-2E45-8F20-5BC5125881DC}" destId="{27B2FDE4-95FA-F641-87FC-85D860B26569}" srcOrd="0" destOrd="0" presId="urn:microsoft.com/office/officeart/2005/8/layout/vList2"/>
    <dgm:cxn modelId="{6F52A431-0B38-9041-B777-79539E3E14C0}" type="presOf" srcId="{8519D76A-19B2-1243-94C6-8C95A4568805}" destId="{CF4F54F6-5862-404A-812A-9FB2431420F7}" srcOrd="0" destOrd="0" presId="urn:microsoft.com/office/officeart/2005/8/layout/vList2"/>
    <dgm:cxn modelId="{CB1061BC-313E-784C-BD2D-0C80F7B9646A}" srcId="{8519D76A-19B2-1243-94C6-8C95A4568805}" destId="{B157A290-21BB-2E45-8F20-5BC5125881DC}" srcOrd="0" destOrd="0" parTransId="{5F03FA9B-D0BB-D34E-B189-27085BF878EA}" sibTransId="{9345020B-8DF6-9C4E-BB09-EE91D7A39DDF}"/>
    <dgm:cxn modelId="{0E97E298-0031-DA44-96FE-50715C8E3370}" type="presParOf" srcId="{CF4F54F6-5862-404A-812A-9FB2431420F7}" destId="{27B2FDE4-95FA-F641-87FC-85D860B26569}"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445612C-811F-5C49-9CA4-C33263429CD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394945CF-14D8-0942-B478-97DEF0D1A91F}">
      <dgm:prSet custT="1"/>
      <dgm:spPr>
        <a:solidFill>
          <a:schemeClr val="accent1">
            <a:lumMod val="20000"/>
            <a:lumOff val="80000"/>
          </a:schemeClr>
        </a:solidFill>
      </dgm:spPr>
      <dgm:t>
        <a:bodyPr/>
        <a:lstStyle/>
        <a:p>
          <a:r>
            <a:rPr lang="en-US" sz="1600" b="1" dirty="0">
              <a:solidFill>
                <a:schemeClr val="bg2">
                  <a:lumMod val="50000"/>
                </a:schemeClr>
              </a:solidFill>
            </a:rPr>
            <a:t>Risk Factor findings with respect to pregnancy type </a:t>
          </a:r>
        </a:p>
      </dgm:t>
    </dgm:pt>
    <dgm:pt modelId="{6A05556D-66D6-274A-9869-42F8D4D6E35B}" type="parTrans" cxnId="{B3A98A07-C3D5-D049-B419-24F81F565C28}">
      <dgm:prSet/>
      <dgm:spPr/>
      <dgm:t>
        <a:bodyPr/>
        <a:lstStyle/>
        <a:p>
          <a:endParaRPr lang="en-US"/>
        </a:p>
      </dgm:t>
    </dgm:pt>
    <dgm:pt modelId="{F2A27C15-E927-5A4A-8BAD-52FB9BC213EF}" type="sibTrans" cxnId="{B3A98A07-C3D5-D049-B419-24F81F565C28}">
      <dgm:prSet/>
      <dgm:spPr/>
      <dgm:t>
        <a:bodyPr/>
        <a:lstStyle/>
        <a:p>
          <a:endParaRPr lang="en-US"/>
        </a:p>
      </dgm:t>
    </dgm:pt>
    <dgm:pt modelId="{ACD05C5A-C962-8747-88EE-557C3EDDE6CD}" type="pres">
      <dgm:prSet presAssocID="{C445612C-811F-5C49-9CA4-C33263429CD3}" presName="linear" presStyleCnt="0">
        <dgm:presLayoutVars>
          <dgm:animLvl val="lvl"/>
          <dgm:resizeHandles val="exact"/>
        </dgm:presLayoutVars>
      </dgm:prSet>
      <dgm:spPr/>
    </dgm:pt>
    <dgm:pt modelId="{DB9BDC35-CA0B-9648-B429-CD1E72255F79}" type="pres">
      <dgm:prSet presAssocID="{394945CF-14D8-0942-B478-97DEF0D1A91F}" presName="parentText" presStyleLbl="node1" presStyleIdx="0" presStyleCnt="1" custLinFactNeighborY="59577">
        <dgm:presLayoutVars>
          <dgm:chMax val="0"/>
          <dgm:bulletEnabled val="1"/>
        </dgm:presLayoutVars>
      </dgm:prSet>
      <dgm:spPr/>
    </dgm:pt>
  </dgm:ptLst>
  <dgm:cxnLst>
    <dgm:cxn modelId="{B3A98A07-C3D5-D049-B419-24F81F565C28}" srcId="{C445612C-811F-5C49-9CA4-C33263429CD3}" destId="{394945CF-14D8-0942-B478-97DEF0D1A91F}" srcOrd="0" destOrd="0" parTransId="{6A05556D-66D6-274A-9869-42F8D4D6E35B}" sibTransId="{F2A27C15-E927-5A4A-8BAD-52FB9BC213EF}"/>
    <dgm:cxn modelId="{6663F450-0DFE-3B44-8AEE-99AF608E74AC}" type="presOf" srcId="{394945CF-14D8-0942-B478-97DEF0D1A91F}" destId="{DB9BDC35-CA0B-9648-B429-CD1E72255F79}" srcOrd="0" destOrd="0" presId="urn:microsoft.com/office/officeart/2005/8/layout/vList2"/>
    <dgm:cxn modelId="{6028DCE3-2B97-0F42-BD4E-5B79FFE8AB4D}" type="presOf" srcId="{C445612C-811F-5C49-9CA4-C33263429CD3}" destId="{ACD05C5A-C962-8747-88EE-557C3EDDE6CD}" srcOrd="0" destOrd="0" presId="urn:microsoft.com/office/officeart/2005/8/layout/vList2"/>
    <dgm:cxn modelId="{4731E622-E5EE-A147-9024-8D84CE4D987B}" type="presParOf" srcId="{ACD05C5A-C962-8747-88EE-557C3EDDE6CD}" destId="{DB9BDC35-CA0B-9648-B429-CD1E72255F7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0D5E19A-5823-844C-80FD-4B6EE7552C3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212FA7E3-D1A8-B441-AD04-20E7A14D4E17}">
      <dgm:prSet custT="1"/>
      <dgm:spPr>
        <a:solidFill>
          <a:schemeClr val="accent4">
            <a:lumMod val="10000"/>
            <a:lumOff val="90000"/>
          </a:schemeClr>
        </a:solidFill>
      </dgm:spPr>
      <dgm:t>
        <a:bodyPr/>
        <a:lstStyle/>
        <a:p>
          <a:r>
            <a:rPr lang="en-US" sz="1600" b="1" dirty="0">
              <a:solidFill>
                <a:schemeClr val="bg2">
                  <a:lumMod val="50000"/>
                </a:schemeClr>
              </a:solidFill>
            </a:rPr>
            <a:t>Risk factor findings with respect to past pregnancy history </a:t>
          </a:r>
        </a:p>
      </dgm:t>
    </dgm:pt>
    <dgm:pt modelId="{40C6D14C-A4E6-594B-B076-147551C86D6E}" type="parTrans" cxnId="{DB155A6E-E8E2-5045-8600-033D28F501D5}">
      <dgm:prSet/>
      <dgm:spPr/>
      <dgm:t>
        <a:bodyPr/>
        <a:lstStyle/>
        <a:p>
          <a:endParaRPr lang="en-US"/>
        </a:p>
      </dgm:t>
    </dgm:pt>
    <dgm:pt modelId="{4B64930D-0AD7-434B-99F7-4C2508CF22FD}" type="sibTrans" cxnId="{DB155A6E-E8E2-5045-8600-033D28F501D5}">
      <dgm:prSet/>
      <dgm:spPr/>
      <dgm:t>
        <a:bodyPr/>
        <a:lstStyle/>
        <a:p>
          <a:endParaRPr lang="en-US"/>
        </a:p>
      </dgm:t>
    </dgm:pt>
    <dgm:pt modelId="{D73D1415-00C1-AB4F-AE75-80968C44568A}" type="pres">
      <dgm:prSet presAssocID="{30D5E19A-5823-844C-80FD-4B6EE7552C31}" presName="linear" presStyleCnt="0">
        <dgm:presLayoutVars>
          <dgm:animLvl val="lvl"/>
          <dgm:resizeHandles val="exact"/>
        </dgm:presLayoutVars>
      </dgm:prSet>
      <dgm:spPr/>
    </dgm:pt>
    <dgm:pt modelId="{B4327191-40C8-4449-87D2-E258CE79A3B2}" type="pres">
      <dgm:prSet presAssocID="{212FA7E3-D1A8-B441-AD04-20E7A14D4E17}" presName="parentText" presStyleLbl="node1" presStyleIdx="0" presStyleCnt="1" custLinFactY="1328" custLinFactNeighborY="100000">
        <dgm:presLayoutVars>
          <dgm:chMax val="0"/>
          <dgm:bulletEnabled val="1"/>
        </dgm:presLayoutVars>
      </dgm:prSet>
      <dgm:spPr/>
    </dgm:pt>
  </dgm:ptLst>
  <dgm:cxnLst>
    <dgm:cxn modelId="{A99BD72B-DBFD-5649-87CB-DF3F86452CBE}" type="presOf" srcId="{212FA7E3-D1A8-B441-AD04-20E7A14D4E17}" destId="{B4327191-40C8-4449-87D2-E258CE79A3B2}" srcOrd="0" destOrd="0" presId="urn:microsoft.com/office/officeart/2005/8/layout/vList2"/>
    <dgm:cxn modelId="{6FF02859-DD6D-0F43-BAB7-D60CC9487D5A}" type="presOf" srcId="{30D5E19A-5823-844C-80FD-4B6EE7552C31}" destId="{D73D1415-00C1-AB4F-AE75-80968C44568A}" srcOrd="0" destOrd="0" presId="urn:microsoft.com/office/officeart/2005/8/layout/vList2"/>
    <dgm:cxn modelId="{DB155A6E-E8E2-5045-8600-033D28F501D5}" srcId="{30D5E19A-5823-844C-80FD-4B6EE7552C31}" destId="{212FA7E3-D1A8-B441-AD04-20E7A14D4E17}" srcOrd="0" destOrd="0" parTransId="{40C6D14C-A4E6-594B-B076-147551C86D6E}" sibTransId="{4B64930D-0AD7-434B-99F7-4C2508CF22FD}"/>
    <dgm:cxn modelId="{9BF2C81C-7D30-134A-B234-1308C3CE44DF}" type="presParOf" srcId="{D73D1415-00C1-AB4F-AE75-80968C44568A}" destId="{B4327191-40C8-4449-87D2-E258CE79A3B2}"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8BF3033-CF71-F242-87CC-A75ADB3F07FD}" type="doc">
      <dgm:prSet loTypeId="urn:microsoft.com/office/officeart/2009/layout/CircleArrowProcess" loCatId="list" qsTypeId="urn:microsoft.com/office/officeart/2005/8/quickstyle/simple1" qsCatId="simple" csTypeId="urn:microsoft.com/office/officeart/2005/8/colors/accent1_2" csCatId="accent1" phldr="1"/>
      <dgm:spPr/>
      <dgm:t>
        <a:bodyPr/>
        <a:lstStyle/>
        <a:p>
          <a:endParaRPr lang="en-US"/>
        </a:p>
      </dgm:t>
    </dgm:pt>
    <dgm:pt modelId="{57F1325F-7BA7-844F-A538-8F3851DFC43B}">
      <dgm:prSet/>
      <dgm:spPr/>
      <dgm:t>
        <a:bodyPr/>
        <a:lstStyle/>
        <a:p>
          <a:r>
            <a:rPr lang="en-US" b="1" dirty="0"/>
            <a:t>Variables that have not affected the risk factors:</a:t>
          </a:r>
          <a:endParaRPr lang="en-US" dirty="0"/>
        </a:p>
      </dgm:t>
    </dgm:pt>
    <dgm:pt modelId="{265E6E88-851C-044F-A7DE-0CEAE393044F}" type="parTrans" cxnId="{4D20B868-93BE-3942-AF1B-06BD9DC04704}">
      <dgm:prSet/>
      <dgm:spPr/>
      <dgm:t>
        <a:bodyPr/>
        <a:lstStyle/>
        <a:p>
          <a:endParaRPr lang="en-US"/>
        </a:p>
      </dgm:t>
    </dgm:pt>
    <dgm:pt modelId="{2203D5E8-0481-DF42-BF2B-1E9505026D3A}" type="sibTrans" cxnId="{4D20B868-93BE-3942-AF1B-06BD9DC04704}">
      <dgm:prSet/>
      <dgm:spPr/>
      <dgm:t>
        <a:bodyPr/>
        <a:lstStyle/>
        <a:p>
          <a:endParaRPr lang="en-US"/>
        </a:p>
      </dgm:t>
    </dgm:pt>
    <dgm:pt modelId="{4D762EC5-BA8B-164D-9FA6-E0C8B8000E64}">
      <dgm:prSet custT="1"/>
      <dgm:spPr/>
      <dgm:t>
        <a:bodyPr/>
        <a:lstStyle/>
        <a:p>
          <a:r>
            <a:rPr lang="en-US" sz="1400" dirty="0">
              <a:solidFill>
                <a:schemeClr val="bg2">
                  <a:lumMod val="50000"/>
                </a:schemeClr>
              </a:solidFill>
            </a:rPr>
            <a:t>Cycle length </a:t>
          </a:r>
        </a:p>
      </dgm:t>
    </dgm:pt>
    <dgm:pt modelId="{1992B4A0-0438-3343-9535-FCDF6118D638}" type="parTrans" cxnId="{AD36D452-A26F-EF44-A7AD-A0A6992BC784}">
      <dgm:prSet/>
      <dgm:spPr/>
      <dgm:t>
        <a:bodyPr/>
        <a:lstStyle/>
        <a:p>
          <a:endParaRPr lang="en-US"/>
        </a:p>
      </dgm:t>
    </dgm:pt>
    <dgm:pt modelId="{C84697BC-BFD5-564B-8FD4-C53AC945EE08}" type="sibTrans" cxnId="{AD36D452-A26F-EF44-A7AD-A0A6992BC784}">
      <dgm:prSet/>
      <dgm:spPr/>
      <dgm:t>
        <a:bodyPr/>
        <a:lstStyle/>
        <a:p>
          <a:endParaRPr lang="en-US"/>
        </a:p>
      </dgm:t>
    </dgm:pt>
    <dgm:pt modelId="{08AA015B-94B0-1B4D-ACC7-709551A48D43}">
      <dgm:prSet custT="1"/>
      <dgm:spPr/>
      <dgm:t>
        <a:bodyPr/>
        <a:lstStyle/>
        <a:p>
          <a:r>
            <a:rPr lang="en-US" sz="1400" dirty="0">
              <a:solidFill>
                <a:schemeClr val="bg2">
                  <a:lumMod val="50000"/>
                </a:schemeClr>
              </a:solidFill>
            </a:rPr>
            <a:t>No of babies</a:t>
          </a:r>
        </a:p>
      </dgm:t>
    </dgm:pt>
    <dgm:pt modelId="{20B217EA-1FB7-CC4E-8B93-FEE43E821106}" type="parTrans" cxnId="{32A32080-906E-3144-ABD0-D41BACCE7A5F}">
      <dgm:prSet/>
      <dgm:spPr/>
      <dgm:t>
        <a:bodyPr/>
        <a:lstStyle/>
        <a:p>
          <a:endParaRPr lang="en-US"/>
        </a:p>
      </dgm:t>
    </dgm:pt>
    <dgm:pt modelId="{48D88042-9FC8-BF40-8BE2-086B361CC16C}" type="sibTrans" cxnId="{32A32080-906E-3144-ABD0-D41BACCE7A5F}">
      <dgm:prSet/>
      <dgm:spPr/>
      <dgm:t>
        <a:bodyPr/>
        <a:lstStyle/>
        <a:p>
          <a:endParaRPr lang="en-US"/>
        </a:p>
      </dgm:t>
    </dgm:pt>
    <dgm:pt modelId="{EFBB875B-F3B8-394E-9AF3-5113B23CA365}">
      <dgm:prSet custT="1"/>
      <dgm:spPr/>
      <dgm:t>
        <a:bodyPr/>
        <a:lstStyle/>
        <a:p>
          <a:r>
            <a:rPr lang="en-US" sz="1400" dirty="0">
              <a:solidFill>
                <a:schemeClr val="bg2">
                  <a:lumMod val="50000"/>
                </a:schemeClr>
              </a:solidFill>
            </a:rPr>
            <a:t>Past pregnancy ectopic</a:t>
          </a:r>
        </a:p>
      </dgm:t>
    </dgm:pt>
    <dgm:pt modelId="{936BF415-1C08-E547-8FEE-37A7E5A1E15E}" type="parTrans" cxnId="{AA01C102-679A-7143-986B-406ED82495D5}">
      <dgm:prSet/>
      <dgm:spPr/>
      <dgm:t>
        <a:bodyPr/>
        <a:lstStyle/>
        <a:p>
          <a:endParaRPr lang="en-US"/>
        </a:p>
      </dgm:t>
    </dgm:pt>
    <dgm:pt modelId="{731399AE-2117-464A-8E35-32DC42138F89}" type="sibTrans" cxnId="{AA01C102-679A-7143-986B-406ED82495D5}">
      <dgm:prSet/>
      <dgm:spPr/>
      <dgm:t>
        <a:bodyPr/>
        <a:lstStyle/>
        <a:p>
          <a:endParaRPr lang="en-US"/>
        </a:p>
      </dgm:t>
    </dgm:pt>
    <dgm:pt modelId="{A156CF03-E165-5745-90D6-83C948943DEB}">
      <dgm:prSet/>
      <dgm:spPr/>
      <dgm:t>
        <a:bodyPr/>
        <a:lstStyle/>
        <a:p>
          <a:r>
            <a:rPr lang="en-US" b="1"/>
            <a:t>Variables that have significantly affecting the risk factors:</a:t>
          </a:r>
          <a:endParaRPr lang="en-US"/>
        </a:p>
      </dgm:t>
    </dgm:pt>
    <dgm:pt modelId="{EE790752-924A-AF47-9A3A-29501FF0CDE8}" type="parTrans" cxnId="{C5690D34-4544-9C46-B08A-F8C6454D7A68}">
      <dgm:prSet/>
      <dgm:spPr/>
      <dgm:t>
        <a:bodyPr/>
        <a:lstStyle/>
        <a:p>
          <a:endParaRPr lang="en-US"/>
        </a:p>
      </dgm:t>
    </dgm:pt>
    <dgm:pt modelId="{65206F23-990A-CD4D-B21F-A569CAAAB2B6}" type="sibTrans" cxnId="{C5690D34-4544-9C46-B08A-F8C6454D7A68}">
      <dgm:prSet/>
      <dgm:spPr/>
      <dgm:t>
        <a:bodyPr/>
        <a:lstStyle/>
        <a:p>
          <a:endParaRPr lang="en-US"/>
        </a:p>
      </dgm:t>
    </dgm:pt>
    <dgm:pt modelId="{DBD6D96B-1F10-2D4A-9261-3654FD6EAC27}">
      <dgm:prSet custT="1"/>
      <dgm:spPr/>
      <dgm:t>
        <a:bodyPr/>
        <a:lstStyle/>
        <a:p>
          <a:r>
            <a:rPr lang="en-US" sz="1400" dirty="0">
              <a:solidFill>
                <a:schemeClr val="bg2">
                  <a:lumMod val="50000"/>
                </a:schemeClr>
              </a:solidFill>
            </a:rPr>
            <a:t>Past pregnancy multiple births</a:t>
          </a:r>
        </a:p>
      </dgm:t>
    </dgm:pt>
    <dgm:pt modelId="{6DBAD0F1-EB4C-A54B-9F15-4E2237DA490D}" type="parTrans" cxnId="{A12D93C5-49EC-5046-B4BE-AA0BFDD051D0}">
      <dgm:prSet/>
      <dgm:spPr/>
      <dgm:t>
        <a:bodyPr/>
        <a:lstStyle/>
        <a:p>
          <a:endParaRPr lang="en-US"/>
        </a:p>
      </dgm:t>
    </dgm:pt>
    <dgm:pt modelId="{8CE164C2-0979-A644-9A2D-1E7F9262CEC5}" type="sibTrans" cxnId="{A12D93C5-49EC-5046-B4BE-AA0BFDD051D0}">
      <dgm:prSet/>
      <dgm:spPr/>
      <dgm:t>
        <a:bodyPr/>
        <a:lstStyle/>
        <a:p>
          <a:endParaRPr lang="en-US"/>
        </a:p>
      </dgm:t>
    </dgm:pt>
    <dgm:pt modelId="{590543AA-0FC8-5640-9DF2-EC2443917207}">
      <dgm:prSet custT="1"/>
      <dgm:spPr/>
      <dgm:t>
        <a:bodyPr/>
        <a:lstStyle/>
        <a:p>
          <a:r>
            <a:rPr lang="en-US" sz="1400" dirty="0">
              <a:solidFill>
                <a:schemeClr val="bg2">
                  <a:lumMod val="50000"/>
                </a:schemeClr>
              </a:solidFill>
            </a:rPr>
            <a:t>Past pregnancy premature</a:t>
          </a:r>
        </a:p>
      </dgm:t>
    </dgm:pt>
    <dgm:pt modelId="{E2F5CAD3-3183-554A-8A47-42C10357BAC9}" type="parTrans" cxnId="{4844199B-FD2F-C646-B53F-42733356EAD7}">
      <dgm:prSet/>
      <dgm:spPr/>
      <dgm:t>
        <a:bodyPr/>
        <a:lstStyle/>
        <a:p>
          <a:endParaRPr lang="en-US"/>
        </a:p>
      </dgm:t>
    </dgm:pt>
    <dgm:pt modelId="{DE6E6608-30BD-DC46-9AEA-06DA6D1331DB}" type="sibTrans" cxnId="{4844199B-FD2F-C646-B53F-42733356EAD7}">
      <dgm:prSet/>
      <dgm:spPr/>
      <dgm:t>
        <a:bodyPr/>
        <a:lstStyle/>
        <a:p>
          <a:endParaRPr lang="en-US"/>
        </a:p>
      </dgm:t>
    </dgm:pt>
    <dgm:pt modelId="{B1104878-DFC4-FD46-8900-3942E979DF04}">
      <dgm:prSet custT="1"/>
      <dgm:spPr/>
      <dgm:t>
        <a:bodyPr/>
        <a:lstStyle/>
        <a:p>
          <a:r>
            <a:rPr lang="en-US" sz="1400" dirty="0">
              <a:solidFill>
                <a:schemeClr val="bg2">
                  <a:lumMod val="50000"/>
                </a:schemeClr>
              </a:solidFill>
            </a:rPr>
            <a:t>Medical condition</a:t>
          </a:r>
        </a:p>
      </dgm:t>
    </dgm:pt>
    <dgm:pt modelId="{1FEE9F6E-C5DF-014B-ABB4-54F2CD875E15}" type="parTrans" cxnId="{402D1249-AFD6-7440-881B-BB6D4B90389A}">
      <dgm:prSet/>
      <dgm:spPr/>
      <dgm:t>
        <a:bodyPr/>
        <a:lstStyle/>
        <a:p>
          <a:endParaRPr lang="en-US"/>
        </a:p>
      </dgm:t>
    </dgm:pt>
    <dgm:pt modelId="{3D27001D-2C93-524B-BA31-8928ACED82A1}" type="sibTrans" cxnId="{402D1249-AFD6-7440-881B-BB6D4B90389A}">
      <dgm:prSet/>
      <dgm:spPr/>
      <dgm:t>
        <a:bodyPr/>
        <a:lstStyle/>
        <a:p>
          <a:endParaRPr lang="en-US"/>
        </a:p>
      </dgm:t>
    </dgm:pt>
    <dgm:pt modelId="{65D9082A-2A78-F147-907E-06FFACCC0680}" type="pres">
      <dgm:prSet presAssocID="{18BF3033-CF71-F242-87CC-A75ADB3F07FD}" presName="Name0" presStyleCnt="0">
        <dgm:presLayoutVars>
          <dgm:chMax val="7"/>
          <dgm:chPref val="7"/>
          <dgm:dir/>
          <dgm:animLvl val="lvl"/>
        </dgm:presLayoutVars>
      </dgm:prSet>
      <dgm:spPr/>
    </dgm:pt>
    <dgm:pt modelId="{C99CC80E-A6F4-0342-8E3A-B06BCC13FDAE}" type="pres">
      <dgm:prSet presAssocID="{57F1325F-7BA7-844F-A538-8F3851DFC43B}" presName="Accent1" presStyleCnt="0"/>
      <dgm:spPr/>
    </dgm:pt>
    <dgm:pt modelId="{4526B05E-D890-3F4D-8D19-EB291CA05AE1}" type="pres">
      <dgm:prSet presAssocID="{57F1325F-7BA7-844F-A538-8F3851DFC43B}" presName="Accent" presStyleLbl="node1" presStyleIdx="0" presStyleCnt="2"/>
      <dgm:spPr>
        <a:solidFill>
          <a:schemeClr val="accent6">
            <a:lumMod val="60000"/>
            <a:lumOff val="40000"/>
          </a:schemeClr>
        </a:solidFill>
      </dgm:spPr>
    </dgm:pt>
    <dgm:pt modelId="{A12B3338-684B-264A-B1B4-54F1362AAB14}" type="pres">
      <dgm:prSet presAssocID="{57F1325F-7BA7-844F-A538-8F3851DFC43B}" presName="Child1" presStyleLbl="revTx" presStyleIdx="0" presStyleCnt="4" custScaleX="118672" custScaleY="125037">
        <dgm:presLayoutVars>
          <dgm:chMax val="0"/>
          <dgm:chPref val="0"/>
          <dgm:bulletEnabled val="1"/>
        </dgm:presLayoutVars>
      </dgm:prSet>
      <dgm:spPr/>
    </dgm:pt>
    <dgm:pt modelId="{0571614A-58FF-874A-AC47-C72361463E21}" type="pres">
      <dgm:prSet presAssocID="{57F1325F-7BA7-844F-A538-8F3851DFC43B}" presName="Parent1" presStyleLbl="revTx" presStyleIdx="1" presStyleCnt="4">
        <dgm:presLayoutVars>
          <dgm:chMax val="1"/>
          <dgm:chPref val="1"/>
          <dgm:bulletEnabled val="1"/>
        </dgm:presLayoutVars>
      </dgm:prSet>
      <dgm:spPr/>
    </dgm:pt>
    <dgm:pt modelId="{D259A5C5-FA1F-4049-AB6F-5CA1A8EA0190}" type="pres">
      <dgm:prSet presAssocID="{A156CF03-E165-5745-90D6-83C948943DEB}" presName="Accent2" presStyleCnt="0"/>
      <dgm:spPr/>
    </dgm:pt>
    <dgm:pt modelId="{9284567D-6120-2346-B963-C8DF864B5502}" type="pres">
      <dgm:prSet presAssocID="{A156CF03-E165-5745-90D6-83C948943DEB}" presName="Accent" presStyleLbl="node1" presStyleIdx="1" presStyleCnt="2"/>
      <dgm:spPr/>
    </dgm:pt>
    <dgm:pt modelId="{45FEBD11-F54D-1E44-8911-C36CFCA48152}" type="pres">
      <dgm:prSet presAssocID="{A156CF03-E165-5745-90D6-83C948943DEB}" presName="Child2" presStyleLbl="revTx" presStyleIdx="2" presStyleCnt="4" custScaleX="144214" custScaleY="143432" custLinFactNeighborX="19648" custLinFactNeighborY="17552">
        <dgm:presLayoutVars>
          <dgm:chMax val="0"/>
          <dgm:chPref val="0"/>
          <dgm:bulletEnabled val="1"/>
        </dgm:presLayoutVars>
      </dgm:prSet>
      <dgm:spPr/>
    </dgm:pt>
    <dgm:pt modelId="{BE72E5DA-EF02-1F45-80D1-54F44A24C925}" type="pres">
      <dgm:prSet presAssocID="{A156CF03-E165-5745-90D6-83C948943DEB}" presName="Parent2" presStyleLbl="revTx" presStyleIdx="3" presStyleCnt="4">
        <dgm:presLayoutVars>
          <dgm:chMax val="1"/>
          <dgm:chPref val="1"/>
          <dgm:bulletEnabled val="1"/>
        </dgm:presLayoutVars>
      </dgm:prSet>
      <dgm:spPr/>
    </dgm:pt>
  </dgm:ptLst>
  <dgm:cxnLst>
    <dgm:cxn modelId="{99940001-124B-5F41-90C6-C07F9C116BB9}" type="presOf" srcId="{DBD6D96B-1F10-2D4A-9261-3654FD6EAC27}" destId="{45FEBD11-F54D-1E44-8911-C36CFCA48152}" srcOrd="0" destOrd="0" presId="urn:microsoft.com/office/officeart/2009/layout/CircleArrowProcess"/>
    <dgm:cxn modelId="{AA01C102-679A-7143-986B-406ED82495D5}" srcId="{57F1325F-7BA7-844F-A538-8F3851DFC43B}" destId="{EFBB875B-F3B8-394E-9AF3-5113B23CA365}" srcOrd="2" destOrd="0" parTransId="{936BF415-1C08-E547-8FEE-37A7E5A1E15E}" sibTransId="{731399AE-2117-464A-8E35-32DC42138F89}"/>
    <dgm:cxn modelId="{C5690D34-4544-9C46-B08A-F8C6454D7A68}" srcId="{18BF3033-CF71-F242-87CC-A75ADB3F07FD}" destId="{A156CF03-E165-5745-90D6-83C948943DEB}" srcOrd="1" destOrd="0" parTransId="{EE790752-924A-AF47-9A3A-29501FF0CDE8}" sibTransId="{65206F23-990A-CD4D-B21F-A569CAAAB2B6}"/>
    <dgm:cxn modelId="{402D1249-AFD6-7440-881B-BB6D4B90389A}" srcId="{A156CF03-E165-5745-90D6-83C948943DEB}" destId="{B1104878-DFC4-FD46-8900-3942E979DF04}" srcOrd="2" destOrd="0" parTransId="{1FEE9F6E-C5DF-014B-ABB4-54F2CD875E15}" sibTransId="{3D27001D-2C93-524B-BA31-8928ACED82A1}"/>
    <dgm:cxn modelId="{AD36D452-A26F-EF44-A7AD-A0A6992BC784}" srcId="{57F1325F-7BA7-844F-A538-8F3851DFC43B}" destId="{4D762EC5-BA8B-164D-9FA6-E0C8B8000E64}" srcOrd="0" destOrd="0" parTransId="{1992B4A0-0438-3343-9535-FCDF6118D638}" sibTransId="{C84697BC-BFD5-564B-8FD4-C53AC945EE08}"/>
    <dgm:cxn modelId="{6273B456-5D85-EA42-8597-46D25BD7A87F}" type="presOf" srcId="{B1104878-DFC4-FD46-8900-3942E979DF04}" destId="{45FEBD11-F54D-1E44-8911-C36CFCA48152}" srcOrd="0" destOrd="2" presId="urn:microsoft.com/office/officeart/2009/layout/CircleArrowProcess"/>
    <dgm:cxn modelId="{4D20B868-93BE-3942-AF1B-06BD9DC04704}" srcId="{18BF3033-CF71-F242-87CC-A75ADB3F07FD}" destId="{57F1325F-7BA7-844F-A538-8F3851DFC43B}" srcOrd="0" destOrd="0" parTransId="{265E6E88-851C-044F-A7DE-0CEAE393044F}" sibTransId="{2203D5E8-0481-DF42-BF2B-1E9505026D3A}"/>
    <dgm:cxn modelId="{4CE73F71-712F-FE4C-B40F-6163D6B917D0}" type="presOf" srcId="{57F1325F-7BA7-844F-A538-8F3851DFC43B}" destId="{0571614A-58FF-874A-AC47-C72361463E21}" srcOrd="0" destOrd="0" presId="urn:microsoft.com/office/officeart/2009/layout/CircleArrowProcess"/>
    <dgm:cxn modelId="{32A32080-906E-3144-ABD0-D41BACCE7A5F}" srcId="{57F1325F-7BA7-844F-A538-8F3851DFC43B}" destId="{08AA015B-94B0-1B4D-ACC7-709551A48D43}" srcOrd="1" destOrd="0" parTransId="{20B217EA-1FB7-CC4E-8B93-FEE43E821106}" sibTransId="{48D88042-9FC8-BF40-8BE2-086B361CC16C}"/>
    <dgm:cxn modelId="{8408328A-792D-D74E-B46E-F9416C9A1DAA}" type="presOf" srcId="{EFBB875B-F3B8-394E-9AF3-5113B23CA365}" destId="{A12B3338-684B-264A-B1B4-54F1362AAB14}" srcOrd="0" destOrd="2" presId="urn:microsoft.com/office/officeart/2009/layout/CircleArrowProcess"/>
    <dgm:cxn modelId="{2B89748F-2F26-5A4B-B9DC-EF9E171F8B72}" type="presOf" srcId="{A156CF03-E165-5745-90D6-83C948943DEB}" destId="{BE72E5DA-EF02-1F45-80D1-54F44A24C925}" srcOrd="0" destOrd="0" presId="urn:microsoft.com/office/officeart/2009/layout/CircleArrowProcess"/>
    <dgm:cxn modelId="{4844199B-FD2F-C646-B53F-42733356EAD7}" srcId="{A156CF03-E165-5745-90D6-83C948943DEB}" destId="{590543AA-0FC8-5640-9DF2-EC2443917207}" srcOrd="1" destOrd="0" parTransId="{E2F5CAD3-3183-554A-8A47-42C10357BAC9}" sibTransId="{DE6E6608-30BD-DC46-9AEA-06DA6D1331DB}"/>
    <dgm:cxn modelId="{A39294AF-469B-414F-9CFF-4D2D72F5619F}" type="presOf" srcId="{08AA015B-94B0-1B4D-ACC7-709551A48D43}" destId="{A12B3338-684B-264A-B1B4-54F1362AAB14}" srcOrd="0" destOrd="1" presId="urn:microsoft.com/office/officeart/2009/layout/CircleArrowProcess"/>
    <dgm:cxn modelId="{D31D50B5-F669-6A4A-9C3E-7670D1B347B2}" type="presOf" srcId="{4D762EC5-BA8B-164D-9FA6-E0C8B8000E64}" destId="{A12B3338-684B-264A-B1B4-54F1362AAB14}" srcOrd="0" destOrd="0" presId="urn:microsoft.com/office/officeart/2009/layout/CircleArrowProcess"/>
    <dgm:cxn modelId="{1218C7BF-2DD1-B84D-8703-058E1AFB8F49}" type="presOf" srcId="{590543AA-0FC8-5640-9DF2-EC2443917207}" destId="{45FEBD11-F54D-1E44-8911-C36CFCA48152}" srcOrd="0" destOrd="1" presId="urn:microsoft.com/office/officeart/2009/layout/CircleArrowProcess"/>
    <dgm:cxn modelId="{A12D93C5-49EC-5046-B4BE-AA0BFDD051D0}" srcId="{A156CF03-E165-5745-90D6-83C948943DEB}" destId="{DBD6D96B-1F10-2D4A-9261-3654FD6EAC27}" srcOrd="0" destOrd="0" parTransId="{6DBAD0F1-EB4C-A54B-9F15-4E2237DA490D}" sibTransId="{8CE164C2-0979-A644-9A2D-1E7F9262CEC5}"/>
    <dgm:cxn modelId="{BEEEB5D7-E81F-A340-B3B7-CA5C75B342F4}" type="presOf" srcId="{18BF3033-CF71-F242-87CC-A75ADB3F07FD}" destId="{65D9082A-2A78-F147-907E-06FFACCC0680}" srcOrd="0" destOrd="0" presId="urn:microsoft.com/office/officeart/2009/layout/CircleArrowProcess"/>
    <dgm:cxn modelId="{82928703-7047-9845-BFE2-C2542B44A41A}" type="presParOf" srcId="{65D9082A-2A78-F147-907E-06FFACCC0680}" destId="{C99CC80E-A6F4-0342-8E3A-B06BCC13FDAE}" srcOrd="0" destOrd="0" presId="urn:microsoft.com/office/officeart/2009/layout/CircleArrowProcess"/>
    <dgm:cxn modelId="{5F4DA025-4139-834D-8B6E-232172B56BA6}" type="presParOf" srcId="{C99CC80E-A6F4-0342-8E3A-B06BCC13FDAE}" destId="{4526B05E-D890-3F4D-8D19-EB291CA05AE1}" srcOrd="0" destOrd="0" presId="urn:microsoft.com/office/officeart/2009/layout/CircleArrowProcess"/>
    <dgm:cxn modelId="{1A99B268-FA8B-F945-BF07-6B335D8CD5DD}" type="presParOf" srcId="{65D9082A-2A78-F147-907E-06FFACCC0680}" destId="{A12B3338-684B-264A-B1B4-54F1362AAB14}" srcOrd="1" destOrd="0" presId="urn:microsoft.com/office/officeart/2009/layout/CircleArrowProcess"/>
    <dgm:cxn modelId="{D68BB487-DADC-DA40-9B21-674BDDD8CF18}" type="presParOf" srcId="{65D9082A-2A78-F147-907E-06FFACCC0680}" destId="{0571614A-58FF-874A-AC47-C72361463E21}" srcOrd="2" destOrd="0" presId="urn:microsoft.com/office/officeart/2009/layout/CircleArrowProcess"/>
    <dgm:cxn modelId="{FC849E18-F7D8-DE47-BFA7-E8EBC0C5C2B1}" type="presParOf" srcId="{65D9082A-2A78-F147-907E-06FFACCC0680}" destId="{D259A5C5-FA1F-4049-AB6F-5CA1A8EA0190}" srcOrd="3" destOrd="0" presId="urn:microsoft.com/office/officeart/2009/layout/CircleArrowProcess"/>
    <dgm:cxn modelId="{6B4BC439-FBEA-2749-AF96-B38D7E18D7FF}" type="presParOf" srcId="{D259A5C5-FA1F-4049-AB6F-5CA1A8EA0190}" destId="{9284567D-6120-2346-B963-C8DF864B5502}" srcOrd="0" destOrd="0" presId="urn:microsoft.com/office/officeart/2009/layout/CircleArrowProcess"/>
    <dgm:cxn modelId="{3B2C67BB-A9E8-A946-8314-F015C9AC4F70}" type="presParOf" srcId="{65D9082A-2A78-F147-907E-06FFACCC0680}" destId="{45FEBD11-F54D-1E44-8911-C36CFCA48152}" srcOrd="4" destOrd="0" presId="urn:microsoft.com/office/officeart/2009/layout/CircleArrowProcess"/>
    <dgm:cxn modelId="{BA61EE9B-FF4F-9E40-B1BC-76119D0509ED}" type="presParOf" srcId="{65D9082A-2A78-F147-907E-06FFACCC0680}" destId="{BE72E5DA-EF02-1F45-80D1-54F44A24C92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98C5E44-B744-4349-9408-1F4BF20349F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966F0D-E231-C145-B892-9238FFD8B059}">
      <dgm:prSet/>
      <dgm:spPr/>
      <dgm:t>
        <a:bodyPr/>
        <a:lstStyle/>
        <a:p>
          <a:r>
            <a:rPr lang="en-US" b="1"/>
            <a:t>Clinical observations</a:t>
          </a:r>
          <a:endParaRPr lang="en-US"/>
        </a:p>
      </dgm:t>
    </dgm:pt>
    <dgm:pt modelId="{C08C07AB-E17E-7B4E-96C2-E1EB16D2A1AE}" type="parTrans" cxnId="{A102A20B-3EAC-CF47-A734-9824AE789673}">
      <dgm:prSet/>
      <dgm:spPr/>
      <dgm:t>
        <a:bodyPr/>
        <a:lstStyle/>
        <a:p>
          <a:endParaRPr lang="en-US"/>
        </a:p>
      </dgm:t>
    </dgm:pt>
    <dgm:pt modelId="{327F5ED7-AC9A-3D46-82FE-19C5A3AA53FD}" type="sibTrans" cxnId="{A102A20B-3EAC-CF47-A734-9824AE789673}">
      <dgm:prSet/>
      <dgm:spPr/>
      <dgm:t>
        <a:bodyPr/>
        <a:lstStyle/>
        <a:p>
          <a:endParaRPr lang="en-US"/>
        </a:p>
      </dgm:t>
    </dgm:pt>
    <dgm:pt modelId="{12D3E78E-41DA-3F46-BA00-BD2E68223D21}" type="pres">
      <dgm:prSet presAssocID="{698C5E44-B744-4349-9408-1F4BF20349FD}" presName="linear" presStyleCnt="0">
        <dgm:presLayoutVars>
          <dgm:animLvl val="lvl"/>
          <dgm:resizeHandles val="exact"/>
        </dgm:presLayoutVars>
      </dgm:prSet>
      <dgm:spPr/>
    </dgm:pt>
    <dgm:pt modelId="{FDA01108-8727-6C46-B5B4-8A82D2EEC1D1}" type="pres">
      <dgm:prSet presAssocID="{53966F0D-E231-C145-B892-9238FFD8B059}" presName="parentText" presStyleLbl="node1" presStyleIdx="0" presStyleCnt="1">
        <dgm:presLayoutVars>
          <dgm:chMax val="0"/>
          <dgm:bulletEnabled val="1"/>
        </dgm:presLayoutVars>
      </dgm:prSet>
      <dgm:spPr/>
    </dgm:pt>
  </dgm:ptLst>
  <dgm:cxnLst>
    <dgm:cxn modelId="{A102A20B-3EAC-CF47-A734-9824AE789673}" srcId="{698C5E44-B744-4349-9408-1F4BF20349FD}" destId="{53966F0D-E231-C145-B892-9238FFD8B059}" srcOrd="0" destOrd="0" parTransId="{C08C07AB-E17E-7B4E-96C2-E1EB16D2A1AE}" sibTransId="{327F5ED7-AC9A-3D46-82FE-19C5A3AA53FD}"/>
    <dgm:cxn modelId="{29CACC66-8E65-C24E-BB58-E1E5750433AA}" type="presOf" srcId="{698C5E44-B744-4349-9408-1F4BF20349FD}" destId="{12D3E78E-41DA-3F46-BA00-BD2E68223D21}" srcOrd="0" destOrd="0" presId="urn:microsoft.com/office/officeart/2005/8/layout/vList2"/>
    <dgm:cxn modelId="{7722CBDB-0EFD-C84E-8804-A3EC94964AC1}" type="presOf" srcId="{53966F0D-E231-C145-B892-9238FFD8B059}" destId="{FDA01108-8727-6C46-B5B4-8A82D2EEC1D1}" srcOrd="0" destOrd="0" presId="urn:microsoft.com/office/officeart/2005/8/layout/vList2"/>
    <dgm:cxn modelId="{84589E33-F58E-1F46-817C-EA1A8A1CD490}" type="presParOf" srcId="{12D3E78E-41DA-3F46-BA00-BD2E68223D21}" destId="{FDA01108-8727-6C46-B5B4-8A82D2EEC1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B6E31DBE-13CD-2241-B2F4-CEC58C6DC1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1C004B-FEA4-444D-B0F7-44E48E81C123}">
      <dgm:prSet custT="1"/>
      <dgm:spPr>
        <a:solidFill>
          <a:srgbClr val="00B0F0"/>
        </a:solidFill>
      </dgm:spPr>
      <dgm:t>
        <a:bodyPr/>
        <a:lstStyle/>
        <a:p>
          <a:r>
            <a:rPr lang="en-US" sz="1600" b="1" dirty="0">
              <a:solidFill>
                <a:schemeClr val="bg2">
                  <a:lumMod val="50000"/>
                </a:schemeClr>
              </a:solidFill>
            </a:rPr>
            <a:t>Appointment Reasons</a:t>
          </a:r>
          <a:endParaRPr lang="en-US" sz="1600" dirty="0">
            <a:solidFill>
              <a:schemeClr val="bg2">
                <a:lumMod val="50000"/>
              </a:schemeClr>
            </a:solidFill>
          </a:endParaRPr>
        </a:p>
      </dgm:t>
    </dgm:pt>
    <dgm:pt modelId="{086A98E8-696B-9143-943E-ADACB772F78C}" type="parTrans" cxnId="{8C176FB5-E3FA-1449-B9CC-42CB295C73C8}">
      <dgm:prSet/>
      <dgm:spPr/>
      <dgm:t>
        <a:bodyPr/>
        <a:lstStyle/>
        <a:p>
          <a:endParaRPr lang="en-US" sz="1600"/>
        </a:p>
      </dgm:t>
    </dgm:pt>
    <dgm:pt modelId="{4C0B002D-130D-DF4A-979A-917326368AC0}" type="sibTrans" cxnId="{8C176FB5-E3FA-1449-B9CC-42CB295C73C8}">
      <dgm:prSet/>
      <dgm:spPr/>
      <dgm:t>
        <a:bodyPr/>
        <a:lstStyle/>
        <a:p>
          <a:endParaRPr lang="en-US" sz="1600"/>
        </a:p>
      </dgm:t>
    </dgm:pt>
    <dgm:pt modelId="{A0C2B520-E111-7143-BC90-53F0AC9335B9}" type="pres">
      <dgm:prSet presAssocID="{B6E31DBE-13CD-2241-B2F4-CEC58C6DC1EC}" presName="linear" presStyleCnt="0">
        <dgm:presLayoutVars>
          <dgm:animLvl val="lvl"/>
          <dgm:resizeHandles val="exact"/>
        </dgm:presLayoutVars>
      </dgm:prSet>
      <dgm:spPr/>
    </dgm:pt>
    <dgm:pt modelId="{D65999A1-AE1F-674D-9E1A-41E200A1DD95}" type="pres">
      <dgm:prSet presAssocID="{141C004B-FEA4-444D-B0F7-44E48E81C123}" presName="parentText" presStyleLbl="node1" presStyleIdx="0" presStyleCnt="1">
        <dgm:presLayoutVars>
          <dgm:chMax val="0"/>
          <dgm:bulletEnabled val="1"/>
        </dgm:presLayoutVars>
      </dgm:prSet>
      <dgm:spPr/>
    </dgm:pt>
  </dgm:ptLst>
  <dgm:cxnLst>
    <dgm:cxn modelId="{71CE6B4A-001E-6141-B0D4-6C3DBBF10CF6}" type="presOf" srcId="{B6E31DBE-13CD-2241-B2F4-CEC58C6DC1EC}" destId="{A0C2B520-E111-7143-BC90-53F0AC9335B9}" srcOrd="0" destOrd="0" presId="urn:microsoft.com/office/officeart/2005/8/layout/vList2"/>
    <dgm:cxn modelId="{8C176FB5-E3FA-1449-B9CC-42CB295C73C8}" srcId="{B6E31DBE-13CD-2241-B2F4-CEC58C6DC1EC}" destId="{141C004B-FEA4-444D-B0F7-44E48E81C123}" srcOrd="0" destOrd="0" parTransId="{086A98E8-696B-9143-943E-ADACB772F78C}" sibTransId="{4C0B002D-130D-DF4A-979A-917326368AC0}"/>
    <dgm:cxn modelId="{E967FDFD-1905-AA48-A136-AB5AAC2119CB}" type="presOf" srcId="{141C004B-FEA4-444D-B0F7-44E48E81C123}" destId="{D65999A1-AE1F-674D-9E1A-41E200A1DD95}" srcOrd="0" destOrd="0" presId="urn:microsoft.com/office/officeart/2005/8/layout/vList2"/>
    <dgm:cxn modelId="{04B43108-C1E2-AF4D-B7E1-194811C90D06}" type="presParOf" srcId="{A0C2B520-E111-7143-BC90-53F0AC9335B9}" destId="{D65999A1-AE1F-674D-9E1A-41E200A1DD95}" srcOrd="0" destOrd="0" presId="urn:microsoft.com/office/officeart/2005/8/layout/vList2"/>
  </dgm:cxnLst>
  <dgm:bg>
    <a:solidFill>
      <a:srgbClr val="00B0F0"/>
    </a:solid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8FE0F9C-74BC-8945-8AB3-AB675C4B98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A97AD0-A297-424B-A1CC-855F1C662A4D}">
      <dgm:prSet custT="1"/>
      <dgm:spPr>
        <a:solidFill>
          <a:schemeClr val="accent6">
            <a:lumMod val="40000"/>
            <a:lumOff val="60000"/>
          </a:schemeClr>
        </a:solidFill>
      </dgm:spPr>
      <dgm:t>
        <a:bodyPr/>
        <a:lstStyle/>
        <a:p>
          <a:r>
            <a:rPr lang="en-US" sz="1600" b="1" dirty="0">
              <a:solidFill>
                <a:schemeClr val="bg2">
                  <a:lumMod val="50000"/>
                </a:schemeClr>
              </a:solidFill>
            </a:rPr>
            <a:t>Clinical Observations</a:t>
          </a:r>
        </a:p>
      </dgm:t>
    </dgm:pt>
    <dgm:pt modelId="{92863C24-820C-B440-A6D9-8D230712F12B}" type="parTrans" cxnId="{1E592CE6-FDF1-4C4E-B365-AA39CCD439CD}">
      <dgm:prSet/>
      <dgm:spPr/>
      <dgm:t>
        <a:bodyPr/>
        <a:lstStyle/>
        <a:p>
          <a:endParaRPr lang="en-US"/>
        </a:p>
      </dgm:t>
    </dgm:pt>
    <dgm:pt modelId="{F0FE97F2-021C-D543-BB9A-ECF7A72AFE40}" type="sibTrans" cxnId="{1E592CE6-FDF1-4C4E-B365-AA39CCD439CD}">
      <dgm:prSet/>
      <dgm:spPr/>
      <dgm:t>
        <a:bodyPr/>
        <a:lstStyle/>
        <a:p>
          <a:endParaRPr lang="en-US"/>
        </a:p>
      </dgm:t>
    </dgm:pt>
    <dgm:pt modelId="{5FA5C061-6066-784D-A3DA-99F7C58069F5}" type="pres">
      <dgm:prSet presAssocID="{F8FE0F9C-74BC-8945-8AB3-AB675C4B9809}" presName="linear" presStyleCnt="0">
        <dgm:presLayoutVars>
          <dgm:animLvl val="lvl"/>
          <dgm:resizeHandles val="exact"/>
        </dgm:presLayoutVars>
      </dgm:prSet>
      <dgm:spPr/>
    </dgm:pt>
    <dgm:pt modelId="{D3D56811-BAE5-A149-B803-F05202BF3083}" type="pres">
      <dgm:prSet presAssocID="{5DA97AD0-A297-424B-A1CC-855F1C662A4D}" presName="parentText" presStyleLbl="node1" presStyleIdx="0" presStyleCnt="1" custLinFactNeighborY="7608">
        <dgm:presLayoutVars>
          <dgm:chMax val="0"/>
          <dgm:bulletEnabled val="1"/>
        </dgm:presLayoutVars>
      </dgm:prSet>
      <dgm:spPr/>
    </dgm:pt>
  </dgm:ptLst>
  <dgm:cxnLst>
    <dgm:cxn modelId="{41EE081E-68CC-AD44-853A-B5CE032AD746}" type="presOf" srcId="{5DA97AD0-A297-424B-A1CC-855F1C662A4D}" destId="{D3D56811-BAE5-A149-B803-F05202BF3083}" srcOrd="0" destOrd="0" presId="urn:microsoft.com/office/officeart/2005/8/layout/vList2"/>
    <dgm:cxn modelId="{3AA6554F-23B8-454F-9A14-67E5A73CE853}" type="presOf" srcId="{F8FE0F9C-74BC-8945-8AB3-AB675C4B9809}" destId="{5FA5C061-6066-784D-A3DA-99F7C58069F5}" srcOrd="0" destOrd="0" presId="urn:microsoft.com/office/officeart/2005/8/layout/vList2"/>
    <dgm:cxn modelId="{1E592CE6-FDF1-4C4E-B365-AA39CCD439CD}" srcId="{F8FE0F9C-74BC-8945-8AB3-AB675C4B9809}" destId="{5DA97AD0-A297-424B-A1CC-855F1C662A4D}" srcOrd="0" destOrd="0" parTransId="{92863C24-820C-B440-A6D9-8D230712F12B}" sibTransId="{F0FE97F2-021C-D543-BB9A-ECF7A72AFE40}"/>
    <dgm:cxn modelId="{030B30FA-3E0A-4C4C-9BCD-E51ACD55643B}" type="presParOf" srcId="{5FA5C061-6066-784D-A3DA-99F7C58069F5}" destId="{D3D56811-BAE5-A149-B803-F05202BF3083}"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F9CCC64-B188-A247-B0CA-ACC5E3D2C5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5D8BA3-719A-F34C-8FD5-C4C93691E6CA}">
      <dgm:prSet/>
      <dgm:spPr>
        <a:solidFill>
          <a:srgbClr val="FAC7DD"/>
        </a:solidFill>
      </dgm:spPr>
      <dgm:t>
        <a:bodyPr/>
        <a:lstStyle/>
        <a:p>
          <a:r>
            <a:rPr lang="en-US" b="1" dirty="0">
              <a:solidFill>
                <a:schemeClr val="bg2">
                  <a:lumMod val="50000"/>
                </a:schemeClr>
              </a:solidFill>
            </a:rPr>
            <a:t>KEY FINDINGS</a:t>
          </a:r>
        </a:p>
      </dgm:t>
    </dgm:pt>
    <dgm:pt modelId="{F565D18B-96AE-3145-990D-625B2D2882B3}" type="parTrans" cxnId="{F153A4A7-5EA6-5F44-B542-91A587793AD5}">
      <dgm:prSet/>
      <dgm:spPr/>
      <dgm:t>
        <a:bodyPr/>
        <a:lstStyle/>
        <a:p>
          <a:endParaRPr lang="en-US"/>
        </a:p>
      </dgm:t>
    </dgm:pt>
    <dgm:pt modelId="{4B17A559-90F7-8140-9E9F-BB0D1A13B743}" type="sibTrans" cxnId="{F153A4A7-5EA6-5F44-B542-91A587793AD5}">
      <dgm:prSet/>
      <dgm:spPr/>
      <dgm:t>
        <a:bodyPr/>
        <a:lstStyle/>
        <a:p>
          <a:endParaRPr lang="en-US"/>
        </a:p>
      </dgm:t>
    </dgm:pt>
    <dgm:pt modelId="{D271CB36-5502-F84C-8CC6-35A0FA0DED68}" type="pres">
      <dgm:prSet presAssocID="{3F9CCC64-B188-A247-B0CA-ACC5E3D2C5A1}" presName="linear" presStyleCnt="0">
        <dgm:presLayoutVars>
          <dgm:animLvl val="lvl"/>
          <dgm:resizeHandles val="exact"/>
        </dgm:presLayoutVars>
      </dgm:prSet>
      <dgm:spPr/>
    </dgm:pt>
    <dgm:pt modelId="{1CFB5FEA-074F-B741-8EAE-3A9304A87E76}" type="pres">
      <dgm:prSet presAssocID="{BB5D8BA3-719A-F34C-8FD5-C4C93691E6CA}" presName="parentText" presStyleLbl="node1" presStyleIdx="0" presStyleCnt="1">
        <dgm:presLayoutVars>
          <dgm:chMax val="0"/>
          <dgm:bulletEnabled val="1"/>
        </dgm:presLayoutVars>
      </dgm:prSet>
      <dgm:spPr/>
    </dgm:pt>
  </dgm:ptLst>
  <dgm:cxnLst>
    <dgm:cxn modelId="{0C1AA699-0F18-4147-83C4-A0624C6ED0CB}" type="presOf" srcId="{BB5D8BA3-719A-F34C-8FD5-C4C93691E6CA}" destId="{1CFB5FEA-074F-B741-8EAE-3A9304A87E76}" srcOrd="0" destOrd="0" presId="urn:microsoft.com/office/officeart/2005/8/layout/vList2"/>
    <dgm:cxn modelId="{F153A4A7-5EA6-5F44-B542-91A587793AD5}" srcId="{3F9CCC64-B188-A247-B0CA-ACC5E3D2C5A1}" destId="{BB5D8BA3-719A-F34C-8FD5-C4C93691E6CA}" srcOrd="0" destOrd="0" parTransId="{F565D18B-96AE-3145-990D-625B2D2882B3}" sibTransId="{4B17A559-90F7-8140-9E9F-BB0D1A13B743}"/>
    <dgm:cxn modelId="{DCE355C6-4701-3543-BD61-757C50CADD51}" type="presOf" srcId="{3F9CCC64-B188-A247-B0CA-ACC5E3D2C5A1}" destId="{D271CB36-5502-F84C-8CC6-35A0FA0DED68}" srcOrd="0" destOrd="0" presId="urn:microsoft.com/office/officeart/2005/8/layout/vList2"/>
    <dgm:cxn modelId="{C10CD0B4-F488-DF4B-8852-4A60CC847281}" type="presParOf" srcId="{D271CB36-5502-F84C-8CC6-35A0FA0DED68}" destId="{1CFB5FEA-074F-B741-8EAE-3A9304A87E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882ED2-6C15-7245-A645-211FEE4288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66ADD1-5F82-5D40-A6AC-E582403308B0}">
      <dgm:prSet/>
      <dgm:spPr>
        <a:solidFill>
          <a:srgbClr val="FB7600"/>
        </a:solidFill>
      </dgm:spPr>
      <dgm:t>
        <a:bodyPr/>
        <a:lstStyle/>
        <a:p>
          <a:r>
            <a:rPr lang="en-US" b="1" dirty="0">
              <a:solidFill>
                <a:schemeClr val="bg2">
                  <a:lumMod val="50000"/>
                </a:schemeClr>
              </a:solidFill>
            </a:rPr>
            <a:t>AGENDA</a:t>
          </a:r>
        </a:p>
      </dgm:t>
    </dgm:pt>
    <dgm:pt modelId="{5D769CCE-02C7-2D43-BA9F-445AC24E6692}" type="parTrans" cxnId="{9E597719-5AEA-944E-B653-29F96F44F2AE}">
      <dgm:prSet/>
      <dgm:spPr/>
      <dgm:t>
        <a:bodyPr/>
        <a:lstStyle/>
        <a:p>
          <a:endParaRPr lang="en-US"/>
        </a:p>
      </dgm:t>
    </dgm:pt>
    <dgm:pt modelId="{767044C1-CD0D-914A-82C7-DDBA7B1F70EF}" type="sibTrans" cxnId="{9E597719-5AEA-944E-B653-29F96F44F2AE}">
      <dgm:prSet/>
      <dgm:spPr/>
      <dgm:t>
        <a:bodyPr/>
        <a:lstStyle/>
        <a:p>
          <a:endParaRPr lang="en-US"/>
        </a:p>
      </dgm:t>
    </dgm:pt>
    <dgm:pt modelId="{6A417E6B-D3D5-9E47-B1BB-2F29A2495922}" type="pres">
      <dgm:prSet presAssocID="{B0882ED2-6C15-7245-A645-211FEE4288F3}" presName="linear" presStyleCnt="0">
        <dgm:presLayoutVars>
          <dgm:animLvl val="lvl"/>
          <dgm:resizeHandles val="exact"/>
        </dgm:presLayoutVars>
      </dgm:prSet>
      <dgm:spPr/>
    </dgm:pt>
    <dgm:pt modelId="{31760018-E665-9C44-BF5F-C4CD48991F0B}" type="pres">
      <dgm:prSet presAssocID="{A866ADD1-5F82-5D40-A6AC-E582403308B0}" presName="parentText" presStyleLbl="node1" presStyleIdx="0" presStyleCnt="1">
        <dgm:presLayoutVars>
          <dgm:chMax val="0"/>
          <dgm:bulletEnabled val="1"/>
        </dgm:presLayoutVars>
      </dgm:prSet>
      <dgm:spPr/>
    </dgm:pt>
  </dgm:ptLst>
  <dgm:cxnLst>
    <dgm:cxn modelId="{9E597719-5AEA-944E-B653-29F96F44F2AE}" srcId="{B0882ED2-6C15-7245-A645-211FEE4288F3}" destId="{A866ADD1-5F82-5D40-A6AC-E582403308B0}" srcOrd="0" destOrd="0" parTransId="{5D769CCE-02C7-2D43-BA9F-445AC24E6692}" sibTransId="{767044C1-CD0D-914A-82C7-DDBA7B1F70EF}"/>
    <dgm:cxn modelId="{F3889C5B-034B-7442-9F76-8D9379DE240C}" type="presOf" srcId="{A866ADD1-5F82-5D40-A6AC-E582403308B0}" destId="{31760018-E665-9C44-BF5F-C4CD48991F0B}" srcOrd="0" destOrd="0" presId="urn:microsoft.com/office/officeart/2005/8/layout/vList2"/>
    <dgm:cxn modelId="{5D8A24F8-903B-F440-AEFD-52207B8D0972}" type="presOf" srcId="{B0882ED2-6C15-7245-A645-211FEE4288F3}" destId="{6A417E6B-D3D5-9E47-B1BB-2F29A2495922}" srcOrd="0" destOrd="0" presId="urn:microsoft.com/office/officeart/2005/8/layout/vList2"/>
    <dgm:cxn modelId="{3CE65597-D6DF-8C44-9718-BD41A7CAFE6B}" type="presParOf" srcId="{6A417E6B-D3D5-9E47-B1BB-2F29A2495922}" destId="{31760018-E665-9C44-BF5F-C4CD48991F0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4E9607F-8E27-954D-A58E-1817FB1BF7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9BE742-1A02-FF46-A408-783F5682CEF2}">
      <dgm:prSet custT="1"/>
      <dgm:spPr>
        <a:solidFill>
          <a:srgbClr val="C3F2F6"/>
        </a:solidFill>
      </dgm:spPr>
      <dgm:t>
        <a:bodyPr/>
        <a:lstStyle/>
        <a:p>
          <a:pPr>
            <a:lnSpc>
              <a:spcPct val="150000"/>
            </a:lnSpc>
          </a:pPr>
          <a:r>
            <a:rPr lang="en-US" sz="1600" b="0" i="0" dirty="0">
              <a:solidFill>
                <a:schemeClr val="bg2">
                  <a:lumMod val="50000"/>
                </a:schemeClr>
              </a:solidFill>
            </a:rPr>
            <a:t>The word cloud modeled from titles and keywords confirm the strong relationships. The highlighted words in the visual representations (slide 26) have more prominence in these studies. Significantly highlighted words in both visualizations include  preterm, delivery, cesarean, factors, gestational and pre-eclampsia and risks.</a:t>
          </a:r>
          <a:endParaRPr lang="en-US" sz="1600" dirty="0">
            <a:solidFill>
              <a:schemeClr val="bg2">
                <a:lumMod val="50000"/>
              </a:schemeClr>
            </a:solidFill>
          </a:endParaRPr>
        </a:p>
      </dgm:t>
    </dgm:pt>
    <dgm:pt modelId="{FBF22701-F939-6D43-A794-00511AB20FF2}" type="parTrans" cxnId="{5B1DEA52-9CF1-2E4D-BE90-D121C86D7479}">
      <dgm:prSet/>
      <dgm:spPr/>
      <dgm:t>
        <a:bodyPr/>
        <a:lstStyle/>
        <a:p>
          <a:endParaRPr lang="en-US"/>
        </a:p>
      </dgm:t>
    </dgm:pt>
    <dgm:pt modelId="{16885C32-8785-9948-9E12-4260C8743A0C}" type="sibTrans" cxnId="{5B1DEA52-9CF1-2E4D-BE90-D121C86D7479}">
      <dgm:prSet/>
      <dgm:spPr/>
      <dgm:t>
        <a:bodyPr/>
        <a:lstStyle/>
        <a:p>
          <a:endParaRPr lang="en-US"/>
        </a:p>
      </dgm:t>
    </dgm:pt>
    <dgm:pt modelId="{7513B2A0-B008-5943-A512-17B261545C49}">
      <dgm:prSet custT="1"/>
      <dgm:spPr>
        <a:solidFill>
          <a:schemeClr val="accent2">
            <a:lumMod val="20000"/>
            <a:lumOff val="80000"/>
          </a:schemeClr>
        </a:solidFill>
      </dgm:spPr>
      <dgm:t>
        <a:bodyPr/>
        <a:lstStyle/>
        <a:p>
          <a:pPr>
            <a:lnSpc>
              <a:spcPct val="150000"/>
            </a:lnSpc>
          </a:pPr>
          <a:r>
            <a:rPr lang="en-US" sz="1600" b="0" i="0" dirty="0">
              <a:solidFill>
                <a:schemeClr val="bg2">
                  <a:lumMod val="50000"/>
                </a:schemeClr>
              </a:solidFill>
            </a:rPr>
            <a:t>Though datasets were used for each study for different motives there was similarity in how the data was collected and the types of features used. The most used feature categories were different demographic and obstetric characteristics, maternal factors.</a:t>
          </a:r>
          <a:endParaRPr lang="en-US" sz="1600" dirty="0">
            <a:solidFill>
              <a:schemeClr val="bg2">
                <a:lumMod val="50000"/>
              </a:schemeClr>
            </a:solidFill>
          </a:endParaRPr>
        </a:p>
      </dgm:t>
    </dgm:pt>
    <dgm:pt modelId="{BF5E77E1-079A-0346-A766-F9CFCCCE612C}" type="parTrans" cxnId="{C8AE747A-BDD4-754B-9B6E-1B8CB06F4F09}">
      <dgm:prSet/>
      <dgm:spPr/>
      <dgm:t>
        <a:bodyPr/>
        <a:lstStyle/>
        <a:p>
          <a:endParaRPr lang="en-US"/>
        </a:p>
      </dgm:t>
    </dgm:pt>
    <dgm:pt modelId="{D6A45E22-8F07-6347-918F-FDF5D0FE519A}" type="sibTrans" cxnId="{C8AE747A-BDD4-754B-9B6E-1B8CB06F4F09}">
      <dgm:prSet/>
      <dgm:spPr/>
      <dgm:t>
        <a:bodyPr/>
        <a:lstStyle/>
        <a:p>
          <a:endParaRPr lang="en-US"/>
        </a:p>
      </dgm:t>
    </dgm:pt>
    <dgm:pt modelId="{A10B8305-96CA-B042-9DD2-A3E6BC5864E9}">
      <dgm:prSet custT="1"/>
      <dgm:spPr>
        <a:solidFill>
          <a:schemeClr val="accent5">
            <a:lumMod val="40000"/>
            <a:lumOff val="60000"/>
          </a:schemeClr>
        </a:solidFill>
      </dgm:spPr>
      <dgm:t>
        <a:bodyPr/>
        <a:lstStyle/>
        <a:p>
          <a:pPr>
            <a:lnSpc>
              <a:spcPct val="150000"/>
            </a:lnSpc>
          </a:pPr>
          <a:r>
            <a:rPr lang="en-US" sz="1600" b="0" i="0" dirty="0">
              <a:solidFill>
                <a:schemeClr val="bg2">
                  <a:lumMod val="50000"/>
                </a:schemeClr>
              </a:solidFill>
            </a:rPr>
            <a:t>Machine Learning  has been used mostly in predicting complications in pregnancy, exploring factors responsible for preterm birth, gestational diabetes, c-section, ideal weight, pre-eclampsia. Also, it was evident that different algorithms gave different accuracy in different scopes</a:t>
          </a:r>
          <a:endParaRPr lang="en-US" sz="1600" dirty="0">
            <a:solidFill>
              <a:schemeClr val="bg2">
                <a:lumMod val="50000"/>
              </a:schemeClr>
            </a:solidFill>
          </a:endParaRPr>
        </a:p>
      </dgm:t>
    </dgm:pt>
    <dgm:pt modelId="{86458722-D26F-E043-B21D-249AA3B0958F}" type="parTrans" cxnId="{FFA56504-3C11-094E-8CFF-99348939844F}">
      <dgm:prSet/>
      <dgm:spPr/>
      <dgm:t>
        <a:bodyPr/>
        <a:lstStyle/>
        <a:p>
          <a:endParaRPr lang="en-US"/>
        </a:p>
      </dgm:t>
    </dgm:pt>
    <dgm:pt modelId="{38CD6845-52B3-554F-A7C5-07271A0AB0CC}" type="sibTrans" cxnId="{FFA56504-3C11-094E-8CFF-99348939844F}">
      <dgm:prSet/>
      <dgm:spPr/>
      <dgm:t>
        <a:bodyPr/>
        <a:lstStyle/>
        <a:p>
          <a:endParaRPr lang="en-US"/>
        </a:p>
      </dgm:t>
    </dgm:pt>
    <dgm:pt modelId="{DF0CD0C2-8C83-F14D-B079-903A529788ED}" type="pres">
      <dgm:prSet presAssocID="{04E9607F-8E27-954D-A58E-1817FB1BF7C1}" presName="linear" presStyleCnt="0">
        <dgm:presLayoutVars>
          <dgm:animLvl val="lvl"/>
          <dgm:resizeHandles val="exact"/>
        </dgm:presLayoutVars>
      </dgm:prSet>
      <dgm:spPr/>
    </dgm:pt>
    <dgm:pt modelId="{532D2AE7-9BF8-CB4D-BB62-7FBB2224F004}" type="pres">
      <dgm:prSet presAssocID="{759BE742-1A02-FF46-A408-783F5682CEF2}" presName="parentText" presStyleLbl="node1" presStyleIdx="0" presStyleCnt="3" custScaleY="104209" custLinFactY="-7581" custLinFactNeighborY="-100000">
        <dgm:presLayoutVars>
          <dgm:chMax val="0"/>
          <dgm:bulletEnabled val="1"/>
        </dgm:presLayoutVars>
      </dgm:prSet>
      <dgm:spPr/>
    </dgm:pt>
    <dgm:pt modelId="{2238C608-B741-7440-90AA-C806B32BBAED}" type="pres">
      <dgm:prSet presAssocID="{16885C32-8785-9948-9E12-4260C8743A0C}" presName="spacer" presStyleCnt="0"/>
      <dgm:spPr/>
    </dgm:pt>
    <dgm:pt modelId="{307FD35C-9C6C-9649-BBDD-C87B6ADF0CB7}" type="pres">
      <dgm:prSet presAssocID="{7513B2A0-B008-5943-A512-17B261545C49}" presName="parentText" presStyleLbl="node1" presStyleIdx="1" presStyleCnt="3" custScaleY="104179" custLinFactNeighborY="-8665">
        <dgm:presLayoutVars>
          <dgm:chMax val="0"/>
          <dgm:bulletEnabled val="1"/>
        </dgm:presLayoutVars>
      </dgm:prSet>
      <dgm:spPr/>
    </dgm:pt>
    <dgm:pt modelId="{C26FBB61-ABCB-C144-9803-E5F0B6665971}" type="pres">
      <dgm:prSet presAssocID="{D6A45E22-8F07-6347-918F-FDF5D0FE519A}" presName="spacer" presStyleCnt="0"/>
      <dgm:spPr/>
    </dgm:pt>
    <dgm:pt modelId="{C669AE92-0F69-A94C-BD16-BCC5E27D5A25}" type="pres">
      <dgm:prSet presAssocID="{A10B8305-96CA-B042-9DD2-A3E6BC5864E9}" presName="parentText" presStyleLbl="node1" presStyleIdx="2" presStyleCnt="3" custScaleY="119645">
        <dgm:presLayoutVars>
          <dgm:chMax val="0"/>
          <dgm:bulletEnabled val="1"/>
        </dgm:presLayoutVars>
      </dgm:prSet>
      <dgm:spPr/>
    </dgm:pt>
  </dgm:ptLst>
  <dgm:cxnLst>
    <dgm:cxn modelId="{FFA56504-3C11-094E-8CFF-99348939844F}" srcId="{04E9607F-8E27-954D-A58E-1817FB1BF7C1}" destId="{A10B8305-96CA-B042-9DD2-A3E6BC5864E9}" srcOrd="2" destOrd="0" parTransId="{86458722-D26F-E043-B21D-249AA3B0958F}" sibTransId="{38CD6845-52B3-554F-A7C5-07271A0AB0CC}"/>
    <dgm:cxn modelId="{2235E334-228D-C74A-B72B-5E993524A38E}" type="presOf" srcId="{04E9607F-8E27-954D-A58E-1817FB1BF7C1}" destId="{DF0CD0C2-8C83-F14D-B079-903A529788ED}" srcOrd="0" destOrd="0" presId="urn:microsoft.com/office/officeart/2005/8/layout/vList2"/>
    <dgm:cxn modelId="{5B1DEA52-9CF1-2E4D-BE90-D121C86D7479}" srcId="{04E9607F-8E27-954D-A58E-1817FB1BF7C1}" destId="{759BE742-1A02-FF46-A408-783F5682CEF2}" srcOrd="0" destOrd="0" parTransId="{FBF22701-F939-6D43-A794-00511AB20FF2}" sibTransId="{16885C32-8785-9948-9E12-4260C8743A0C}"/>
    <dgm:cxn modelId="{C8AE747A-BDD4-754B-9B6E-1B8CB06F4F09}" srcId="{04E9607F-8E27-954D-A58E-1817FB1BF7C1}" destId="{7513B2A0-B008-5943-A512-17B261545C49}" srcOrd="1" destOrd="0" parTransId="{BF5E77E1-079A-0346-A766-F9CFCCCE612C}" sibTransId="{D6A45E22-8F07-6347-918F-FDF5D0FE519A}"/>
    <dgm:cxn modelId="{05C1AEBA-8A60-6441-96E8-54509F40408C}" type="presOf" srcId="{759BE742-1A02-FF46-A408-783F5682CEF2}" destId="{532D2AE7-9BF8-CB4D-BB62-7FBB2224F004}" srcOrd="0" destOrd="0" presId="urn:microsoft.com/office/officeart/2005/8/layout/vList2"/>
    <dgm:cxn modelId="{1851EAC9-2255-314E-80A7-E238FCCC5635}" type="presOf" srcId="{7513B2A0-B008-5943-A512-17B261545C49}" destId="{307FD35C-9C6C-9649-BBDD-C87B6ADF0CB7}" srcOrd="0" destOrd="0" presId="urn:microsoft.com/office/officeart/2005/8/layout/vList2"/>
    <dgm:cxn modelId="{2C4542ED-B41F-7545-8362-425517BBC7E8}" type="presOf" srcId="{A10B8305-96CA-B042-9DD2-A3E6BC5864E9}" destId="{C669AE92-0F69-A94C-BD16-BCC5E27D5A25}" srcOrd="0" destOrd="0" presId="urn:microsoft.com/office/officeart/2005/8/layout/vList2"/>
    <dgm:cxn modelId="{7F12D9C9-BBF4-0E4B-BF38-E8F59943BF28}" type="presParOf" srcId="{DF0CD0C2-8C83-F14D-B079-903A529788ED}" destId="{532D2AE7-9BF8-CB4D-BB62-7FBB2224F004}" srcOrd="0" destOrd="0" presId="urn:microsoft.com/office/officeart/2005/8/layout/vList2"/>
    <dgm:cxn modelId="{31F2DEC4-800C-9D41-B738-A56C14D506FA}" type="presParOf" srcId="{DF0CD0C2-8C83-F14D-B079-903A529788ED}" destId="{2238C608-B741-7440-90AA-C806B32BBAED}" srcOrd="1" destOrd="0" presId="urn:microsoft.com/office/officeart/2005/8/layout/vList2"/>
    <dgm:cxn modelId="{AFF6BAFC-2AAD-4147-9520-E81082465EDC}" type="presParOf" srcId="{DF0CD0C2-8C83-F14D-B079-903A529788ED}" destId="{307FD35C-9C6C-9649-BBDD-C87B6ADF0CB7}" srcOrd="2" destOrd="0" presId="urn:microsoft.com/office/officeart/2005/8/layout/vList2"/>
    <dgm:cxn modelId="{83C59045-B93D-B946-ABFF-8C0A492EA937}" type="presParOf" srcId="{DF0CD0C2-8C83-F14D-B079-903A529788ED}" destId="{C26FBB61-ABCB-C144-9803-E5F0B6665971}" srcOrd="3" destOrd="0" presId="urn:microsoft.com/office/officeart/2005/8/layout/vList2"/>
    <dgm:cxn modelId="{823F93A1-170A-974B-85BF-E77B4153A254}" type="presParOf" srcId="{DF0CD0C2-8C83-F14D-B079-903A529788ED}" destId="{C669AE92-0F69-A94C-BD16-BCC5E27D5A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F94287F-086A-9745-853D-8332812160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2B2584-9B2B-454A-A763-37E11FA11400}">
      <dgm:prSet custT="1"/>
      <dgm:spPr>
        <a:solidFill>
          <a:srgbClr val="92D050"/>
        </a:solidFill>
      </dgm:spPr>
      <dgm:t>
        <a:bodyPr/>
        <a:lstStyle/>
        <a:p>
          <a:r>
            <a:rPr lang="en-US" sz="4400" b="1" dirty="0">
              <a:solidFill>
                <a:schemeClr val="bg2">
                  <a:lumMod val="50000"/>
                </a:schemeClr>
              </a:solidFill>
            </a:rPr>
            <a:t>FUTURE WORK</a:t>
          </a:r>
        </a:p>
      </dgm:t>
    </dgm:pt>
    <dgm:pt modelId="{7145A36C-0B17-8F46-A0FA-1791FE8AE19F}" type="parTrans" cxnId="{607A385D-7BEF-8C4D-B7BC-25CE71FDB1C2}">
      <dgm:prSet/>
      <dgm:spPr/>
      <dgm:t>
        <a:bodyPr/>
        <a:lstStyle/>
        <a:p>
          <a:endParaRPr lang="en-US"/>
        </a:p>
      </dgm:t>
    </dgm:pt>
    <dgm:pt modelId="{3A79B55F-2308-234A-817E-BA3ED1C9C1CA}" type="sibTrans" cxnId="{607A385D-7BEF-8C4D-B7BC-25CE71FDB1C2}">
      <dgm:prSet/>
      <dgm:spPr/>
      <dgm:t>
        <a:bodyPr/>
        <a:lstStyle/>
        <a:p>
          <a:endParaRPr lang="en-US"/>
        </a:p>
      </dgm:t>
    </dgm:pt>
    <dgm:pt modelId="{3BA07CBE-EDA4-8741-A4B3-32956C82EFFC}" type="pres">
      <dgm:prSet presAssocID="{7F94287F-086A-9745-853D-8332812160B9}" presName="linear" presStyleCnt="0">
        <dgm:presLayoutVars>
          <dgm:animLvl val="lvl"/>
          <dgm:resizeHandles val="exact"/>
        </dgm:presLayoutVars>
      </dgm:prSet>
      <dgm:spPr/>
    </dgm:pt>
    <dgm:pt modelId="{A208A9E7-B0D6-D44B-8678-81E2AC3FF84B}" type="pres">
      <dgm:prSet presAssocID="{B62B2584-9B2B-454A-A763-37E11FA11400}" presName="parentText" presStyleLbl="node1" presStyleIdx="0" presStyleCnt="1" custScaleY="365803" custLinFactNeighborX="-17579" custLinFactNeighborY="63440">
        <dgm:presLayoutVars>
          <dgm:chMax val="0"/>
          <dgm:bulletEnabled val="1"/>
        </dgm:presLayoutVars>
      </dgm:prSet>
      <dgm:spPr/>
    </dgm:pt>
  </dgm:ptLst>
  <dgm:cxnLst>
    <dgm:cxn modelId="{BC956E08-EC52-2D49-8017-AF8DD1DA777E}" type="presOf" srcId="{7F94287F-086A-9745-853D-8332812160B9}" destId="{3BA07CBE-EDA4-8741-A4B3-32956C82EFFC}" srcOrd="0" destOrd="0" presId="urn:microsoft.com/office/officeart/2005/8/layout/vList2"/>
    <dgm:cxn modelId="{607A385D-7BEF-8C4D-B7BC-25CE71FDB1C2}" srcId="{7F94287F-086A-9745-853D-8332812160B9}" destId="{B62B2584-9B2B-454A-A763-37E11FA11400}" srcOrd="0" destOrd="0" parTransId="{7145A36C-0B17-8F46-A0FA-1791FE8AE19F}" sibTransId="{3A79B55F-2308-234A-817E-BA3ED1C9C1CA}"/>
    <dgm:cxn modelId="{FCDDA284-93FE-F041-8EBA-55F50C183975}" type="presOf" srcId="{B62B2584-9B2B-454A-A763-37E11FA11400}" destId="{A208A9E7-B0D6-D44B-8678-81E2AC3FF84B}" srcOrd="0" destOrd="0" presId="urn:microsoft.com/office/officeart/2005/8/layout/vList2"/>
    <dgm:cxn modelId="{033FEAE9-B107-5040-906F-A2291E0107EB}" type="presParOf" srcId="{3BA07CBE-EDA4-8741-A4B3-32956C82EFFC}" destId="{A208A9E7-B0D6-D44B-8678-81E2AC3FF8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DC98BF9-51E6-5243-932B-AFD8BCFBC3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0E9C1E-3512-434C-B5D0-507E7F584F46}">
      <dgm:prSet custT="1"/>
      <dgm:spPr>
        <a:solidFill>
          <a:srgbClr val="C3F2F6"/>
        </a:solidFill>
      </dgm:spPr>
      <dgm:t>
        <a:bodyPr/>
        <a:lstStyle/>
        <a:p>
          <a:pPr>
            <a:lnSpc>
              <a:spcPct val="150000"/>
            </a:lnSpc>
          </a:pPr>
          <a:r>
            <a:rPr lang="en-US" sz="1600" b="0" i="0" dirty="0">
              <a:solidFill>
                <a:schemeClr val="bg2">
                  <a:lumMod val="50000"/>
                </a:schemeClr>
              </a:solidFill>
            </a:rPr>
            <a:t>Some maternal complications, for example, preterm birth,  preeclampsia, gestational diabetes occur frequently during childbirth. In the future, data associated with these complications </a:t>
          </a:r>
          <a:r>
            <a:rPr lang="en-US" sz="1600" dirty="0">
              <a:solidFill>
                <a:schemeClr val="bg2">
                  <a:lumMod val="50000"/>
                </a:schemeClr>
              </a:solidFill>
            </a:rPr>
            <a:t>of </a:t>
          </a:r>
          <a:r>
            <a:rPr lang="en-US" sz="1600" b="0" i="0" dirty="0">
              <a:solidFill>
                <a:schemeClr val="bg2">
                  <a:lumMod val="50000"/>
                </a:schemeClr>
              </a:solidFill>
            </a:rPr>
            <a:t>symptomatic mothers can be collected and then analyzed using effective machine learning  techniques to discover if there are some unknown reasons behind these complications.</a:t>
          </a:r>
          <a:endParaRPr lang="en-US" sz="1600" dirty="0">
            <a:solidFill>
              <a:schemeClr val="bg2">
                <a:lumMod val="50000"/>
              </a:schemeClr>
            </a:solidFill>
          </a:endParaRPr>
        </a:p>
      </dgm:t>
    </dgm:pt>
    <dgm:pt modelId="{1A307DE8-533C-354C-8AD9-E61284ED215E}" type="parTrans" cxnId="{FCD2BDA7-53AA-B54C-A2D2-0AED229E565C}">
      <dgm:prSet/>
      <dgm:spPr/>
      <dgm:t>
        <a:bodyPr/>
        <a:lstStyle/>
        <a:p>
          <a:endParaRPr lang="en-US"/>
        </a:p>
      </dgm:t>
    </dgm:pt>
    <dgm:pt modelId="{B254F742-786E-FF47-9B1C-F68E708F38B0}" type="sibTrans" cxnId="{FCD2BDA7-53AA-B54C-A2D2-0AED229E565C}">
      <dgm:prSet/>
      <dgm:spPr/>
      <dgm:t>
        <a:bodyPr/>
        <a:lstStyle/>
        <a:p>
          <a:endParaRPr lang="en-US"/>
        </a:p>
      </dgm:t>
    </dgm:pt>
    <dgm:pt modelId="{B15D4B79-932A-574E-AD41-E68B169F1E2B}">
      <dgm:prSet custT="1"/>
      <dgm:spPr>
        <a:solidFill>
          <a:schemeClr val="accent1">
            <a:lumMod val="20000"/>
            <a:lumOff val="80000"/>
          </a:schemeClr>
        </a:solidFill>
      </dgm:spPr>
      <dgm:t>
        <a:bodyPr/>
        <a:lstStyle/>
        <a:p>
          <a:pPr>
            <a:lnSpc>
              <a:spcPct val="150000"/>
            </a:lnSpc>
          </a:pPr>
          <a:r>
            <a:rPr lang="en-US" sz="1600" b="0" i="0" dirty="0">
              <a:solidFill>
                <a:schemeClr val="bg2">
                  <a:lumMod val="50000"/>
                </a:schemeClr>
              </a:solidFill>
            </a:rPr>
            <a:t>Though the study do not present any software framework, desktop, or mobile application. In the future, ML-based applications can be developed for predicting maternal complications Moreover, the usability and usefulness of these software systems can be evaluated to examine how effective they are in aiding doctors in clinical decision-making</a:t>
          </a:r>
          <a:r>
            <a:rPr lang="en-US" sz="500" b="0" i="0" dirty="0"/>
            <a:t>.</a:t>
          </a:r>
          <a:endParaRPr lang="en-US" sz="500" dirty="0"/>
        </a:p>
      </dgm:t>
    </dgm:pt>
    <dgm:pt modelId="{BF912E1A-2254-AC45-A414-E9E2BB2F3F62}" type="parTrans" cxnId="{E787730F-F76D-524A-91AE-0AE5B7853C13}">
      <dgm:prSet/>
      <dgm:spPr/>
      <dgm:t>
        <a:bodyPr/>
        <a:lstStyle/>
        <a:p>
          <a:endParaRPr lang="en-US"/>
        </a:p>
      </dgm:t>
    </dgm:pt>
    <dgm:pt modelId="{E0A4889D-734E-624C-A357-FA49BC2592DF}" type="sibTrans" cxnId="{E787730F-F76D-524A-91AE-0AE5B7853C13}">
      <dgm:prSet/>
      <dgm:spPr/>
      <dgm:t>
        <a:bodyPr/>
        <a:lstStyle/>
        <a:p>
          <a:endParaRPr lang="en-US"/>
        </a:p>
      </dgm:t>
    </dgm:pt>
    <dgm:pt modelId="{7211DE65-AB3B-0E4B-B2D8-B1A2601FE0C8}" type="pres">
      <dgm:prSet presAssocID="{DDC98BF9-51E6-5243-932B-AFD8BCFBC325}" presName="linear" presStyleCnt="0">
        <dgm:presLayoutVars>
          <dgm:animLvl val="lvl"/>
          <dgm:resizeHandles val="exact"/>
        </dgm:presLayoutVars>
      </dgm:prSet>
      <dgm:spPr/>
    </dgm:pt>
    <dgm:pt modelId="{1ECAC6BB-BDA7-EB4E-BBB8-91F3D1F0A68B}" type="pres">
      <dgm:prSet presAssocID="{050E9C1E-3512-434C-B5D0-507E7F584F46}" presName="parentText" presStyleLbl="node1" presStyleIdx="0" presStyleCnt="2" custScaleY="178876" custLinFactY="-82937" custLinFactNeighborY="-100000">
        <dgm:presLayoutVars>
          <dgm:chMax val="0"/>
          <dgm:bulletEnabled val="1"/>
        </dgm:presLayoutVars>
      </dgm:prSet>
      <dgm:spPr/>
    </dgm:pt>
    <dgm:pt modelId="{914559CE-9C7C-1745-B6B5-CB3D36742DFE}" type="pres">
      <dgm:prSet presAssocID="{B254F742-786E-FF47-9B1C-F68E708F38B0}" presName="spacer" presStyleCnt="0"/>
      <dgm:spPr/>
    </dgm:pt>
    <dgm:pt modelId="{618F9401-9A2C-154A-BAC2-FC9D80BEBA12}" type="pres">
      <dgm:prSet presAssocID="{B15D4B79-932A-574E-AD41-E68B169F1E2B}" presName="parentText" presStyleLbl="node1" presStyleIdx="1" presStyleCnt="2" custFlipVert="0" custScaleY="174396">
        <dgm:presLayoutVars>
          <dgm:chMax val="0"/>
          <dgm:bulletEnabled val="1"/>
        </dgm:presLayoutVars>
      </dgm:prSet>
      <dgm:spPr/>
    </dgm:pt>
  </dgm:ptLst>
  <dgm:cxnLst>
    <dgm:cxn modelId="{E787730F-F76D-524A-91AE-0AE5B7853C13}" srcId="{DDC98BF9-51E6-5243-932B-AFD8BCFBC325}" destId="{B15D4B79-932A-574E-AD41-E68B169F1E2B}" srcOrd="1" destOrd="0" parTransId="{BF912E1A-2254-AC45-A414-E9E2BB2F3F62}" sibTransId="{E0A4889D-734E-624C-A357-FA49BC2592DF}"/>
    <dgm:cxn modelId="{197A1711-2763-8A46-B7EE-D5BC5B01BC45}" type="presOf" srcId="{B15D4B79-932A-574E-AD41-E68B169F1E2B}" destId="{618F9401-9A2C-154A-BAC2-FC9D80BEBA12}" srcOrd="0" destOrd="0" presId="urn:microsoft.com/office/officeart/2005/8/layout/vList2"/>
    <dgm:cxn modelId="{95596B12-9371-6942-A3C1-0FCF79B10728}" type="presOf" srcId="{050E9C1E-3512-434C-B5D0-507E7F584F46}" destId="{1ECAC6BB-BDA7-EB4E-BBB8-91F3D1F0A68B}" srcOrd="0" destOrd="0" presId="urn:microsoft.com/office/officeart/2005/8/layout/vList2"/>
    <dgm:cxn modelId="{1558A122-6309-2448-8D11-36D1EA98AEEB}" type="presOf" srcId="{DDC98BF9-51E6-5243-932B-AFD8BCFBC325}" destId="{7211DE65-AB3B-0E4B-B2D8-B1A2601FE0C8}" srcOrd="0" destOrd="0" presId="urn:microsoft.com/office/officeart/2005/8/layout/vList2"/>
    <dgm:cxn modelId="{FCD2BDA7-53AA-B54C-A2D2-0AED229E565C}" srcId="{DDC98BF9-51E6-5243-932B-AFD8BCFBC325}" destId="{050E9C1E-3512-434C-B5D0-507E7F584F46}" srcOrd="0" destOrd="0" parTransId="{1A307DE8-533C-354C-8AD9-E61284ED215E}" sibTransId="{B254F742-786E-FF47-9B1C-F68E708F38B0}"/>
    <dgm:cxn modelId="{ED4E8D6E-CF52-5E42-BA97-F9C208428DE3}" type="presParOf" srcId="{7211DE65-AB3B-0E4B-B2D8-B1A2601FE0C8}" destId="{1ECAC6BB-BDA7-EB4E-BBB8-91F3D1F0A68B}" srcOrd="0" destOrd="0" presId="urn:microsoft.com/office/officeart/2005/8/layout/vList2"/>
    <dgm:cxn modelId="{2C98B96E-04B8-364B-B314-574B9C6D3EAE}" type="presParOf" srcId="{7211DE65-AB3B-0E4B-B2D8-B1A2601FE0C8}" destId="{914559CE-9C7C-1745-B6B5-CB3D36742DFE}" srcOrd="1" destOrd="0" presId="urn:microsoft.com/office/officeart/2005/8/layout/vList2"/>
    <dgm:cxn modelId="{1AFCC9E8-1598-D54F-9A62-84305F1E2E26}" type="presParOf" srcId="{7211DE65-AB3B-0E4B-B2D8-B1A2601FE0C8}" destId="{618F9401-9A2C-154A-BAC2-FC9D80BEBA1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84DB19-9531-7547-A568-750CC13C16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E1912D-66C5-9145-A3B3-79F121911E31}">
      <dgm:prSet/>
      <dgm:spPr>
        <a:solidFill>
          <a:schemeClr val="accent5">
            <a:lumMod val="40000"/>
            <a:lumOff val="60000"/>
          </a:schemeClr>
        </a:solidFill>
      </dgm:spPr>
      <dgm:t>
        <a:bodyPr/>
        <a:lstStyle/>
        <a:p>
          <a:r>
            <a:rPr lang="en-US" b="1" dirty="0">
              <a:solidFill>
                <a:schemeClr val="bg2">
                  <a:lumMod val="50000"/>
                </a:schemeClr>
              </a:solidFill>
            </a:rPr>
            <a:t>01 INTRODUCTION</a:t>
          </a:r>
        </a:p>
      </dgm:t>
    </dgm:pt>
    <dgm:pt modelId="{5BE95399-85CB-0F45-A71F-6A751E3C47F4}" type="parTrans" cxnId="{6D4FF7C1-0DBD-7D4E-93F4-B6B7EA37BAFD}">
      <dgm:prSet/>
      <dgm:spPr/>
      <dgm:t>
        <a:bodyPr/>
        <a:lstStyle/>
        <a:p>
          <a:endParaRPr lang="en-US"/>
        </a:p>
      </dgm:t>
    </dgm:pt>
    <dgm:pt modelId="{0A24F0AD-C5C7-5E40-BE9B-D213AA0D756D}" type="sibTrans" cxnId="{6D4FF7C1-0DBD-7D4E-93F4-B6B7EA37BAFD}">
      <dgm:prSet/>
      <dgm:spPr/>
      <dgm:t>
        <a:bodyPr/>
        <a:lstStyle/>
        <a:p>
          <a:endParaRPr lang="en-US"/>
        </a:p>
      </dgm:t>
    </dgm:pt>
    <dgm:pt modelId="{443BA23A-DD93-9C45-B8FA-5579B7EAA30E}">
      <dgm:prSet/>
      <dgm:spPr>
        <a:solidFill>
          <a:srgbClr val="FAC7DD"/>
        </a:solidFill>
      </dgm:spPr>
      <dgm:t>
        <a:bodyPr/>
        <a:lstStyle/>
        <a:p>
          <a:r>
            <a:rPr lang="en-US" b="1" dirty="0">
              <a:solidFill>
                <a:schemeClr val="bg2">
                  <a:lumMod val="50000"/>
                </a:schemeClr>
              </a:solidFill>
            </a:rPr>
            <a:t>02 DATASETS</a:t>
          </a:r>
        </a:p>
      </dgm:t>
    </dgm:pt>
    <dgm:pt modelId="{4345D424-5DBB-A541-887C-569E12E16A52}" type="parTrans" cxnId="{DA7EACDC-AE84-5C45-930C-A7CEF0E34252}">
      <dgm:prSet/>
      <dgm:spPr/>
      <dgm:t>
        <a:bodyPr/>
        <a:lstStyle/>
        <a:p>
          <a:endParaRPr lang="en-US"/>
        </a:p>
      </dgm:t>
    </dgm:pt>
    <dgm:pt modelId="{DD255761-4414-4648-BB96-31A1370F1A32}" type="sibTrans" cxnId="{DA7EACDC-AE84-5C45-930C-A7CEF0E34252}">
      <dgm:prSet/>
      <dgm:spPr/>
      <dgm:t>
        <a:bodyPr/>
        <a:lstStyle/>
        <a:p>
          <a:endParaRPr lang="en-US"/>
        </a:p>
      </dgm:t>
    </dgm:pt>
    <dgm:pt modelId="{8E35F5CA-32C8-134D-8BDF-141385D4EA11}">
      <dgm:prSet/>
      <dgm:spPr>
        <a:solidFill>
          <a:srgbClr val="C3F2F6"/>
        </a:solidFill>
      </dgm:spPr>
      <dgm:t>
        <a:bodyPr/>
        <a:lstStyle/>
        <a:p>
          <a:r>
            <a:rPr lang="en-US" b="1" dirty="0">
              <a:solidFill>
                <a:schemeClr val="bg2">
                  <a:lumMod val="50000"/>
                </a:schemeClr>
              </a:solidFill>
            </a:rPr>
            <a:t>03 ARCHITECTURE /ALGORITHMS</a:t>
          </a:r>
        </a:p>
      </dgm:t>
    </dgm:pt>
    <dgm:pt modelId="{12F51C80-937B-1647-9021-DAA8447D2E7D}" type="parTrans" cxnId="{F02C16FA-065B-3542-9277-FC3E7DC09B24}">
      <dgm:prSet/>
      <dgm:spPr/>
      <dgm:t>
        <a:bodyPr/>
        <a:lstStyle/>
        <a:p>
          <a:endParaRPr lang="en-US"/>
        </a:p>
      </dgm:t>
    </dgm:pt>
    <dgm:pt modelId="{7BAC08AD-9970-B644-9349-7B02EDD9A6FF}" type="sibTrans" cxnId="{F02C16FA-065B-3542-9277-FC3E7DC09B24}">
      <dgm:prSet/>
      <dgm:spPr/>
      <dgm:t>
        <a:bodyPr/>
        <a:lstStyle/>
        <a:p>
          <a:endParaRPr lang="en-US"/>
        </a:p>
      </dgm:t>
    </dgm:pt>
    <dgm:pt modelId="{D6F0DB16-70A5-B247-8C59-698D8BF4B7D2}">
      <dgm:prSet/>
      <dgm:spPr>
        <a:solidFill>
          <a:schemeClr val="tx1">
            <a:lumMod val="40000"/>
            <a:lumOff val="60000"/>
          </a:schemeClr>
        </a:solidFill>
      </dgm:spPr>
      <dgm:t>
        <a:bodyPr/>
        <a:lstStyle/>
        <a:p>
          <a:r>
            <a:rPr lang="en-US" b="1" dirty="0">
              <a:solidFill>
                <a:schemeClr val="bg2">
                  <a:lumMod val="50000"/>
                </a:schemeClr>
              </a:solidFill>
            </a:rPr>
            <a:t>04 VISUALIZATIONS</a:t>
          </a:r>
        </a:p>
      </dgm:t>
    </dgm:pt>
    <dgm:pt modelId="{6AF09F93-1FEA-6743-A060-88AC08A930A1}" type="parTrans" cxnId="{C6F3382D-8521-E247-BD1D-61DFED68754B}">
      <dgm:prSet/>
      <dgm:spPr/>
      <dgm:t>
        <a:bodyPr/>
        <a:lstStyle/>
        <a:p>
          <a:endParaRPr lang="en-US"/>
        </a:p>
      </dgm:t>
    </dgm:pt>
    <dgm:pt modelId="{31D678BB-BEF5-FC4F-9852-542A5018268E}" type="sibTrans" cxnId="{C6F3382D-8521-E247-BD1D-61DFED68754B}">
      <dgm:prSet/>
      <dgm:spPr/>
      <dgm:t>
        <a:bodyPr/>
        <a:lstStyle/>
        <a:p>
          <a:endParaRPr lang="en-US"/>
        </a:p>
      </dgm:t>
    </dgm:pt>
    <dgm:pt modelId="{D3E9751F-E90D-F54A-851B-5410F030050C}">
      <dgm:prSet/>
      <dgm:spPr>
        <a:solidFill>
          <a:schemeClr val="accent6">
            <a:lumMod val="60000"/>
            <a:lumOff val="40000"/>
          </a:schemeClr>
        </a:solidFill>
      </dgm:spPr>
      <dgm:t>
        <a:bodyPr/>
        <a:lstStyle/>
        <a:p>
          <a:r>
            <a:rPr lang="en-US" b="1" dirty="0">
              <a:solidFill>
                <a:schemeClr val="bg2">
                  <a:lumMod val="50000"/>
                </a:schemeClr>
              </a:solidFill>
            </a:rPr>
            <a:t>05 KEY FINDINGS</a:t>
          </a:r>
        </a:p>
      </dgm:t>
    </dgm:pt>
    <dgm:pt modelId="{BC1E5727-AAAC-674D-AD88-4E635201B807}" type="parTrans" cxnId="{DB1FDAB1-BF69-E242-B05C-42A41C5CDF14}">
      <dgm:prSet/>
      <dgm:spPr/>
      <dgm:t>
        <a:bodyPr/>
        <a:lstStyle/>
        <a:p>
          <a:endParaRPr lang="en-US"/>
        </a:p>
      </dgm:t>
    </dgm:pt>
    <dgm:pt modelId="{C3377929-8DCC-1B4B-A211-1A4DD0371FCC}" type="sibTrans" cxnId="{DB1FDAB1-BF69-E242-B05C-42A41C5CDF14}">
      <dgm:prSet/>
      <dgm:spPr/>
      <dgm:t>
        <a:bodyPr/>
        <a:lstStyle/>
        <a:p>
          <a:endParaRPr lang="en-US"/>
        </a:p>
      </dgm:t>
    </dgm:pt>
    <dgm:pt modelId="{14BA86C0-02D2-3944-B974-F413468B642E}">
      <dgm:prSet/>
      <dgm:spPr>
        <a:solidFill>
          <a:schemeClr val="accent3">
            <a:lumMod val="85000"/>
          </a:schemeClr>
        </a:solidFill>
      </dgm:spPr>
      <dgm:t>
        <a:bodyPr/>
        <a:lstStyle/>
        <a:p>
          <a:r>
            <a:rPr lang="en-US" b="1" dirty="0">
              <a:solidFill>
                <a:schemeClr val="bg2">
                  <a:lumMod val="50000"/>
                </a:schemeClr>
              </a:solidFill>
            </a:rPr>
            <a:t>06 FUTURE WORK</a:t>
          </a:r>
        </a:p>
      </dgm:t>
    </dgm:pt>
    <dgm:pt modelId="{41AA26BD-0524-8F49-B8EA-D887AF44AA5B}" type="parTrans" cxnId="{432DED70-84CF-7440-AE28-FFBE68FBB80A}">
      <dgm:prSet/>
      <dgm:spPr/>
      <dgm:t>
        <a:bodyPr/>
        <a:lstStyle/>
        <a:p>
          <a:endParaRPr lang="en-US"/>
        </a:p>
      </dgm:t>
    </dgm:pt>
    <dgm:pt modelId="{487890CB-BC3F-5A4C-AFF1-C2AC741A787C}" type="sibTrans" cxnId="{432DED70-84CF-7440-AE28-FFBE68FBB80A}">
      <dgm:prSet/>
      <dgm:spPr/>
      <dgm:t>
        <a:bodyPr/>
        <a:lstStyle/>
        <a:p>
          <a:endParaRPr lang="en-US"/>
        </a:p>
      </dgm:t>
    </dgm:pt>
    <dgm:pt modelId="{A213C198-053A-6C4C-B740-F34328B3AD54}" type="pres">
      <dgm:prSet presAssocID="{6984DB19-9531-7547-A568-750CC13C1619}" presName="linear" presStyleCnt="0">
        <dgm:presLayoutVars>
          <dgm:animLvl val="lvl"/>
          <dgm:resizeHandles val="exact"/>
        </dgm:presLayoutVars>
      </dgm:prSet>
      <dgm:spPr/>
    </dgm:pt>
    <dgm:pt modelId="{1604125D-D10E-7849-9C96-4D3398097FAC}" type="pres">
      <dgm:prSet presAssocID="{CEE1912D-66C5-9145-A3B3-79F121911E31}" presName="parentText" presStyleLbl="node1" presStyleIdx="0" presStyleCnt="6" custLinFactNeighborX="-2842" custLinFactNeighborY="14030">
        <dgm:presLayoutVars>
          <dgm:chMax val="0"/>
          <dgm:bulletEnabled val="1"/>
        </dgm:presLayoutVars>
      </dgm:prSet>
      <dgm:spPr/>
    </dgm:pt>
    <dgm:pt modelId="{41E34F40-02F0-5A4A-98B2-198AC8C08BA0}" type="pres">
      <dgm:prSet presAssocID="{0A24F0AD-C5C7-5E40-BE9B-D213AA0D756D}" presName="spacer" presStyleCnt="0"/>
      <dgm:spPr/>
    </dgm:pt>
    <dgm:pt modelId="{67B9D801-21E0-F040-B993-E5D1596695FD}" type="pres">
      <dgm:prSet presAssocID="{443BA23A-DD93-9C45-B8FA-5579B7EAA30E}" presName="parentText" presStyleLbl="node1" presStyleIdx="1" presStyleCnt="6">
        <dgm:presLayoutVars>
          <dgm:chMax val="0"/>
          <dgm:bulletEnabled val="1"/>
        </dgm:presLayoutVars>
      </dgm:prSet>
      <dgm:spPr/>
    </dgm:pt>
    <dgm:pt modelId="{8EEC7E9B-2AB7-F547-9884-C80EF6F944D1}" type="pres">
      <dgm:prSet presAssocID="{DD255761-4414-4648-BB96-31A1370F1A32}" presName="spacer" presStyleCnt="0"/>
      <dgm:spPr/>
    </dgm:pt>
    <dgm:pt modelId="{A5551155-2906-8E45-961F-F3A864C82600}" type="pres">
      <dgm:prSet presAssocID="{8E35F5CA-32C8-134D-8BDF-141385D4EA11}" presName="parentText" presStyleLbl="node1" presStyleIdx="2" presStyleCnt="6">
        <dgm:presLayoutVars>
          <dgm:chMax val="0"/>
          <dgm:bulletEnabled val="1"/>
        </dgm:presLayoutVars>
      </dgm:prSet>
      <dgm:spPr/>
    </dgm:pt>
    <dgm:pt modelId="{1A243267-1094-6B40-8F31-8C427B503ED6}" type="pres">
      <dgm:prSet presAssocID="{7BAC08AD-9970-B644-9349-7B02EDD9A6FF}" presName="spacer" presStyleCnt="0"/>
      <dgm:spPr/>
    </dgm:pt>
    <dgm:pt modelId="{F8BB5AFE-9346-FB40-A3D7-18B1392A8E05}" type="pres">
      <dgm:prSet presAssocID="{D6F0DB16-70A5-B247-8C59-698D8BF4B7D2}" presName="parentText" presStyleLbl="node1" presStyleIdx="3" presStyleCnt="6">
        <dgm:presLayoutVars>
          <dgm:chMax val="0"/>
          <dgm:bulletEnabled val="1"/>
        </dgm:presLayoutVars>
      </dgm:prSet>
      <dgm:spPr/>
    </dgm:pt>
    <dgm:pt modelId="{41642DBF-47F2-5C44-B888-CCFA0485270D}" type="pres">
      <dgm:prSet presAssocID="{31D678BB-BEF5-FC4F-9852-542A5018268E}" presName="spacer" presStyleCnt="0"/>
      <dgm:spPr/>
    </dgm:pt>
    <dgm:pt modelId="{307A5B17-7A53-C44C-8644-C8FED9AD44CF}" type="pres">
      <dgm:prSet presAssocID="{D3E9751F-E90D-F54A-851B-5410F030050C}" presName="parentText" presStyleLbl="node1" presStyleIdx="4" presStyleCnt="6">
        <dgm:presLayoutVars>
          <dgm:chMax val="0"/>
          <dgm:bulletEnabled val="1"/>
        </dgm:presLayoutVars>
      </dgm:prSet>
      <dgm:spPr/>
    </dgm:pt>
    <dgm:pt modelId="{F64E98D8-EB13-0D4D-B568-CE2BC7F69D06}" type="pres">
      <dgm:prSet presAssocID="{C3377929-8DCC-1B4B-A211-1A4DD0371FCC}" presName="spacer" presStyleCnt="0"/>
      <dgm:spPr/>
    </dgm:pt>
    <dgm:pt modelId="{EBBB468A-2220-1A40-90B3-2FD322569EF8}" type="pres">
      <dgm:prSet presAssocID="{14BA86C0-02D2-3944-B974-F413468B642E}" presName="parentText" presStyleLbl="node1" presStyleIdx="5" presStyleCnt="6">
        <dgm:presLayoutVars>
          <dgm:chMax val="0"/>
          <dgm:bulletEnabled val="1"/>
        </dgm:presLayoutVars>
      </dgm:prSet>
      <dgm:spPr/>
    </dgm:pt>
  </dgm:ptLst>
  <dgm:cxnLst>
    <dgm:cxn modelId="{C6F3382D-8521-E247-BD1D-61DFED68754B}" srcId="{6984DB19-9531-7547-A568-750CC13C1619}" destId="{D6F0DB16-70A5-B247-8C59-698D8BF4B7D2}" srcOrd="3" destOrd="0" parTransId="{6AF09F93-1FEA-6743-A060-88AC08A930A1}" sibTransId="{31D678BB-BEF5-FC4F-9852-542A5018268E}"/>
    <dgm:cxn modelId="{94C9B857-7EC3-8C4A-A9CC-FE5049A499BC}" type="presOf" srcId="{6984DB19-9531-7547-A568-750CC13C1619}" destId="{A213C198-053A-6C4C-B740-F34328B3AD54}" srcOrd="0" destOrd="0" presId="urn:microsoft.com/office/officeart/2005/8/layout/vList2"/>
    <dgm:cxn modelId="{BF9B9365-D4BB-AA4F-AE9D-432FC3022267}" type="presOf" srcId="{CEE1912D-66C5-9145-A3B3-79F121911E31}" destId="{1604125D-D10E-7849-9C96-4D3398097FAC}" srcOrd="0" destOrd="0" presId="urn:microsoft.com/office/officeart/2005/8/layout/vList2"/>
    <dgm:cxn modelId="{432DED70-84CF-7440-AE28-FFBE68FBB80A}" srcId="{6984DB19-9531-7547-A568-750CC13C1619}" destId="{14BA86C0-02D2-3944-B974-F413468B642E}" srcOrd="5" destOrd="0" parTransId="{41AA26BD-0524-8F49-B8EA-D887AF44AA5B}" sibTransId="{487890CB-BC3F-5A4C-AFF1-C2AC741A787C}"/>
    <dgm:cxn modelId="{687A1571-889D-5A4E-A0C2-DB88DC2625D3}" type="presOf" srcId="{D3E9751F-E90D-F54A-851B-5410F030050C}" destId="{307A5B17-7A53-C44C-8644-C8FED9AD44CF}" srcOrd="0" destOrd="0" presId="urn:microsoft.com/office/officeart/2005/8/layout/vList2"/>
    <dgm:cxn modelId="{DB1FDAB1-BF69-E242-B05C-42A41C5CDF14}" srcId="{6984DB19-9531-7547-A568-750CC13C1619}" destId="{D3E9751F-E90D-F54A-851B-5410F030050C}" srcOrd="4" destOrd="0" parTransId="{BC1E5727-AAAC-674D-AD88-4E635201B807}" sibTransId="{C3377929-8DCC-1B4B-A211-1A4DD0371FCC}"/>
    <dgm:cxn modelId="{D83557BD-0F3B-BD45-AD51-659F3F2C1257}" type="presOf" srcId="{443BA23A-DD93-9C45-B8FA-5579B7EAA30E}" destId="{67B9D801-21E0-F040-B993-E5D1596695FD}" srcOrd="0" destOrd="0" presId="urn:microsoft.com/office/officeart/2005/8/layout/vList2"/>
    <dgm:cxn modelId="{6D4FF7C1-0DBD-7D4E-93F4-B6B7EA37BAFD}" srcId="{6984DB19-9531-7547-A568-750CC13C1619}" destId="{CEE1912D-66C5-9145-A3B3-79F121911E31}" srcOrd="0" destOrd="0" parTransId="{5BE95399-85CB-0F45-A71F-6A751E3C47F4}" sibTransId="{0A24F0AD-C5C7-5E40-BE9B-D213AA0D756D}"/>
    <dgm:cxn modelId="{661270C3-5D92-7745-8881-35D0B976EA93}" type="presOf" srcId="{8E35F5CA-32C8-134D-8BDF-141385D4EA11}" destId="{A5551155-2906-8E45-961F-F3A864C82600}" srcOrd="0" destOrd="0" presId="urn:microsoft.com/office/officeart/2005/8/layout/vList2"/>
    <dgm:cxn modelId="{DA7EACDC-AE84-5C45-930C-A7CEF0E34252}" srcId="{6984DB19-9531-7547-A568-750CC13C1619}" destId="{443BA23A-DD93-9C45-B8FA-5579B7EAA30E}" srcOrd="1" destOrd="0" parTransId="{4345D424-5DBB-A541-887C-569E12E16A52}" sibTransId="{DD255761-4414-4648-BB96-31A1370F1A32}"/>
    <dgm:cxn modelId="{4C2FC9E1-E3A7-374E-8580-2A95DB5CD1DC}" type="presOf" srcId="{D6F0DB16-70A5-B247-8C59-698D8BF4B7D2}" destId="{F8BB5AFE-9346-FB40-A3D7-18B1392A8E05}" srcOrd="0" destOrd="0" presId="urn:microsoft.com/office/officeart/2005/8/layout/vList2"/>
    <dgm:cxn modelId="{87CFA0F7-99A4-EE49-9109-25D533324CBD}" type="presOf" srcId="{14BA86C0-02D2-3944-B974-F413468B642E}" destId="{EBBB468A-2220-1A40-90B3-2FD322569EF8}" srcOrd="0" destOrd="0" presId="urn:microsoft.com/office/officeart/2005/8/layout/vList2"/>
    <dgm:cxn modelId="{F02C16FA-065B-3542-9277-FC3E7DC09B24}" srcId="{6984DB19-9531-7547-A568-750CC13C1619}" destId="{8E35F5CA-32C8-134D-8BDF-141385D4EA11}" srcOrd="2" destOrd="0" parTransId="{12F51C80-937B-1647-9021-DAA8447D2E7D}" sibTransId="{7BAC08AD-9970-B644-9349-7B02EDD9A6FF}"/>
    <dgm:cxn modelId="{A8E48E79-150F-C642-B9EA-BEFF861906F7}" type="presParOf" srcId="{A213C198-053A-6C4C-B740-F34328B3AD54}" destId="{1604125D-D10E-7849-9C96-4D3398097FAC}" srcOrd="0" destOrd="0" presId="urn:microsoft.com/office/officeart/2005/8/layout/vList2"/>
    <dgm:cxn modelId="{0BAAF2EC-1085-DB43-9172-E9C1B8C8DBCB}" type="presParOf" srcId="{A213C198-053A-6C4C-B740-F34328B3AD54}" destId="{41E34F40-02F0-5A4A-98B2-198AC8C08BA0}" srcOrd="1" destOrd="0" presId="urn:microsoft.com/office/officeart/2005/8/layout/vList2"/>
    <dgm:cxn modelId="{4B81A73D-AC6C-264C-8FF7-DE3C625B32E1}" type="presParOf" srcId="{A213C198-053A-6C4C-B740-F34328B3AD54}" destId="{67B9D801-21E0-F040-B993-E5D1596695FD}" srcOrd="2" destOrd="0" presId="urn:microsoft.com/office/officeart/2005/8/layout/vList2"/>
    <dgm:cxn modelId="{B474E245-6C34-EC49-B51B-AFC55A7E61EC}" type="presParOf" srcId="{A213C198-053A-6C4C-B740-F34328B3AD54}" destId="{8EEC7E9B-2AB7-F547-9884-C80EF6F944D1}" srcOrd="3" destOrd="0" presId="urn:microsoft.com/office/officeart/2005/8/layout/vList2"/>
    <dgm:cxn modelId="{4025E998-AC8C-1544-8FD3-8E6ABB9C02C7}" type="presParOf" srcId="{A213C198-053A-6C4C-B740-F34328B3AD54}" destId="{A5551155-2906-8E45-961F-F3A864C82600}" srcOrd="4" destOrd="0" presId="urn:microsoft.com/office/officeart/2005/8/layout/vList2"/>
    <dgm:cxn modelId="{36032D54-98DF-9549-A147-723A6F73E201}" type="presParOf" srcId="{A213C198-053A-6C4C-B740-F34328B3AD54}" destId="{1A243267-1094-6B40-8F31-8C427B503ED6}" srcOrd="5" destOrd="0" presId="urn:microsoft.com/office/officeart/2005/8/layout/vList2"/>
    <dgm:cxn modelId="{F82AAD3E-4EDF-4448-8192-74A25B4EED96}" type="presParOf" srcId="{A213C198-053A-6C4C-B740-F34328B3AD54}" destId="{F8BB5AFE-9346-FB40-A3D7-18B1392A8E05}" srcOrd="6" destOrd="0" presId="urn:microsoft.com/office/officeart/2005/8/layout/vList2"/>
    <dgm:cxn modelId="{37130CE7-ADEA-DA43-A576-E6DD42C8C230}" type="presParOf" srcId="{A213C198-053A-6C4C-B740-F34328B3AD54}" destId="{41642DBF-47F2-5C44-B888-CCFA0485270D}" srcOrd="7" destOrd="0" presId="urn:microsoft.com/office/officeart/2005/8/layout/vList2"/>
    <dgm:cxn modelId="{1CA4C071-3B3C-6146-974A-F2B88184B90E}" type="presParOf" srcId="{A213C198-053A-6C4C-B740-F34328B3AD54}" destId="{307A5B17-7A53-C44C-8644-C8FED9AD44CF}" srcOrd="8" destOrd="0" presId="urn:microsoft.com/office/officeart/2005/8/layout/vList2"/>
    <dgm:cxn modelId="{47D6D002-331B-FC44-8523-2D29A58C0704}" type="presParOf" srcId="{A213C198-053A-6C4C-B740-F34328B3AD54}" destId="{F64E98D8-EB13-0D4D-B568-CE2BC7F69D06}" srcOrd="9" destOrd="0" presId="urn:microsoft.com/office/officeart/2005/8/layout/vList2"/>
    <dgm:cxn modelId="{DD1AD73B-421C-0042-95B4-9E52E21813A6}" type="presParOf" srcId="{A213C198-053A-6C4C-B740-F34328B3AD54}" destId="{EBBB468A-2220-1A40-90B3-2FD322569EF8}"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14EA65-14A3-B543-80BB-F57480778C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85375C0-2694-C34D-B44A-1FF0B6A713EC}">
      <dgm:prSet/>
      <dgm:spPr>
        <a:solidFill>
          <a:srgbClr val="FAC7DD"/>
        </a:solidFill>
      </dgm:spPr>
      <dgm:t>
        <a:bodyPr/>
        <a:lstStyle/>
        <a:p>
          <a:r>
            <a:rPr lang="en-US" b="1" dirty="0">
              <a:solidFill>
                <a:schemeClr val="bg2">
                  <a:lumMod val="50000"/>
                </a:schemeClr>
              </a:solidFill>
            </a:rPr>
            <a:t>INTRODUCTION</a:t>
          </a:r>
          <a:endParaRPr lang="en-US" dirty="0">
            <a:solidFill>
              <a:schemeClr val="bg2">
                <a:lumMod val="50000"/>
              </a:schemeClr>
            </a:solidFill>
          </a:endParaRPr>
        </a:p>
      </dgm:t>
    </dgm:pt>
    <dgm:pt modelId="{87DD83F2-A6AD-BF40-AE6A-FA88F6E25F42}" type="parTrans" cxnId="{0FF59E3E-7E39-B447-8844-7FD237DF2F59}">
      <dgm:prSet/>
      <dgm:spPr/>
      <dgm:t>
        <a:bodyPr/>
        <a:lstStyle/>
        <a:p>
          <a:endParaRPr lang="en-US"/>
        </a:p>
      </dgm:t>
    </dgm:pt>
    <dgm:pt modelId="{1403141D-D2BA-7A44-BA44-F616A20C0DB1}" type="sibTrans" cxnId="{0FF59E3E-7E39-B447-8844-7FD237DF2F59}">
      <dgm:prSet/>
      <dgm:spPr/>
      <dgm:t>
        <a:bodyPr/>
        <a:lstStyle/>
        <a:p>
          <a:endParaRPr lang="en-US"/>
        </a:p>
      </dgm:t>
    </dgm:pt>
    <dgm:pt modelId="{5100437A-2139-5A4B-8F7A-3B33861C7B10}" type="pres">
      <dgm:prSet presAssocID="{BE14EA65-14A3-B543-80BB-F57480778CCA}" presName="linear" presStyleCnt="0">
        <dgm:presLayoutVars>
          <dgm:animLvl val="lvl"/>
          <dgm:resizeHandles val="exact"/>
        </dgm:presLayoutVars>
      </dgm:prSet>
      <dgm:spPr/>
    </dgm:pt>
    <dgm:pt modelId="{407A5FFB-F966-CE4B-A12E-0F2F66AD039C}" type="pres">
      <dgm:prSet presAssocID="{D85375C0-2694-C34D-B44A-1FF0B6A713EC}" presName="parentText" presStyleLbl="node1" presStyleIdx="0" presStyleCnt="1">
        <dgm:presLayoutVars>
          <dgm:chMax val="0"/>
          <dgm:bulletEnabled val="1"/>
        </dgm:presLayoutVars>
      </dgm:prSet>
      <dgm:spPr/>
    </dgm:pt>
  </dgm:ptLst>
  <dgm:cxnLst>
    <dgm:cxn modelId="{0FF59E3E-7E39-B447-8844-7FD237DF2F59}" srcId="{BE14EA65-14A3-B543-80BB-F57480778CCA}" destId="{D85375C0-2694-C34D-B44A-1FF0B6A713EC}" srcOrd="0" destOrd="0" parTransId="{87DD83F2-A6AD-BF40-AE6A-FA88F6E25F42}" sibTransId="{1403141D-D2BA-7A44-BA44-F616A20C0DB1}"/>
    <dgm:cxn modelId="{FAE0927C-B67D-414D-A88B-239221DFDE76}" type="presOf" srcId="{BE14EA65-14A3-B543-80BB-F57480778CCA}" destId="{5100437A-2139-5A4B-8F7A-3B33861C7B10}" srcOrd="0" destOrd="0" presId="urn:microsoft.com/office/officeart/2005/8/layout/vList2"/>
    <dgm:cxn modelId="{42EA83C9-5CFD-614B-AF4C-75D703701386}" type="presOf" srcId="{D85375C0-2694-C34D-B44A-1FF0B6A713EC}" destId="{407A5FFB-F966-CE4B-A12E-0F2F66AD039C}" srcOrd="0" destOrd="0" presId="urn:microsoft.com/office/officeart/2005/8/layout/vList2"/>
    <dgm:cxn modelId="{E0096474-6B84-F343-A0F0-EF5E198DCC37}" type="presParOf" srcId="{5100437A-2139-5A4B-8F7A-3B33861C7B10}" destId="{407A5FFB-F966-CE4B-A12E-0F2F66AD039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9C0CB3-3852-6347-A41E-E3775DF2E3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E8AC16-0DCA-B94B-BCA8-A1AFF82A271D}">
      <dgm:prSet custT="1"/>
      <dgm:spPr>
        <a:solidFill>
          <a:schemeClr val="accent3">
            <a:lumMod val="75000"/>
          </a:schemeClr>
        </a:solidFill>
      </dgm:spPr>
      <dgm:t>
        <a:bodyPr/>
        <a:lstStyle/>
        <a:p>
          <a:pPr>
            <a:lnSpc>
              <a:spcPct val="150000"/>
            </a:lnSpc>
          </a:pPr>
          <a:r>
            <a:rPr lang="en-US" sz="1600" b="1">
              <a:solidFill>
                <a:schemeClr val="bg2">
                  <a:lumMod val="50000"/>
                </a:schemeClr>
              </a:solidFill>
            </a:rPr>
            <a:t>Problem Context </a:t>
          </a:r>
        </a:p>
        <a:p>
          <a:pPr>
            <a:lnSpc>
              <a:spcPct val="150000"/>
            </a:lnSpc>
          </a:pPr>
          <a:r>
            <a:rPr lang="en-US" sz="1600" b="1">
              <a:solidFill>
                <a:schemeClr val="bg2">
                  <a:lumMod val="50000"/>
                </a:schemeClr>
              </a:solidFill>
            </a:rPr>
            <a:t>The domain of problem</a:t>
          </a:r>
          <a:r>
            <a:rPr lang="en-US" sz="1600">
              <a:solidFill>
                <a:schemeClr val="bg2">
                  <a:lumMod val="50000"/>
                </a:schemeClr>
              </a:solidFill>
            </a:rPr>
            <a:t>:  Health (pregnancy).</a:t>
          </a:r>
        </a:p>
        <a:p>
          <a:pPr>
            <a:lnSpc>
              <a:spcPct val="150000"/>
            </a:lnSpc>
          </a:pPr>
          <a:r>
            <a:rPr lang="en-US" sz="1600" b="1">
              <a:solidFill>
                <a:schemeClr val="bg2">
                  <a:lumMod val="50000"/>
                </a:schemeClr>
              </a:solidFill>
            </a:rPr>
            <a:t>Importance of problem</a:t>
          </a:r>
          <a:r>
            <a:rPr lang="en-US" sz="1600">
              <a:solidFill>
                <a:schemeClr val="bg2">
                  <a:lumMod val="50000"/>
                </a:schemeClr>
              </a:solidFill>
            </a:rPr>
            <a:t>:  Improve planning and being informed about the problem by sharing information with the doctors. The babies fall at risk without these trimester</a:t>
          </a:r>
          <a:endParaRPr lang="en-US" sz="1600" b="1">
            <a:solidFill>
              <a:schemeClr val="bg2">
                <a:lumMod val="50000"/>
              </a:schemeClr>
            </a:solidFill>
          </a:endParaRPr>
        </a:p>
      </dgm:t>
    </dgm:pt>
    <dgm:pt modelId="{A57E0BCA-4B47-2C42-9141-48685144DED1}" type="parTrans" cxnId="{67F2D05F-2A33-D940-8D85-132C980300B0}">
      <dgm:prSet/>
      <dgm:spPr/>
      <dgm:t>
        <a:bodyPr/>
        <a:lstStyle/>
        <a:p>
          <a:endParaRPr lang="en-US"/>
        </a:p>
      </dgm:t>
    </dgm:pt>
    <dgm:pt modelId="{2BD347F7-5812-3D43-A309-7557B2A456A9}" type="sibTrans" cxnId="{67F2D05F-2A33-D940-8D85-132C980300B0}">
      <dgm:prSet/>
      <dgm:spPr/>
      <dgm:t>
        <a:bodyPr/>
        <a:lstStyle/>
        <a:p>
          <a:endParaRPr lang="en-US"/>
        </a:p>
      </dgm:t>
    </dgm:pt>
    <dgm:pt modelId="{F2005D5A-9DB6-ED4A-B9B5-99397FB7E996}" type="pres">
      <dgm:prSet presAssocID="{F19C0CB3-3852-6347-A41E-E3775DF2E3E8}" presName="linear" presStyleCnt="0">
        <dgm:presLayoutVars>
          <dgm:animLvl val="lvl"/>
          <dgm:resizeHandles val="exact"/>
        </dgm:presLayoutVars>
      </dgm:prSet>
      <dgm:spPr/>
    </dgm:pt>
    <dgm:pt modelId="{5F3BB882-495C-744D-B5F7-FAAE24E32AEF}" type="pres">
      <dgm:prSet presAssocID="{72E8AC16-0DCA-B94B-BCA8-A1AFF82A271D}" presName="parentText" presStyleLbl="node1" presStyleIdx="0" presStyleCnt="1" custScaleY="315284" custLinFactNeighborX="-2707" custLinFactNeighborY="32564">
        <dgm:presLayoutVars>
          <dgm:chMax val="0"/>
          <dgm:bulletEnabled val="1"/>
        </dgm:presLayoutVars>
      </dgm:prSet>
      <dgm:spPr/>
    </dgm:pt>
  </dgm:ptLst>
  <dgm:cxnLst>
    <dgm:cxn modelId="{97394C38-990D-184E-8725-0EFB615F7071}" type="presOf" srcId="{F19C0CB3-3852-6347-A41E-E3775DF2E3E8}" destId="{F2005D5A-9DB6-ED4A-B9B5-99397FB7E996}" srcOrd="0" destOrd="0" presId="urn:microsoft.com/office/officeart/2005/8/layout/vList2"/>
    <dgm:cxn modelId="{67F2D05F-2A33-D940-8D85-132C980300B0}" srcId="{F19C0CB3-3852-6347-A41E-E3775DF2E3E8}" destId="{72E8AC16-0DCA-B94B-BCA8-A1AFF82A271D}" srcOrd="0" destOrd="0" parTransId="{A57E0BCA-4B47-2C42-9141-48685144DED1}" sibTransId="{2BD347F7-5812-3D43-A309-7557B2A456A9}"/>
    <dgm:cxn modelId="{E92EAF86-BF21-C747-8B33-87EF1674F076}" type="presOf" srcId="{72E8AC16-0DCA-B94B-BCA8-A1AFF82A271D}" destId="{5F3BB882-495C-744D-B5F7-FAAE24E32AEF}" srcOrd="0" destOrd="0" presId="urn:microsoft.com/office/officeart/2005/8/layout/vList2"/>
    <dgm:cxn modelId="{9DD3316E-64AF-7E4D-B0BA-CF4897A33F58}" type="presParOf" srcId="{F2005D5A-9DB6-ED4A-B9B5-99397FB7E996}" destId="{5F3BB882-495C-744D-B5F7-FAAE24E32AE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EAD8E4-ED93-4C41-BA35-7404DC093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5CC428-1EA2-B345-B80A-F9F8CED4F726}">
      <dgm:prSet custT="1"/>
      <dgm:spPr>
        <a:solidFill>
          <a:schemeClr val="accent2">
            <a:lumMod val="40000"/>
            <a:lumOff val="60000"/>
          </a:schemeClr>
        </a:solidFill>
      </dgm:spPr>
      <dgm:t>
        <a:bodyPr/>
        <a:lstStyle/>
        <a:p>
          <a:pPr>
            <a:lnSpc>
              <a:spcPct val="90000"/>
            </a:lnSpc>
          </a:pPr>
          <a:r>
            <a:rPr lang="en-US" sz="1600" b="1" dirty="0">
              <a:solidFill>
                <a:schemeClr val="bg2">
                  <a:lumMod val="50000"/>
                </a:schemeClr>
              </a:solidFill>
            </a:rPr>
            <a:t>Project Goal</a:t>
          </a:r>
        </a:p>
        <a:p>
          <a:pPr>
            <a:lnSpc>
              <a:spcPct val="150000"/>
            </a:lnSpc>
          </a:pPr>
          <a:r>
            <a:rPr lang="en-US" sz="1600" dirty="0">
              <a:solidFill>
                <a:schemeClr val="bg2">
                  <a:lumMod val="50000"/>
                </a:schemeClr>
              </a:solidFill>
            </a:rPr>
            <a:t>Using a developed machine learning algorithm to predict the risks at the end of the first trimester using the patient's historic data. The main goal is to focus on the five initial objectives. Analyzing and observing to predict the risks during pregnancy.</a:t>
          </a:r>
        </a:p>
      </dgm:t>
    </dgm:pt>
    <dgm:pt modelId="{42B2A512-F751-0849-9C9E-BC3EBD4B5B25}" type="parTrans" cxnId="{62F96D45-7BC9-0C4E-9BBC-040D5A59E5A7}">
      <dgm:prSet/>
      <dgm:spPr/>
      <dgm:t>
        <a:bodyPr/>
        <a:lstStyle/>
        <a:p>
          <a:endParaRPr lang="en-US"/>
        </a:p>
      </dgm:t>
    </dgm:pt>
    <dgm:pt modelId="{5B5B7784-278E-6540-94EF-46E1AC01F9A2}" type="sibTrans" cxnId="{62F96D45-7BC9-0C4E-9BBC-040D5A59E5A7}">
      <dgm:prSet/>
      <dgm:spPr/>
      <dgm:t>
        <a:bodyPr/>
        <a:lstStyle/>
        <a:p>
          <a:endParaRPr lang="en-US"/>
        </a:p>
      </dgm:t>
    </dgm:pt>
    <dgm:pt modelId="{E7B0D2C7-55EE-7B43-81E2-F1C909D1402B}" type="pres">
      <dgm:prSet presAssocID="{96EAD8E4-ED93-4C41-BA35-7404DC09341B}" presName="linear" presStyleCnt="0">
        <dgm:presLayoutVars>
          <dgm:animLvl val="lvl"/>
          <dgm:resizeHandles val="exact"/>
        </dgm:presLayoutVars>
      </dgm:prSet>
      <dgm:spPr/>
    </dgm:pt>
    <dgm:pt modelId="{CC90E0D0-E5A3-254A-B1C3-5A5326761E15}" type="pres">
      <dgm:prSet presAssocID="{015CC428-1EA2-B345-B80A-F9F8CED4F726}" presName="parentText" presStyleLbl="node1" presStyleIdx="0" presStyleCnt="1" custScaleY="411523" custLinFactNeighborY="29383">
        <dgm:presLayoutVars>
          <dgm:chMax val="0"/>
          <dgm:bulletEnabled val="1"/>
        </dgm:presLayoutVars>
      </dgm:prSet>
      <dgm:spPr/>
    </dgm:pt>
  </dgm:ptLst>
  <dgm:cxnLst>
    <dgm:cxn modelId="{3BD61307-5ECA-D642-BE52-51560AF7D404}" type="presOf" srcId="{96EAD8E4-ED93-4C41-BA35-7404DC09341B}" destId="{E7B0D2C7-55EE-7B43-81E2-F1C909D1402B}" srcOrd="0" destOrd="0" presId="urn:microsoft.com/office/officeart/2005/8/layout/vList2"/>
    <dgm:cxn modelId="{62F96D45-7BC9-0C4E-9BBC-040D5A59E5A7}" srcId="{96EAD8E4-ED93-4C41-BA35-7404DC09341B}" destId="{015CC428-1EA2-B345-B80A-F9F8CED4F726}" srcOrd="0" destOrd="0" parTransId="{42B2A512-F751-0849-9C9E-BC3EBD4B5B25}" sibTransId="{5B5B7784-278E-6540-94EF-46E1AC01F9A2}"/>
    <dgm:cxn modelId="{D3CABCE1-E322-2F48-A6E5-D0F879701A70}" type="presOf" srcId="{015CC428-1EA2-B345-B80A-F9F8CED4F726}" destId="{CC90E0D0-E5A3-254A-B1C3-5A5326761E15}" srcOrd="0" destOrd="0" presId="urn:microsoft.com/office/officeart/2005/8/layout/vList2"/>
    <dgm:cxn modelId="{61FCC57B-4A8D-0341-AACA-FBFB670B7FD2}" type="presParOf" srcId="{E7B0D2C7-55EE-7B43-81E2-F1C909D1402B}" destId="{CC90E0D0-E5A3-254A-B1C3-5A5326761E1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20CCA8-190D-8E44-90F8-85DFCCF16A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6CD32A-A58D-4248-B6EF-1BD89A75F8B4}">
      <dgm:prSet custT="1"/>
      <dgm:spPr>
        <a:solidFill>
          <a:schemeClr val="accent5">
            <a:lumMod val="60000"/>
            <a:lumOff val="40000"/>
          </a:schemeClr>
        </a:solidFill>
      </dgm:spPr>
      <dgm:t>
        <a:bodyPr/>
        <a:lstStyle/>
        <a:p>
          <a:pPr>
            <a:lnSpc>
              <a:spcPct val="150000"/>
            </a:lnSpc>
          </a:pPr>
          <a:r>
            <a:rPr lang="en-US" sz="1600" b="1" dirty="0">
              <a:solidFill>
                <a:schemeClr val="bg2">
                  <a:lumMod val="50000"/>
                </a:schemeClr>
              </a:solidFill>
            </a:rPr>
            <a:t>Problem Statement</a:t>
          </a:r>
        </a:p>
        <a:p>
          <a:pPr>
            <a:lnSpc>
              <a:spcPct val="150000"/>
            </a:lnSpc>
          </a:pPr>
          <a:r>
            <a:rPr lang="en-US" sz="1600" b="1" dirty="0">
              <a:solidFill>
                <a:schemeClr val="bg2">
                  <a:lumMod val="50000"/>
                </a:schemeClr>
              </a:solidFill>
            </a:rPr>
            <a:t> </a:t>
          </a:r>
          <a:r>
            <a:rPr lang="en-US" sz="1600" dirty="0">
              <a:solidFill>
                <a:schemeClr val="bg2">
                  <a:lumMod val="50000"/>
                </a:schemeClr>
              </a:solidFill>
            </a:rPr>
            <a:t>Comorbid conditions can result in significant challenges during pregnancy, causing harm to both the mother and baby. Early detection of potential complications using AI models based on historical data can help minimize these difficulties by allowing prompt and appropriate interventions to be implemented complications</a:t>
          </a:r>
          <a:r>
            <a:rPr lang="en-US" sz="1400" b="1" dirty="0">
              <a:solidFill>
                <a:schemeClr val="bg2">
                  <a:lumMod val="50000"/>
                </a:schemeClr>
              </a:solidFill>
            </a:rPr>
            <a:t>. </a:t>
          </a:r>
          <a:endParaRPr lang="en-US" sz="1400" dirty="0">
            <a:solidFill>
              <a:schemeClr val="bg2">
                <a:lumMod val="50000"/>
              </a:schemeClr>
            </a:solidFill>
          </a:endParaRPr>
        </a:p>
      </dgm:t>
    </dgm:pt>
    <dgm:pt modelId="{93687E24-38FD-D645-ADB7-92226DAA74CE}" type="parTrans" cxnId="{2AA9971D-CB0C-084D-A486-9F64ED825A88}">
      <dgm:prSet/>
      <dgm:spPr/>
      <dgm:t>
        <a:bodyPr/>
        <a:lstStyle/>
        <a:p>
          <a:endParaRPr lang="en-US"/>
        </a:p>
      </dgm:t>
    </dgm:pt>
    <dgm:pt modelId="{1BB57374-EFE2-B449-90DA-B3976625F09D}" type="sibTrans" cxnId="{2AA9971D-CB0C-084D-A486-9F64ED825A88}">
      <dgm:prSet/>
      <dgm:spPr/>
      <dgm:t>
        <a:bodyPr/>
        <a:lstStyle/>
        <a:p>
          <a:endParaRPr lang="en-US"/>
        </a:p>
      </dgm:t>
    </dgm:pt>
    <dgm:pt modelId="{B49E750F-A548-2C4A-B444-909EFAD43041}" type="pres">
      <dgm:prSet presAssocID="{6720CCA8-190D-8E44-90F8-85DFCCF16A58}" presName="linear" presStyleCnt="0">
        <dgm:presLayoutVars>
          <dgm:animLvl val="lvl"/>
          <dgm:resizeHandles val="exact"/>
        </dgm:presLayoutVars>
      </dgm:prSet>
      <dgm:spPr/>
    </dgm:pt>
    <dgm:pt modelId="{C7D1D991-38B1-574A-A93D-5FF326ADD5FA}" type="pres">
      <dgm:prSet presAssocID="{596CD32A-A58D-4248-B6EF-1BD89A75F8B4}" presName="parentText" presStyleLbl="node1" presStyleIdx="0" presStyleCnt="1" custScaleY="467518">
        <dgm:presLayoutVars>
          <dgm:chMax val="0"/>
          <dgm:bulletEnabled val="1"/>
        </dgm:presLayoutVars>
      </dgm:prSet>
      <dgm:spPr/>
    </dgm:pt>
  </dgm:ptLst>
  <dgm:cxnLst>
    <dgm:cxn modelId="{2AA9971D-CB0C-084D-A486-9F64ED825A88}" srcId="{6720CCA8-190D-8E44-90F8-85DFCCF16A58}" destId="{596CD32A-A58D-4248-B6EF-1BD89A75F8B4}" srcOrd="0" destOrd="0" parTransId="{93687E24-38FD-D645-ADB7-92226DAA74CE}" sibTransId="{1BB57374-EFE2-B449-90DA-B3976625F09D}"/>
    <dgm:cxn modelId="{41A1B86E-646A-CE45-AF9C-CFCC94685A23}" type="presOf" srcId="{6720CCA8-190D-8E44-90F8-85DFCCF16A58}" destId="{B49E750F-A548-2C4A-B444-909EFAD43041}" srcOrd="0" destOrd="0" presId="urn:microsoft.com/office/officeart/2005/8/layout/vList2"/>
    <dgm:cxn modelId="{7938BC96-1A00-6E47-9645-1F7D08B5D3C0}" type="presOf" srcId="{596CD32A-A58D-4248-B6EF-1BD89A75F8B4}" destId="{C7D1D991-38B1-574A-A93D-5FF326ADD5FA}" srcOrd="0" destOrd="0" presId="urn:microsoft.com/office/officeart/2005/8/layout/vList2"/>
    <dgm:cxn modelId="{B72B63F4-765B-B341-8D1D-BDAAA8710D36}" type="presParOf" srcId="{B49E750F-A548-2C4A-B444-909EFAD43041}" destId="{C7D1D991-38B1-574A-A93D-5FF326ADD5FA}"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8CB45-9524-F94D-86CC-69382E720003}">
      <dsp:nvSpPr>
        <dsp:cNvPr id="0" name=""/>
        <dsp:cNvSpPr/>
      </dsp:nvSpPr>
      <dsp:spPr>
        <a:xfrm>
          <a:off x="1087" y="-58383"/>
          <a:ext cx="5719715" cy="1372335"/>
        </a:xfrm>
        <a:prstGeom prst="roundRect">
          <a:avLst>
            <a:gd name="adj" fmla="val 10000"/>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solidFill>
                <a:schemeClr val="bg2">
                  <a:lumMod val="50000"/>
                </a:schemeClr>
              </a:solidFill>
            </a:rPr>
            <a:t>Pregnancy Duration : 40 WEEKS</a:t>
          </a:r>
        </a:p>
        <a:p>
          <a:pPr marL="0" lvl="0" indent="0" algn="just" defTabSz="711200">
            <a:lnSpc>
              <a:spcPct val="90000"/>
            </a:lnSpc>
            <a:spcBef>
              <a:spcPct val="0"/>
            </a:spcBef>
            <a:spcAft>
              <a:spcPct val="35000"/>
            </a:spcAft>
            <a:buNone/>
          </a:pPr>
          <a:r>
            <a:rPr lang="en-US" sz="1600" b="0" i="0" kern="1200" dirty="0">
              <a:solidFill>
                <a:schemeClr val="bg2">
                  <a:lumMod val="50000"/>
                </a:schemeClr>
              </a:solidFill>
            </a:rPr>
            <a:t>The length of a pregnancy is generally considered to be 40 weeks, or 280 days, although it can vary by a few days in either direction</a:t>
          </a:r>
          <a:endParaRPr lang="en-US" sz="1600" kern="1200" dirty="0">
            <a:solidFill>
              <a:schemeClr val="bg2">
                <a:lumMod val="50000"/>
              </a:schemeClr>
            </a:solidFill>
          </a:endParaRPr>
        </a:p>
      </dsp:txBody>
      <dsp:txXfrm>
        <a:off x="41281" y="-18189"/>
        <a:ext cx="4381429" cy="1291947"/>
      </dsp:txXfrm>
    </dsp:sp>
    <dsp:sp modelId="{F2E9D045-C162-CA4E-9802-B10F4A19712E}">
      <dsp:nvSpPr>
        <dsp:cNvPr id="0" name=""/>
        <dsp:cNvSpPr/>
      </dsp:nvSpPr>
      <dsp:spPr>
        <a:xfrm>
          <a:off x="479208" y="1404239"/>
          <a:ext cx="5721889" cy="1138801"/>
        </a:xfrm>
        <a:prstGeom prst="roundRect">
          <a:avLst>
            <a:gd name="adj" fmla="val 10000"/>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1" kern="1200">
              <a:solidFill>
                <a:schemeClr val="bg2">
                  <a:lumMod val="50000"/>
                </a:schemeClr>
              </a:solidFill>
            </a:rPr>
            <a:t>First Trimester: Up to 13 weeks</a:t>
          </a:r>
        </a:p>
        <a:p>
          <a:pPr marL="114300" lvl="1" indent="-114300" algn="just" defTabSz="577850">
            <a:lnSpc>
              <a:spcPct val="90000"/>
            </a:lnSpc>
            <a:spcBef>
              <a:spcPct val="0"/>
            </a:spcBef>
            <a:spcAft>
              <a:spcPct val="15000"/>
            </a:spcAft>
            <a:buChar char="•"/>
          </a:pPr>
          <a:r>
            <a:rPr lang="en-US" sz="1300" kern="1200">
              <a:solidFill>
                <a:schemeClr val="bg2">
                  <a:lumMod val="50000"/>
                </a:schemeClr>
              </a:solidFill>
            </a:rPr>
            <a:t>Nausea and  Vomiting at any time</a:t>
          </a:r>
        </a:p>
        <a:p>
          <a:pPr marL="114300" lvl="1" indent="-114300" algn="just" defTabSz="577850">
            <a:lnSpc>
              <a:spcPct val="90000"/>
            </a:lnSpc>
            <a:spcBef>
              <a:spcPct val="0"/>
            </a:spcBef>
            <a:spcAft>
              <a:spcPct val="15000"/>
            </a:spcAft>
            <a:buChar char="•"/>
          </a:pPr>
          <a:r>
            <a:rPr lang="en-US" sz="1300" kern="1200">
              <a:solidFill>
                <a:schemeClr val="bg2">
                  <a:lumMod val="50000"/>
                </a:schemeClr>
              </a:solidFill>
            </a:rPr>
            <a:t>Fatigue</a:t>
          </a:r>
        </a:p>
        <a:p>
          <a:pPr marL="114300" lvl="1" indent="-114300" algn="just" defTabSz="577850">
            <a:lnSpc>
              <a:spcPct val="90000"/>
            </a:lnSpc>
            <a:spcBef>
              <a:spcPct val="0"/>
            </a:spcBef>
            <a:spcAft>
              <a:spcPct val="15000"/>
            </a:spcAft>
            <a:buChar char="•"/>
          </a:pPr>
          <a:r>
            <a:rPr lang="en-US" sz="1300" kern="1200">
              <a:solidFill>
                <a:schemeClr val="bg2">
                  <a:lumMod val="50000"/>
                </a:schemeClr>
              </a:solidFill>
            </a:rPr>
            <a:t>Swollen Breasts</a:t>
          </a:r>
        </a:p>
      </dsp:txBody>
      <dsp:txXfrm>
        <a:off x="512562" y="1437593"/>
        <a:ext cx="4435752" cy="1072093"/>
      </dsp:txXfrm>
    </dsp:sp>
    <dsp:sp modelId="{57E03C05-93BB-8E49-973D-7E9003264C2D}">
      <dsp:nvSpPr>
        <dsp:cNvPr id="0" name=""/>
        <dsp:cNvSpPr/>
      </dsp:nvSpPr>
      <dsp:spPr>
        <a:xfrm>
          <a:off x="902341" y="2772701"/>
          <a:ext cx="5721889" cy="1138801"/>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2">
                  <a:lumMod val="50000"/>
                </a:schemeClr>
              </a:solidFill>
            </a:rPr>
            <a:t>Second Trimester: 14 weeks to 27 weeks</a:t>
          </a:r>
        </a:p>
        <a:p>
          <a:pPr marL="114300" lvl="1" indent="-114300" algn="l" defTabSz="577850">
            <a:lnSpc>
              <a:spcPct val="90000"/>
            </a:lnSpc>
            <a:spcBef>
              <a:spcPct val="0"/>
            </a:spcBef>
            <a:spcAft>
              <a:spcPct val="15000"/>
            </a:spcAft>
            <a:buChar char="•"/>
          </a:pPr>
          <a:r>
            <a:rPr lang="en-US" sz="1300" kern="1200" dirty="0">
              <a:solidFill>
                <a:schemeClr val="bg2">
                  <a:lumMod val="50000"/>
                </a:schemeClr>
              </a:solidFill>
            </a:rPr>
            <a:t>Pain in abdomen</a:t>
          </a:r>
        </a:p>
        <a:p>
          <a:pPr marL="114300" lvl="1" indent="-114300" algn="l" defTabSz="577850">
            <a:lnSpc>
              <a:spcPct val="90000"/>
            </a:lnSpc>
            <a:spcBef>
              <a:spcPct val="0"/>
            </a:spcBef>
            <a:spcAft>
              <a:spcPct val="15000"/>
            </a:spcAft>
            <a:buChar char="•"/>
          </a:pPr>
          <a:r>
            <a:rPr lang="en-US" sz="1300" kern="1200">
              <a:solidFill>
                <a:schemeClr val="bg2">
                  <a:lumMod val="50000"/>
                </a:schemeClr>
              </a:solidFill>
            </a:rPr>
            <a:t>Feeling lightheaded</a:t>
          </a:r>
        </a:p>
      </dsp:txBody>
      <dsp:txXfrm>
        <a:off x="935695" y="2806055"/>
        <a:ext cx="4442904" cy="1072093"/>
      </dsp:txXfrm>
    </dsp:sp>
    <dsp:sp modelId="{69783055-145A-A142-8025-166CD83C2B17}">
      <dsp:nvSpPr>
        <dsp:cNvPr id="0" name=""/>
        <dsp:cNvSpPr/>
      </dsp:nvSpPr>
      <dsp:spPr>
        <a:xfrm>
          <a:off x="1430472" y="4095952"/>
          <a:ext cx="5721889" cy="1138801"/>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2">
                  <a:lumMod val="50000"/>
                </a:schemeClr>
              </a:solidFill>
            </a:rPr>
            <a:t>Third Trimester: 28 weeks till labor  </a:t>
          </a:r>
        </a:p>
        <a:p>
          <a:pPr marL="114300" lvl="1" indent="-114300" algn="l" defTabSz="577850">
            <a:lnSpc>
              <a:spcPct val="90000"/>
            </a:lnSpc>
            <a:spcBef>
              <a:spcPct val="0"/>
            </a:spcBef>
            <a:spcAft>
              <a:spcPct val="15000"/>
            </a:spcAft>
            <a:buChar char="•"/>
          </a:pPr>
          <a:r>
            <a:rPr lang="en-US" sz="1300" kern="1200">
              <a:solidFill>
                <a:schemeClr val="bg2">
                  <a:lumMod val="50000"/>
                </a:schemeClr>
              </a:solidFill>
            </a:rPr>
            <a:t>Shortness of breath</a:t>
          </a:r>
        </a:p>
        <a:p>
          <a:pPr marL="114300" lvl="1" indent="-114300" algn="l" defTabSz="577850">
            <a:lnSpc>
              <a:spcPct val="90000"/>
            </a:lnSpc>
            <a:spcBef>
              <a:spcPct val="0"/>
            </a:spcBef>
            <a:spcAft>
              <a:spcPct val="15000"/>
            </a:spcAft>
            <a:buChar char="•"/>
          </a:pPr>
          <a:r>
            <a:rPr lang="en-US" sz="1300" kern="1200">
              <a:solidFill>
                <a:schemeClr val="bg2">
                  <a:lumMod val="50000"/>
                </a:schemeClr>
              </a:solidFill>
            </a:rPr>
            <a:t>Frequent urination</a:t>
          </a:r>
        </a:p>
      </dsp:txBody>
      <dsp:txXfrm>
        <a:off x="1463826" y="4129306"/>
        <a:ext cx="4435752" cy="1072093"/>
      </dsp:txXfrm>
    </dsp:sp>
    <dsp:sp modelId="{E0C10940-5DFF-F241-9B47-3F15B3C6C755}">
      <dsp:nvSpPr>
        <dsp:cNvPr id="0" name=""/>
        <dsp:cNvSpPr/>
      </dsp:nvSpPr>
      <dsp:spPr>
        <a:xfrm>
          <a:off x="4981668" y="930601"/>
          <a:ext cx="740220" cy="74022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148217" y="930601"/>
        <a:ext cx="407122" cy="557016"/>
      </dsp:txXfrm>
    </dsp:sp>
    <dsp:sp modelId="{135EBF85-A3BA-044D-924E-D4D90C769ED9}">
      <dsp:nvSpPr>
        <dsp:cNvPr id="0" name=""/>
        <dsp:cNvSpPr/>
      </dsp:nvSpPr>
      <dsp:spPr>
        <a:xfrm>
          <a:off x="5460876" y="2276458"/>
          <a:ext cx="740220" cy="740220"/>
        </a:xfrm>
        <a:prstGeom prst="downArrow">
          <a:avLst>
            <a:gd name="adj1" fmla="val 55000"/>
            <a:gd name="adj2" fmla="val 45000"/>
          </a:avLst>
        </a:prstGeom>
        <a:solidFill>
          <a:schemeClr val="accent5">
            <a:tint val="40000"/>
            <a:alpha val="90000"/>
            <a:hueOff val="1270193"/>
            <a:satOff val="12597"/>
            <a:lumOff val="-217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627425" y="2276458"/>
        <a:ext cx="407122" cy="557016"/>
      </dsp:txXfrm>
    </dsp:sp>
    <dsp:sp modelId="{789150CD-255C-A147-99BF-E3F63A5FD862}">
      <dsp:nvSpPr>
        <dsp:cNvPr id="0" name=""/>
        <dsp:cNvSpPr/>
      </dsp:nvSpPr>
      <dsp:spPr>
        <a:xfrm>
          <a:off x="5932932" y="3622314"/>
          <a:ext cx="740220" cy="740220"/>
        </a:xfrm>
        <a:prstGeom prst="downArrow">
          <a:avLst>
            <a:gd name="adj1" fmla="val 55000"/>
            <a:gd name="adj2" fmla="val 45000"/>
          </a:avLst>
        </a:prstGeom>
        <a:solidFill>
          <a:schemeClr val="accent5">
            <a:tint val="40000"/>
            <a:alpha val="90000"/>
            <a:hueOff val="2540386"/>
            <a:satOff val="25195"/>
            <a:lumOff val="-4351"/>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099481" y="3622314"/>
        <a:ext cx="407122" cy="5570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451DB-D5B7-4AF7-8E40-F76D45B3C0EE}">
      <dsp:nvSpPr>
        <dsp:cNvPr id="0" name=""/>
        <dsp:cNvSpPr/>
      </dsp:nvSpPr>
      <dsp:spPr>
        <a:xfrm>
          <a:off x="0" y="123746"/>
          <a:ext cx="6223493" cy="97344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chemeClr val="bg2">
                  <a:lumMod val="50000"/>
                </a:schemeClr>
              </a:solidFill>
            </a:rPr>
            <a:t>Gestational Diabetes: </a:t>
          </a:r>
          <a:r>
            <a:rPr lang="en-US" sz="1600" kern="1200" dirty="0">
              <a:solidFill>
                <a:schemeClr val="bg2">
                  <a:lumMod val="50000"/>
                </a:schemeClr>
              </a:solidFill>
            </a:rPr>
            <a:t>It is a type of diabetes that can develop during pregnancy in women who don’t already have diabetes. This causes due to lack of insulin due to weight gain.</a:t>
          </a:r>
        </a:p>
      </dsp:txBody>
      <dsp:txXfrm>
        <a:off x="47519" y="171265"/>
        <a:ext cx="6128455" cy="878402"/>
      </dsp:txXfrm>
    </dsp:sp>
    <dsp:sp modelId="{73F5AF7C-0424-4D96-AC5D-4C82EDF9208A}">
      <dsp:nvSpPr>
        <dsp:cNvPr id="0" name=""/>
        <dsp:cNvSpPr/>
      </dsp:nvSpPr>
      <dsp:spPr>
        <a:xfrm>
          <a:off x="0" y="1117962"/>
          <a:ext cx="6223493" cy="973440"/>
        </a:xfrm>
        <a:prstGeom prst="roundRect">
          <a:avLst/>
        </a:prstGeom>
        <a:solidFill>
          <a:schemeClr val="tx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Pre-Eclampsia: </a:t>
          </a:r>
          <a:r>
            <a:rPr lang="en-US" sz="1600" kern="1200" dirty="0">
              <a:solidFill>
                <a:schemeClr val="bg2">
                  <a:lumMod val="50000"/>
                </a:schemeClr>
              </a:solidFill>
            </a:rPr>
            <a:t>High BP than can happen after 20th week of pregnancy or after giving birth (aka postpartum preeclampsia).Apart from high BP, it can cause organs, like the kidneys and liver, to not work normally</a:t>
          </a:r>
          <a:r>
            <a:rPr lang="en-US" sz="1600" kern="1200" dirty="0"/>
            <a:t>.</a:t>
          </a:r>
        </a:p>
      </dsp:txBody>
      <dsp:txXfrm>
        <a:off x="47519" y="1165481"/>
        <a:ext cx="6128455" cy="878402"/>
      </dsp:txXfrm>
    </dsp:sp>
    <dsp:sp modelId="{1024DB78-EC56-430F-B1F4-666106E7A345}">
      <dsp:nvSpPr>
        <dsp:cNvPr id="0" name=""/>
        <dsp:cNvSpPr/>
      </dsp:nvSpPr>
      <dsp:spPr>
        <a:xfrm>
          <a:off x="0" y="2137482"/>
          <a:ext cx="6223493" cy="973440"/>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Pre-Term: </a:t>
          </a:r>
          <a:r>
            <a:rPr lang="en-US" sz="1600" kern="1200" dirty="0">
              <a:solidFill>
                <a:schemeClr val="bg2">
                  <a:lumMod val="50000"/>
                </a:schemeClr>
              </a:solidFill>
            </a:rPr>
            <a:t>When the baby is born before usually before 37 weeks</a:t>
          </a:r>
        </a:p>
      </dsp:txBody>
      <dsp:txXfrm>
        <a:off x="47519" y="2185001"/>
        <a:ext cx="6128455" cy="878402"/>
      </dsp:txXfrm>
    </dsp:sp>
    <dsp:sp modelId="{51858BF3-8127-43D9-AFF7-3CDA63F8BEFE}">
      <dsp:nvSpPr>
        <dsp:cNvPr id="0" name=""/>
        <dsp:cNvSpPr/>
      </dsp:nvSpPr>
      <dsp:spPr>
        <a:xfrm>
          <a:off x="0" y="3157002"/>
          <a:ext cx="6223493" cy="973440"/>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C-Section: </a:t>
          </a:r>
          <a:r>
            <a:rPr lang="en-US" sz="1600" kern="1200" dirty="0">
              <a:solidFill>
                <a:schemeClr val="bg2">
                  <a:lumMod val="50000"/>
                </a:schemeClr>
              </a:solidFill>
            </a:rPr>
            <a:t>Labor is not progressing well, </a:t>
          </a:r>
          <a:r>
            <a:rPr lang="en-US" sz="1600" b="1" kern="1200" dirty="0">
              <a:solidFill>
                <a:schemeClr val="bg2">
                  <a:lumMod val="50000"/>
                </a:schemeClr>
              </a:solidFill>
            </a:rPr>
            <a:t> </a:t>
          </a:r>
          <a:r>
            <a:rPr lang="en-US" sz="1600" kern="1200" dirty="0">
              <a:solidFill>
                <a:schemeClr val="bg2">
                  <a:lumMod val="50000"/>
                </a:schemeClr>
              </a:solidFill>
            </a:rPr>
            <a:t>Baby is in bad position,</a:t>
          </a:r>
          <a:r>
            <a:rPr lang="en-US" sz="1600" b="1" kern="1200" dirty="0">
              <a:solidFill>
                <a:schemeClr val="bg2">
                  <a:lumMod val="50000"/>
                </a:schemeClr>
              </a:solidFill>
            </a:rPr>
            <a:t> </a:t>
          </a:r>
          <a:r>
            <a:rPr lang="en-US" sz="1600" kern="1200" dirty="0">
              <a:solidFill>
                <a:schemeClr val="bg2">
                  <a:lumMod val="50000"/>
                </a:schemeClr>
              </a:solidFill>
            </a:rPr>
            <a:t>or the baby is too large for vaginal birth. Heavy Vaginal Bleeding</a:t>
          </a:r>
          <a:r>
            <a:rPr lang="en-US" sz="1600" kern="1200" dirty="0"/>
            <a:t>.</a:t>
          </a:r>
        </a:p>
      </dsp:txBody>
      <dsp:txXfrm>
        <a:off x="47519" y="3204521"/>
        <a:ext cx="6128455" cy="878402"/>
      </dsp:txXfrm>
    </dsp:sp>
    <dsp:sp modelId="{C7E06880-E29E-41E1-B0E3-A746E039DD18}">
      <dsp:nvSpPr>
        <dsp:cNvPr id="0" name=""/>
        <dsp:cNvSpPr/>
      </dsp:nvSpPr>
      <dsp:spPr>
        <a:xfrm>
          <a:off x="0" y="4176522"/>
          <a:ext cx="6223493" cy="97344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solidFill>
                <a:schemeClr val="bg2">
                  <a:lumMod val="50000"/>
                </a:schemeClr>
              </a:solidFill>
            </a:rPr>
            <a:t>Ideal Weight: </a:t>
          </a:r>
          <a:r>
            <a:rPr lang="en-US" sz="1600" kern="1200">
              <a:solidFill>
                <a:schemeClr val="bg2">
                  <a:lumMod val="50000"/>
                </a:schemeClr>
              </a:solidFill>
            </a:rPr>
            <a:t>Weight gained is important during the pregnancy, Is often Body Mass Index(BMI)</a:t>
          </a:r>
        </a:p>
      </dsp:txBody>
      <dsp:txXfrm>
        <a:off x="47519" y="4224041"/>
        <a:ext cx="6128455" cy="8784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4F54F-CB14-7A4F-BF83-63ED2D8B56B6}">
      <dsp:nvSpPr>
        <dsp:cNvPr id="0" name=""/>
        <dsp:cNvSpPr/>
      </dsp:nvSpPr>
      <dsp:spPr>
        <a:xfrm>
          <a:off x="0" y="67123"/>
          <a:ext cx="10987154" cy="407426"/>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Materno is a multifunctional digital platform</a:t>
          </a:r>
        </a:p>
      </dsp:txBody>
      <dsp:txXfrm>
        <a:off x="19889" y="87012"/>
        <a:ext cx="10947376" cy="367648"/>
      </dsp:txXfrm>
    </dsp:sp>
    <dsp:sp modelId="{256A711D-B526-CC4E-B39A-968B2FD35B44}">
      <dsp:nvSpPr>
        <dsp:cNvPr id="0" name=""/>
        <dsp:cNvSpPr/>
      </dsp:nvSpPr>
      <dsp:spPr>
        <a:xfrm>
          <a:off x="0" y="422575"/>
          <a:ext cx="10987154" cy="407426"/>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It’s a mobile app to ensure the medical records</a:t>
          </a:r>
          <a:r>
            <a:rPr lang="en-US" sz="1900" kern="1200" dirty="0">
              <a:solidFill>
                <a:schemeClr val="bg2">
                  <a:lumMod val="50000"/>
                </a:schemeClr>
              </a:solidFill>
            </a:rPr>
            <a:t>.</a:t>
          </a:r>
        </a:p>
      </dsp:txBody>
      <dsp:txXfrm>
        <a:off x="19889" y="442464"/>
        <a:ext cx="10947376" cy="367648"/>
      </dsp:txXfrm>
    </dsp:sp>
    <dsp:sp modelId="{ECCC3775-AC14-F149-A295-15463345A1FC}">
      <dsp:nvSpPr>
        <dsp:cNvPr id="0" name=""/>
        <dsp:cNvSpPr/>
      </dsp:nvSpPr>
      <dsp:spPr>
        <a:xfrm>
          <a:off x="0" y="844303"/>
          <a:ext cx="10987154" cy="407426"/>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It is accessible area for both OBGYN’s and pregnant mothers</a:t>
          </a:r>
        </a:p>
      </dsp:txBody>
      <dsp:txXfrm>
        <a:off x="19889" y="864192"/>
        <a:ext cx="10947376" cy="367648"/>
      </dsp:txXfrm>
    </dsp:sp>
    <dsp:sp modelId="{2DF99FBE-D846-EE4B-A6B6-73D7E2C0BCC6}">
      <dsp:nvSpPr>
        <dsp:cNvPr id="0" name=""/>
        <dsp:cNvSpPr/>
      </dsp:nvSpPr>
      <dsp:spPr>
        <a:xfrm>
          <a:off x="0" y="1266032"/>
          <a:ext cx="10987154" cy="407426"/>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Easy to use and book appointments</a:t>
          </a:r>
        </a:p>
      </dsp:txBody>
      <dsp:txXfrm>
        <a:off x="19889" y="1285921"/>
        <a:ext cx="10947376" cy="367648"/>
      </dsp:txXfrm>
    </dsp:sp>
    <dsp:sp modelId="{A0AEBD2D-2974-754E-A812-65F01B27BC88}">
      <dsp:nvSpPr>
        <dsp:cNvPr id="0" name=""/>
        <dsp:cNvSpPr/>
      </dsp:nvSpPr>
      <dsp:spPr>
        <a:xfrm>
          <a:off x="0" y="1687760"/>
          <a:ext cx="10987154" cy="407426"/>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Easy to follow all the tests and go accordingly</a:t>
          </a:r>
        </a:p>
      </dsp:txBody>
      <dsp:txXfrm>
        <a:off x="19889" y="1707649"/>
        <a:ext cx="10947376" cy="367648"/>
      </dsp:txXfrm>
    </dsp:sp>
    <dsp:sp modelId="{03B25AE2-E430-2B42-968B-5CE95B7E2738}">
      <dsp:nvSpPr>
        <dsp:cNvPr id="0" name=""/>
        <dsp:cNvSpPr/>
      </dsp:nvSpPr>
      <dsp:spPr>
        <a:xfrm>
          <a:off x="0" y="2109489"/>
          <a:ext cx="10987154" cy="407426"/>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2">
                  <a:lumMod val="50000"/>
                </a:schemeClr>
              </a:solidFill>
            </a:rPr>
            <a:t>To bring Obstetricians-gynecologists, pregnant mothers all together to ensure safer and better pregnancies</a:t>
          </a:r>
        </a:p>
      </dsp:txBody>
      <dsp:txXfrm>
        <a:off x="19889" y="2129378"/>
        <a:ext cx="10947376" cy="367648"/>
      </dsp:txXfrm>
    </dsp:sp>
    <dsp:sp modelId="{B3588239-5C3C-014B-9A0A-16551221D274}">
      <dsp:nvSpPr>
        <dsp:cNvPr id="0" name=""/>
        <dsp:cNvSpPr/>
      </dsp:nvSpPr>
      <dsp:spPr>
        <a:xfrm>
          <a:off x="0" y="2516916"/>
          <a:ext cx="10987154" cy="8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842" tIns="6350" rIns="35560" bIns="6350" numCol="1" spcCol="1270" anchor="t" anchorCtr="0">
          <a:noAutofit/>
        </a:bodyPr>
        <a:lstStyle/>
        <a:p>
          <a:pPr marL="57150" lvl="1" indent="-57150" algn="l" defTabSz="177800">
            <a:lnSpc>
              <a:spcPct val="90000"/>
            </a:lnSpc>
            <a:spcBef>
              <a:spcPct val="0"/>
            </a:spcBef>
            <a:spcAft>
              <a:spcPct val="20000"/>
            </a:spcAft>
            <a:buChar char="•"/>
          </a:pPr>
          <a:r>
            <a:rPr lang="en-US" sz="400" kern="1200"/>
            <a:t>.</a:t>
          </a:r>
        </a:p>
      </dsp:txBody>
      <dsp:txXfrm>
        <a:off x="0" y="2516916"/>
        <a:ext cx="10987154" cy="822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8CEE3-DE1A-8943-91D1-D0B1358C81C3}">
      <dsp:nvSpPr>
        <dsp:cNvPr id="0" name=""/>
        <dsp:cNvSpPr/>
      </dsp:nvSpPr>
      <dsp:spPr>
        <a:xfrm>
          <a:off x="0" y="105886"/>
          <a:ext cx="3230499" cy="1223235"/>
        </a:xfrm>
        <a:prstGeom prst="roundRect">
          <a:avLst/>
        </a:prstGeom>
        <a:solidFill>
          <a:schemeClr val="accent4">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solidFill>
                <a:schemeClr val="bg2">
                  <a:lumMod val="50000"/>
                </a:schemeClr>
              </a:solidFill>
            </a:rPr>
            <a:t>DATASETS</a:t>
          </a:r>
        </a:p>
      </dsp:txBody>
      <dsp:txXfrm>
        <a:off x="59713" y="165599"/>
        <a:ext cx="3111073" cy="110380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92A91-64D0-994B-8D45-A1655A9EB873}">
      <dsp:nvSpPr>
        <dsp:cNvPr id="0" name=""/>
        <dsp:cNvSpPr/>
      </dsp:nvSpPr>
      <dsp:spPr>
        <a:xfrm>
          <a:off x="0" y="0"/>
          <a:ext cx="10769600" cy="57106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Dataset Name</a:t>
          </a:r>
          <a:r>
            <a:rPr lang="en-US" sz="1600" kern="1200" dirty="0">
              <a:solidFill>
                <a:schemeClr val="bg2">
                  <a:lumMod val="50000"/>
                </a:schemeClr>
              </a:solidFill>
            </a:rPr>
            <a:t>: Metronomic Health Dataset</a:t>
          </a:r>
        </a:p>
      </dsp:txBody>
      <dsp:txXfrm>
        <a:off x="27877" y="27877"/>
        <a:ext cx="10713846" cy="515306"/>
      </dsp:txXfrm>
    </dsp:sp>
    <dsp:sp modelId="{FB939112-C6CB-0C41-B379-2DACFD5962E3}">
      <dsp:nvSpPr>
        <dsp:cNvPr id="0" name=""/>
        <dsp:cNvSpPr/>
      </dsp:nvSpPr>
      <dsp:spPr>
        <a:xfrm>
          <a:off x="0" y="723284"/>
          <a:ext cx="10769600" cy="542890"/>
        </a:xfrm>
        <a:prstGeom prst="roundRect">
          <a:avLst/>
        </a:prstGeom>
        <a:solidFill>
          <a:schemeClr val="accent4">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Dataset Owner</a:t>
          </a:r>
          <a:r>
            <a:rPr lang="en-US" sz="1600" kern="1200" dirty="0">
              <a:solidFill>
                <a:schemeClr val="bg2">
                  <a:lumMod val="50000"/>
                </a:schemeClr>
              </a:solidFill>
            </a:rPr>
            <a:t>: Metronomic Health</a:t>
          </a:r>
        </a:p>
      </dsp:txBody>
      <dsp:txXfrm>
        <a:off x="26502" y="749786"/>
        <a:ext cx="10716596" cy="489886"/>
      </dsp:txXfrm>
    </dsp:sp>
    <dsp:sp modelId="{BD0E168E-1E16-C74F-B44C-4989386E1751}">
      <dsp:nvSpPr>
        <dsp:cNvPr id="0" name=""/>
        <dsp:cNvSpPr/>
      </dsp:nvSpPr>
      <dsp:spPr>
        <a:xfrm>
          <a:off x="0" y="1370476"/>
          <a:ext cx="10769600" cy="542880"/>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Dataset Type</a:t>
          </a:r>
          <a:r>
            <a:rPr lang="en-US" sz="1600" kern="1200" dirty="0">
              <a:solidFill>
                <a:schemeClr val="bg2">
                  <a:lumMod val="50000"/>
                </a:schemeClr>
              </a:solidFill>
            </a:rPr>
            <a:t>: CSV </a:t>
          </a:r>
        </a:p>
      </dsp:txBody>
      <dsp:txXfrm>
        <a:off x="26501" y="1396977"/>
        <a:ext cx="10716598" cy="489878"/>
      </dsp:txXfrm>
    </dsp:sp>
    <dsp:sp modelId="{B462AB25-FDA0-7C41-802C-E011166F6FBB}">
      <dsp:nvSpPr>
        <dsp:cNvPr id="0" name=""/>
        <dsp:cNvSpPr/>
      </dsp:nvSpPr>
      <dsp:spPr>
        <a:xfrm>
          <a:off x="0" y="1976214"/>
          <a:ext cx="10769600" cy="542880"/>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Dataset Size</a:t>
          </a:r>
          <a:r>
            <a:rPr lang="en-US" sz="1600" kern="1200" dirty="0">
              <a:solidFill>
                <a:schemeClr val="bg2">
                  <a:lumMod val="50000"/>
                </a:schemeClr>
              </a:solidFill>
            </a:rPr>
            <a:t>: 14KB</a:t>
          </a:r>
        </a:p>
      </dsp:txBody>
      <dsp:txXfrm>
        <a:off x="26501" y="2002715"/>
        <a:ext cx="10716598" cy="489878"/>
      </dsp:txXfrm>
    </dsp:sp>
    <dsp:sp modelId="{9CC5DAD2-CEEE-2549-9FD6-A0C96DF5D7A8}">
      <dsp:nvSpPr>
        <dsp:cNvPr id="0" name=""/>
        <dsp:cNvSpPr/>
      </dsp:nvSpPr>
      <dsp:spPr>
        <a:xfrm>
          <a:off x="0" y="2627334"/>
          <a:ext cx="10769600" cy="542880"/>
        </a:xfrm>
        <a:prstGeom prst="roundRect">
          <a:avLst/>
        </a:prstGeom>
        <a:solidFill>
          <a:schemeClr val="bg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Dataset Access</a:t>
          </a:r>
          <a:r>
            <a:rPr lang="en-US" sz="1600" kern="1200" dirty="0">
              <a:solidFill>
                <a:schemeClr val="bg2">
                  <a:lumMod val="50000"/>
                </a:schemeClr>
              </a:solidFill>
            </a:rPr>
            <a:t>: File from the Dr Sujith Krishnan</a:t>
          </a:r>
        </a:p>
      </dsp:txBody>
      <dsp:txXfrm>
        <a:off x="26501" y="2653835"/>
        <a:ext cx="10716598" cy="489878"/>
      </dsp:txXfrm>
    </dsp:sp>
    <dsp:sp modelId="{3B952907-6584-F544-99DE-6B48F5247590}">
      <dsp:nvSpPr>
        <dsp:cNvPr id="0" name=""/>
        <dsp:cNvSpPr/>
      </dsp:nvSpPr>
      <dsp:spPr>
        <a:xfrm>
          <a:off x="0" y="3253645"/>
          <a:ext cx="10769600" cy="54288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Dataset Restrictions</a:t>
          </a:r>
          <a:r>
            <a:rPr lang="en-US" sz="1600" kern="1200" dirty="0">
              <a:solidFill>
                <a:schemeClr val="bg2">
                  <a:lumMod val="50000"/>
                </a:schemeClr>
              </a:solidFill>
            </a:rPr>
            <a:t>: No specific restrictions</a:t>
          </a:r>
        </a:p>
      </dsp:txBody>
      <dsp:txXfrm>
        <a:off x="26501" y="3280146"/>
        <a:ext cx="10716598" cy="489878"/>
      </dsp:txXfrm>
    </dsp:sp>
    <dsp:sp modelId="{5064A52F-54FD-9343-A88E-16D5FD85C7C8}">
      <dsp:nvSpPr>
        <dsp:cNvPr id="0" name=""/>
        <dsp:cNvSpPr/>
      </dsp:nvSpPr>
      <dsp:spPr>
        <a:xfrm>
          <a:off x="0" y="3869168"/>
          <a:ext cx="10769600" cy="542880"/>
        </a:xfrm>
        <a:prstGeom prst="roundRect">
          <a:avLst/>
        </a:prstGeom>
        <a:solidFill>
          <a:schemeClr val="tx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Dataset Collection Process</a:t>
          </a:r>
          <a:r>
            <a:rPr lang="en-US" sz="1600" kern="1200" dirty="0">
              <a:solidFill>
                <a:schemeClr val="bg2">
                  <a:lumMod val="50000"/>
                </a:schemeClr>
              </a:solidFill>
            </a:rPr>
            <a:t>: Created synthetic data based on the 98 rows  given by Dr Sujith Krishnan</a:t>
          </a:r>
        </a:p>
      </dsp:txBody>
      <dsp:txXfrm>
        <a:off x="26501" y="3895669"/>
        <a:ext cx="10716598" cy="489878"/>
      </dsp:txXfrm>
    </dsp:sp>
    <dsp:sp modelId="{4C91EA2F-31EB-314A-A855-B40EFCDB4167}">
      <dsp:nvSpPr>
        <dsp:cNvPr id="0" name=""/>
        <dsp:cNvSpPr/>
      </dsp:nvSpPr>
      <dsp:spPr>
        <a:xfrm>
          <a:off x="0" y="4487077"/>
          <a:ext cx="10769600" cy="542880"/>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Synthetic Data</a:t>
          </a:r>
          <a:r>
            <a:rPr lang="en-US" sz="1600" kern="1200" dirty="0">
              <a:solidFill>
                <a:schemeClr val="bg2">
                  <a:lumMod val="50000"/>
                </a:schemeClr>
              </a:solidFill>
            </a:rPr>
            <a:t>: 5000 Rows</a:t>
          </a:r>
        </a:p>
      </dsp:txBody>
      <dsp:txXfrm>
        <a:off x="26501" y="4513578"/>
        <a:ext cx="10716598" cy="489878"/>
      </dsp:txXfrm>
    </dsp:sp>
    <dsp:sp modelId="{ABCBDB7A-663F-8F4B-AA5C-006AEBC4B516}">
      <dsp:nvSpPr>
        <dsp:cNvPr id="0" name=""/>
        <dsp:cNvSpPr/>
      </dsp:nvSpPr>
      <dsp:spPr>
        <a:xfrm>
          <a:off x="0" y="5104082"/>
          <a:ext cx="10769600" cy="542880"/>
        </a:xfrm>
        <a:prstGeom prst="roundRect">
          <a:avLst/>
        </a:prstGeom>
        <a:solidFill>
          <a:srgbClr val="668D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Analytic/Algorithm that will use dataset</a:t>
          </a:r>
          <a:r>
            <a:rPr lang="en-US" sz="1600" kern="1200" dirty="0">
              <a:solidFill>
                <a:schemeClr val="bg2">
                  <a:lumMod val="50000"/>
                </a:schemeClr>
              </a:solidFill>
            </a:rPr>
            <a:t>: Machine Learning algorithms</a:t>
          </a:r>
        </a:p>
      </dsp:txBody>
      <dsp:txXfrm>
        <a:off x="26501" y="5130583"/>
        <a:ext cx="10716598" cy="4898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56854-CA52-6B4C-B7B9-E515BBE06E24}">
      <dsp:nvSpPr>
        <dsp:cNvPr id="0" name=""/>
        <dsp:cNvSpPr/>
      </dsp:nvSpPr>
      <dsp:spPr>
        <a:xfrm>
          <a:off x="0" y="1242"/>
          <a:ext cx="11053571" cy="1270837"/>
        </a:xfrm>
        <a:prstGeom prst="roundRect">
          <a:avLst/>
        </a:prstGeom>
        <a:solidFill>
          <a:schemeClr val="accent4">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kern="1200" dirty="0">
              <a:solidFill>
                <a:schemeClr val="bg2">
                  <a:lumMod val="50000"/>
                </a:schemeClr>
              </a:solidFill>
            </a:rPr>
            <a:t>One hot encoding </a:t>
          </a:r>
        </a:p>
        <a:p>
          <a:pPr marL="0" lvl="0" indent="0" algn="l" defTabSz="711200">
            <a:lnSpc>
              <a:spcPct val="150000"/>
            </a:lnSpc>
            <a:spcBef>
              <a:spcPct val="0"/>
            </a:spcBef>
            <a:spcAft>
              <a:spcPct val="35000"/>
            </a:spcAft>
            <a:buNone/>
          </a:pPr>
          <a:r>
            <a:rPr lang="en-US" sz="1600" kern="1200" dirty="0">
              <a:solidFill>
                <a:schemeClr val="bg2">
                  <a:lumMod val="50000"/>
                </a:schemeClr>
              </a:solidFill>
            </a:rPr>
            <a:t>one hot encoding is a process by which categorical variables are converted into a form that could be provided to ML algorithms to do   a better job in prediction.</a:t>
          </a:r>
        </a:p>
      </dsp:txBody>
      <dsp:txXfrm>
        <a:off x="62037" y="63279"/>
        <a:ext cx="10929497" cy="11467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BD78E-813D-BB4A-9D20-6CE2A40F204A}">
      <dsp:nvSpPr>
        <dsp:cNvPr id="0" name=""/>
        <dsp:cNvSpPr/>
      </dsp:nvSpPr>
      <dsp:spPr>
        <a:xfrm>
          <a:off x="0" y="1370"/>
          <a:ext cx="11053571" cy="1402127"/>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kern="1200" dirty="0">
              <a:solidFill>
                <a:schemeClr val="bg2">
                  <a:lumMod val="50000"/>
                </a:schemeClr>
              </a:solidFill>
            </a:rPr>
            <a:t>Label encoding</a:t>
          </a:r>
        </a:p>
        <a:p>
          <a:pPr marL="0" lvl="0" indent="0" algn="just" defTabSz="711200">
            <a:lnSpc>
              <a:spcPct val="150000"/>
            </a:lnSpc>
            <a:spcBef>
              <a:spcPct val="0"/>
            </a:spcBef>
            <a:spcAft>
              <a:spcPct val="35000"/>
            </a:spcAft>
            <a:buNone/>
          </a:pPr>
          <a:r>
            <a:rPr lang="en-US" sz="1600" b="1" kern="1200" dirty="0">
              <a:solidFill>
                <a:schemeClr val="bg2">
                  <a:lumMod val="50000"/>
                </a:schemeClr>
              </a:solidFill>
            </a:rPr>
            <a:t> </a:t>
          </a:r>
          <a:r>
            <a:rPr lang="en-US" sz="1600" b="0" i="0" kern="1200" dirty="0">
              <a:solidFill>
                <a:schemeClr val="bg2">
                  <a:lumMod val="50000"/>
                </a:schemeClr>
              </a:solidFill>
            </a:rPr>
            <a:t>Label encoding is a process of converting categorical data into numerical form, so that it can be used as input for machine learning models</a:t>
          </a:r>
          <a:r>
            <a:rPr lang="en-US" sz="1400" b="0" i="0" kern="1200" dirty="0">
              <a:solidFill>
                <a:schemeClr val="bg2">
                  <a:lumMod val="50000"/>
                </a:schemeClr>
              </a:solidFill>
            </a:rPr>
            <a:t>.</a:t>
          </a:r>
          <a:endParaRPr lang="en-US" sz="1400" kern="1200" dirty="0">
            <a:solidFill>
              <a:schemeClr val="bg2">
                <a:lumMod val="50000"/>
              </a:schemeClr>
            </a:solidFill>
          </a:endParaRPr>
        </a:p>
      </dsp:txBody>
      <dsp:txXfrm>
        <a:off x="68446" y="69816"/>
        <a:ext cx="10916679" cy="12652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968D4-D76F-AD40-86AD-B32B2F2C431D}">
      <dsp:nvSpPr>
        <dsp:cNvPr id="0" name=""/>
        <dsp:cNvSpPr/>
      </dsp:nvSpPr>
      <dsp:spPr>
        <a:xfrm>
          <a:off x="0" y="241530"/>
          <a:ext cx="11053571" cy="792845"/>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Null Values </a:t>
          </a:r>
        </a:p>
        <a:p>
          <a:pPr marL="0" lvl="0" indent="0" algn="l" defTabSz="711200">
            <a:lnSpc>
              <a:spcPct val="150000"/>
            </a:lnSpc>
            <a:spcBef>
              <a:spcPct val="0"/>
            </a:spcBef>
            <a:spcAft>
              <a:spcPct val="35000"/>
            </a:spcAft>
            <a:buNone/>
          </a:pPr>
          <a:r>
            <a:rPr lang="en-US" sz="1600" b="0" i="0" kern="1200" dirty="0">
              <a:solidFill>
                <a:schemeClr val="bg2">
                  <a:lumMod val="50000"/>
                </a:schemeClr>
              </a:solidFill>
            </a:rPr>
            <a:t>Label encoding is a process of converting categorical data into </a:t>
          </a:r>
          <a:r>
            <a:rPr lang="en-US" sz="1600" kern="1200" dirty="0">
              <a:solidFill>
                <a:schemeClr val="bg2">
                  <a:lumMod val="50000"/>
                </a:schemeClr>
              </a:solidFill>
            </a:rPr>
            <a:t> </a:t>
          </a:r>
          <a:r>
            <a:rPr lang="en-US" sz="1600" b="0" i="0" kern="1200" dirty="0">
              <a:solidFill>
                <a:schemeClr val="bg2">
                  <a:lumMod val="50000"/>
                </a:schemeClr>
              </a:solidFill>
            </a:rPr>
            <a:t>numerical form, so that it can be used as input for machine learning models</a:t>
          </a:r>
          <a:r>
            <a:rPr lang="en-US" sz="1300" b="0" i="0" kern="1200" dirty="0"/>
            <a:t>.</a:t>
          </a:r>
          <a:endParaRPr lang="en-US" sz="1300" kern="1200" dirty="0"/>
        </a:p>
      </dsp:txBody>
      <dsp:txXfrm>
        <a:off x="38704" y="280234"/>
        <a:ext cx="10976163" cy="71543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6B172-8086-9F4B-8611-3D03BF89C103}">
      <dsp:nvSpPr>
        <dsp:cNvPr id="0" name=""/>
        <dsp:cNvSpPr/>
      </dsp:nvSpPr>
      <dsp:spPr>
        <a:xfrm>
          <a:off x="0" y="0"/>
          <a:ext cx="10829656" cy="193055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00000"/>
            </a:lnSpc>
            <a:spcBef>
              <a:spcPct val="0"/>
            </a:spcBef>
            <a:spcAft>
              <a:spcPct val="35000"/>
            </a:spcAft>
            <a:buNone/>
          </a:pPr>
          <a:r>
            <a:rPr lang="en-US" sz="1600" b="1" kern="1200" dirty="0">
              <a:solidFill>
                <a:schemeClr val="bg2">
                  <a:lumMod val="50000"/>
                </a:schemeClr>
              </a:solidFill>
            </a:rPr>
            <a:t>What is one hot encoding ?</a:t>
          </a:r>
        </a:p>
        <a:p>
          <a:pPr marL="0" lvl="0" indent="0" algn="just" defTabSz="711200">
            <a:lnSpc>
              <a:spcPct val="100000"/>
            </a:lnSpc>
            <a:spcBef>
              <a:spcPct val="0"/>
            </a:spcBef>
            <a:spcAft>
              <a:spcPct val="35000"/>
            </a:spcAft>
            <a:buNone/>
          </a:pPr>
          <a:r>
            <a:rPr lang="en-US" sz="1600" b="1" kern="1200" dirty="0">
              <a:solidFill>
                <a:schemeClr val="bg2">
                  <a:lumMod val="50000"/>
                </a:schemeClr>
              </a:solidFill>
            </a:rPr>
            <a:t> </a:t>
          </a:r>
          <a:r>
            <a:rPr lang="en-US" sz="1600" kern="1200" dirty="0">
              <a:solidFill>
                <a:schemeClr val="bg2">
                  <a:lumMod val="50000"/>
                </a:schemeClr>
              </a:solidFill>
            </a:rPr>
            <a:t>one hot encoding is a process by which categorical variables are converted into a form that could be provided to ML algorithms to do   a better job in prediction. </a:t>
          </a:r>
        </a:p>
        <a:p>
          <a:pPr marL="0" lvl="0" indent="0" algn="just" defTabSz="711200">
            <a:lnSpc>
              <a:spcPct val="100000"/>
            </a:lnSpc>
            <a:spcBef>
              <a:spcPct val="0"/>
            </a:spcBef>
            <a:spcAft>
              <a:spcPct val="35000"/>
            </a:spcAft>
            <a:buNone/>
          </a:pPr>
          <a:r>
            <a:rPr lang="en-US" sz="1600" kern="1200" dirty="0">
              <a:solidFill>
                <a:schemeClr val="bg2">
                  <a:lumMod val="50000"/>
                </a:schemeClr>
              </a:solidFill>
            </a:rPr>
            <a:t>The categorical value represents the numerical value of the entry in the dataset. </a:t>
          </a:r>
        </a:p>
        <a:p>
          <a:pPr marL="0" lvl="0" indent="0" algn="just" defTabSz="711200">
            <a:lnSpc>
              <a:spcPct val="100000"/>
            </a:lnSpc>
            <a:spcBef>
              <a:spcPct val="0"/>
            </a:spcBef>
            <a:spcAft>
              <a:spcPct val="35000"/>
            </a:spcAft>
            <a:buNone/>
          </a:pPr>
          <a:r>
            <a:rPr lang="en-US" sz="1600" b="0" i="0" kern="1200" dirty="0">
              <a:solidFill>
                <a:schemeClr val="bg2">
                  <a:lumMod val="50000"/>
                </a:schemeClr>
              </a:solidFill>
            </a:rPr>
            <a:t>This encoding allows machine learning algorithms to use categorical data as input, as most algorithms require numerical data</a:t>
          </a:r>
          <a:endParaRPr lang="en-US" sz="1600" kern="1200" dirty="0">
            <a:solidFill>
              <a:schemeClr val="bg2">
                <a:lumMod val="50000"/>
              </a:schemeClr>
            </a:solidFill>
          </a:endParaRPr>
        </a:p>
      </dsp:txBody>
      <dsp:txXfrm>
        <a:off x="94242" y="94242"/>
        <a:ext cx="10641172" cy="174206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DAD58-5A09-594E-8626-8A666979A606}">
      <dsp:nvSpPr>
        <dsp:cNvPr id="0" name=""/>
        <dsp:cNvSpPr/>
      </dsp:nvSpPr>
      <dsp:spPr>
        <a:xfrm>
          <a:off x="0" y="0"/>
          <a:ext cx="10769600" cy="1825379"/>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Why to use one hot encoding ? </a:t>
          </a:r>
        </a:p>
        <a:p>
          <a:pPr marL="0" lvl="0" indent="0" algn="l" defTabSz="711200">
            <a:lnSpc>
              <a:spcPct val="150000"/>
            </a:lnSpc>
            <a:spcBef>
              <a:spcPct val="0"/>
            </a:spcBef>
            <a:spcAft>
              <a:spcPct val="35000"/>
            </a:spcAft>
            <a:buNone/>
          </a:pPr>
          <a:r>
            <a:rPr lang="en-US" sz="1600" b="0" i="0" kern="1200" dirty="0">
              <a:solidFill>
                <a:schemeClr val="bg2">
                  <a:lumMod val="50000"/>
                </a:schemeClr>
              </a:solidFill>
            </a:rPr>
            <a:t>one-hot encoding is important because it allows us to convert categorical data into numerical data. </a:t>
          </a:r>
        </a:p>
        <a:p>
          <a:pPr marL="0" lvl="0" indent="0" algn="l" defTabSz="711200">
            <a:lnSpc>
              <a:spcPct val="150000"/>
            </a:lnSpc>
            <a:spcBef>
              <a:spcPct val="0"/>
            </a:spcBef>
            <a:spcAft>
              <a:spcPct val="35000"/>
            </a:spcAft>
            <a:buNone/>
          </a:pPr>
          <a:r>
            <a:rPr lang="en-US" sz="1600" kern="1200" dirty="0">
              <a:solidFill>
                <a:schemeClr val="bg2">
                  <a:lumMod val="50000"/>
                </a:schemeClr>
              </a:solidFill>
            </a:rPr>
            <a:t>T</a:t>
          </a:r>
          <a:r>
            <a:rPr lang="en-US" sz="1600" b="0" i="0" kern="1200" dirty="0">
              <a:solidFill>
                <a:schemeClr val="bg2">
                  <a:lumMod val="50000"/>
                </a:schemeClr>
              </a:solidFill>
            </a:rPr>
            <a:t>hat can be processed by machine learning algorithms, while preserving the information contained in the categorical variable </a:t>
          </a:r>
          <a:r>
            <a:rPr lang="en-US" sz="1600" kern="1200" dirty="0">
              <a:solidFill>
                <a:schemeClr val="bg2">
                  <a:lumMod val="50000"/>
                </a:schemeClr>
              </a:solidFill>
            </a:rPr>
            <a:t> </a:t>
          </a:r>
          <a:r>
            <a:rPr lang="en-US" sz="1600" b="0" i="0" kern="1200" dirty="0">
              <a:solidFill>
                <a:schemeClr val="bg2">
                  <a:lumMod val="50000"/>
                </a:schemeClr>
              </a:solidFill>
            </a:rPr>
            <a:t>prevents the algorithm from placing undue weight on a particular category.</a:t>
          </a:r>
          <a:endParaRPr lang="en-US" sz="1600" kern="1200" dirty="0">
            <a:solidFill>
              <a:schemeClr val="bg2">
                <a:lumMod val="50000"/>
              </a:schemeClr>
            </a:solidFill>
          </a:endParaRPr>
        </a:p>
      </dsp:txBody>
      <dsp:txXfrm>
        <a:off x="89108" y="89108"/>
        <a:ext cx="10591384" cy="1647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CCB7F-DE03-0840-A634-AA7F0F7615A7}">
      <dsp:nvSpPr>
        <dsp:cNvPr id="0" name=""/>
        <dsp:cNvSpPr/>
      </dsp:nvSpPr>
      <dsp:spPr>
        <a:xfrm>
          <a:off x="0" y="2478"/>
          <a:ext cx="5411121" cy="1099800"/>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bg2">
                  <a:lumMod val="50000"/>
                </a:schemeClr>
              </a:solidFill>
            </a:rPr>
            <a:t>Dr. Sujith Krishnan is a Medical Doctor with diverse experience, including working in the socialistic traditions of the NHS.</a:t>
          </a:r>
          <a:endParaRPr lang="en-US" sz="2000" kern="1200" dirty="0">
            <a:solidFill>
              <a:schemeClr val="bg2">
                <a:lumMod val="50000"/>
              </a:schemeClr>
            </a:solidFill>
          </a:endParaRPr>
        </a:p>
      </dsp:txBody>
      <dsp:txXfrm>
        <a:off x="53688" y="56166"/>
        <a:ext cx="5303745" cy="992424"/>
      </dsp:txXfrm>
    </dsp:sp>
    <dsp:sp modelId="{FA2638E9-5235-AC49-BEE9-4788CBF4CBE6}">
      <dsp:nvSpPr>
        <dsp:cNvPr id="0" name=""/>
        <dsp:cNvSpPr/>
      </dsp:nvSpPr>
      <dsp:spPr>
        <a:xfrm>
          <a:off x="0" y="1159879"/>
          <a:ext cx="5411121" cy="1099800"/>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bg2">
                  <a:lumMod val="50000"/>
                </a:schemeClr>
              </a:solidFill>
            </a:rPr>
            <a:t>Pursued an MBA at the prestigious London Business School after obtaining his medical degree from JIPMER.</a:t>
          </a:r>
          <a:endParaRPr lang="en-US" sz="2000" kern="1200" dirty="0">
            <a:solidFill>
              <a:schemeClr val="bg2">
                <a:lumMod val="50000"/>
              </a:schemeClr>
            </a:solidFill>
          </a:endParaRPr>
        </a:p>
      </dsp:txBody>
      <dsp:txXfrm>
        <a:off x="53688" y="1213567"/>
        <a:ext cx="5303745" cy="9924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EF95-73F0-9940-A4AA-033FE846CDEE}">
      <dsp:nvSpPr>
        <dsp:cNvPr id="0" name=""/>
        <dsp:cNvSpPr/>
      </dsp:nvSpPr>
      <dsp:spPr>
        <a:xfrm>
          <a:off x="0" y="43840"/>
          <a:ext cx="10829655" cy="1632899"/>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When to use one hot encoding ?</a:t>
          </a:r>
        </a:p>
        <a:p>
          <a:pPr marL="0" lvl="0" indent="0" algn="l" defTabSz="711200">
            <a:lnSpc>
              <a:spcPct val="150000"/>
            </a:lnSpc>
            <a:spcBef>
              <a:spcPct val="0"/>
            </a:spcBef>
            <a:spcAft>
              <a:spcPct val="35000"/>
            </a:spcAft>
            <a:buNone/>
          </a:pPr>
          <a:r>
            <a:rPr lang="en-US" sz="1600" b="1" kern="1200" dirty="0">
              <a:solidFill>
                <a:schemeClr val="bg2">
                  <a:lumMod val="50000"/>
                </a:schemeClr>
              </a:solidFill>
            </a:rPr>
            <a:t> </a:t>
          </a:r>
          <a:r>
            <a:rPr lang="en-US" sz="1600" b="0" i="0" kern="1200" dirty="0">
              <a:solidFill>
                <a:schemeClr val="bg2">
                  <a:lumMod val="50000"/>
                </a:schemeClr>
              </a:solidFill>
            </a:rPr>
            <a:t>When the categorical variable does not have an inherent order or hierarchy, such as colors, countries, or genres. </a:t>
          </a:r>
        </a:p>
        <a:p>
          <a:pPr marL="0" lvl="0" indent="0" algn="l" defTabSz="711200">
            <a:lnSpc>
              <a:spcPct val="150000"/>
            </a:lnSpc>
            <a:spcBef>
              <a:spcPct val="0"/>
            </a:spcBef>
            <a:spcAft>
              <a:spcPct val="35000"/>
            </a:spcAft>
            <a:buNone/>
          </a:pPr>
          <a:r>
            <a:rPr lang="en-US" sz="1600" b="0" i="0" kern="1200" dirty="0">
              <a:solidFill>
                <a:schemeClr val="bg2">
                  <a:lumMod val="50000"/>
                </a:schemeClr>
              </a:solidFill>
            </a:rPr>
            <a:t>When the categorical variable has a small number of categories, as one-hot encoding can create many additional features, which can be computationally expensive. </a:t>
          </a:r>
          <a:endParaRPr lang="en-US" sz="1600" kern="1200" dirty="0">
            <a:solidFill>
              <a:schemeClr val="bg2">
                <a:lumMod val="50000"/>
              </a:schemeClr>
            </a:solidFill>
          </a:endParaRPr>
        </a:p>
      </dsp:txBody>
      <dsp:txXfrm>
        <a:off x="79712" y="123552"/>
        <a:ext cx="10670231" cy="14734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07E61-194A-A34D-A712-23C7F5E7569B}">
      <dsp:nvSpPr>
        <dsp:cNvPr id="0" name=""/>
        <dsp:cNvSpPr/>
      </dsp:nvSpPr>
      <dsp:spPr>
        <a:xfrm>
          <a:off x="0" y="396"/>
          <a:ext cx="10769600" cy="811601"/>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i="0" kern="1200" dirty="0">
              <a:solidFill>
                <a:schemeClr val="bg2">
                  <a:lumMod val="50000"/>
                </a:schemeClr>
              </a:solidFill>
            </a:rPr>
            <a:t>NLP</a:t>
          </a:r>
          <a:r>
            <a:rPr lang="en-US" sz="1600" b="0" i="0" kern="1200" dirty="0">
              <a:solidFill>
                <a:schemeClr val="bg2">
                  <a:lumMod val="50000"/>
                </a:schemeClr>
              </a:solidFill>
            </a:rPr>
            <a:t> :Natural Language Processing</a:t>
          </a:r>
          <a:r>
            <a:rPr lang="en-US" sz="1600" kern="1200" dirty="0">
              <a:solidFill>
                <a:schemeClr val="bg2">
                  <a:lumMod val="50000"/>
                </a:schemeClr>
              </a:solidFill>
            </a:rPr>
            <a:t> </a:t>
          </a:r>
          <a:r>
            <a:rPr lang="en-US" sz="1600" b="0" i="0" kern="1200" dirty="0">
              <a:solidFill>
                <a:schemeClr val="bg2">
                  <a:lumMod val="50000"/>
                </a:schemeClr>
              </a:solidFill>
            </a:rPr>
            <a:t>is a field of artificial intelligence that focuses on the interaction between human language and computers.</a:t>
          </a:r>
          <a:endParaRPr lang="en-US" sz="1600" kern="1200" dirty="0">
            <a:solidFill>
              <a:schemeClr val="bg2">
                <a:lumMod val="50000"/>
              </a:schemeClr>
            </a:solidFill>
          </a:endParaRPr>
        </a:p>
      </dsp:txBody>
      <dsp:txXfrm>
        <a:off x="39619" y="40015"/>
        <a:ext cx="10690362" cy="73236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52F1C-EEF9-2241-8460-98A7CCE4C840}">
      <dsp:nvSpPr>
        <dsp:cNvPr id="0" name=""/>
        <dsp:cNvSpPr/>
      </dsp:nvSpPr>
      <dsp:spPr>
        <a:xfrm>
          <a:off x="7298" y="0"/>
          <a:ext cx="4443557" cy="1528175"/>
        </a:xfrm>
        <a:prstGeom prst="roundRect">
          <a:avLst>
            <a:gd name="adj" fmla="val 10000"/>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i="0" kern="1200" dirty="0">
              <a:solidFill>
                <a:schemeClr val="bg2">
                  <a:lumMod val="50000"/>
                </a:schemeClr>
              </a:solidFill>
            </a:rPr>
            <a:t>Text pre-processing</a:t>
          </a:r>
          <a:r>
            <a:rPr lang="en-US" sz="1600" b="0" i="0" kern="1200" dirty="0">
              <a:solidFill>
                <a:schemeClr val="bg2">
                  <a:lumMod val="50000"/>
                </a:schemeClr>
              </a:solidFill>
            </a:rPr>
            <a:t>: This step involves cleaning and formatting the raw text data, such as removing punctuation, converting to lowercase, removing stop words, etc.</a:t>
          </a:r>
          <a:endParaRPr lang="en-US" sz="1600" kern="1200" dirty="0">
            <a:solidFill>
              <a:schemeClr val="bg2">
                <a:lumMod val="50000"/>
              </a:schemeClr>
            </a:solidFill>
          </a:endParaRPr>
        </a:p>
      </dsp:txBody>
      <dsp:txXfrm>
        <a:off x="52057" y="44759"/>
        <a:ext cx="4354039" cy="1438657"/>
      </dsp:txXfrm>
    </dsp:sp>
    <dsp:sp modelId="{5F33EA73-C56E-B943-AC4C-5A950E602392}">
      <dsp:nvSpPr>
        <dsp:cNvPr id="0" name=""/>
        <dsp:cNvSpPr/>
      </dsp:nvSpPr>
      <dsp:spPr>
        <a:xfrm>
          <a:off x="4895211" y="213086"/>
          <a:ext cx="942034" cy="11020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4895211" y="433486"/>
        <a:ext cx="659424" cy="661202"/>
      </dsp:txXfrm>
    </dsp:sp>
    <dsp:sp modelId="{04350AE8-7A07-2B47-82E4-CB2A42494B89}">
      <dsp:nvSpPr>
        <dsp:cNvPr id="0" name=""/>
        <dsp:cNvSpPr/>
      </dsp:nvSpPr>
      <dsp:spPr>
        <a:xfrm>
          <a:off x="6228278" y="0"/>
          <a:ext cx="4443557" cy="1528175"/>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i="0" kern="1200" dirty="0">
              <a:solidFill>
                <a:schemeClr val="bg2">
                  <a:lumMod val="50000"/>
                </a:schemeClr>
              </a:solidFill>
            </a:rPr>
            <a:t>Tokenization</a:t>
          </a:r>
          <a:r>
            <a:rPr lang="en-US" sz="1600" b="0" i="0" kern="1200" dirty="0">
              <a:solidFill>
                <a:schemeClr val="bg2">
                  <a:lumMod val="50000"/>
                </a:schemeClr>
              </a:solidFill>
            </a:rPr>
            <a:t>: This is the process of splitting the text into individual words or phrases, called tokens. This step often involves using a tokenizer tool that takes care of the process automatically.</a:t>
          </a:r>
          <a:endParaRPr lang="en-US" sz="1600" kern="1200" dirty="0">
            <a:solidFill>
              <a:schemeClr val="bg2">
                <a:lumMod val="50000"/>
              </a:schemeClr>
            </a:solidFill>
          </a:endParaRPr>
        </a:p>
      </dsp:txBody>
      <dsp:txXfrm>
        <a:off x="6273037" y="44759"/>
        <a:ext cx="4354039" cy="143865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2FCE5-C5DC-4647-BF2E-C3967BBBCC94}">
      <dsp:nvSpPr>
        <dsp:cNvPr id="0" name=""/>
        <dsp:cNvSpPr/>
      </dsp:nvSpPr>
      <dsp:spPr>
        <a:xfrm>
          <a:off x="275549" y="0"/>
          <a:ext cx="6338200" cy="1846664"/>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chemeClr val="bg2">
                  <a:lumMod val="50000"/>
                </a:schemeClr>
              </a:solidFill>
            </a:rPr>
            <a:t>ARCHITECTURE/ANALYSIS</a:t>
          </a:r>
        </a:p>
        <a:p>
          <a:pPr marL="0" lvl="0" indent="0" algn="l" defTabSz="1778000">
            <a:lnSpc>
              <a:spcPct val="90000"/>
            </a:lnSpc>
            <a:spcBef>
              <a:spcPct val="0"/>
            </a:spcBef>
            <a:spcAft>
              <a:spcPct val="35000"/>
            </a:spcAft>
            <a:buNone/>
          </a:pPr>
          <a:r>
            <a:rPr lang="en-US" sz="4000" b="1" kern="1200" dirty="0">
              <a:solidFill>
                <a:schemeClr val="bg2">
                  <a:lumMod val="50000"/>
                </a:schemeClr>
              </a:solidFill>
            </a:rPr>
            <a:t> AND ALGORITHMS</a:t>
          </a:r>
          <a:endParaRPr lang="en-US" sz="4000" kern="1200" dirty="0">
            <a:solidFill>
              <a:schemeClr val="bg2">
                <a:lumMod val="50000"/>
              </a:schemeClr>
            </a:solidFill>
          </a:endParaRPr>
        </a:p>
      </dsp:txBody>
      <dsp:txXfrm>
        <a:off x="365696" y="90147"/>
        <a:ext cx="6157906" cy="166637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94029-9CBA-E641-BEC5-5650FE88C80D}">
      <dsp:nvSpPr>
        <dsp:cNvPr id="0" name=""/>
        <dsp:cNvSpPr/>
      </dsp:nvSpPr>
      <dsp:spPr>
        <a:xfrm>
          <a:off x="0" y="0"/>
          <a:ext cx="5956125" cy="1253042"/>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kern="1200" dirty="0">
              <a:solidFill>
                <a:schemeClr val="bg2">
                  <a:lumMod val="50000"/>
                </a:schemeClr>
              </a:solidFill>
            </a:rPr>
            <a:t>Clinical Database: </a:t>
          </a:r>
          <a:r>
            <a:rPr lang="en-US" sz="1600" b="0" i="0" kern="1200" dirty="0">
              <a:solidFill>
                <a:schemeClr val="bg2">
                  <a:lumMod val="50000"/>
                </a:schemeClr>
              </a:solidFill>
            </a:rPr>
            <a:t>The clinical database serves as the foundation for the predictive model as decisions are made depending on the patients’ information.</a:t>
          </a:r>
          <a:endParaRPr lang="en-US" sz="1600" kern="1200" dirty="0">
            <a:solidFill>
              <a:schemeClr val="bg2">
                <a:lumMod val="50000"/>
              </a:schemeClr>
            </a:solidFill>
          </a:endParaRPr>
        </a:p>
      </dsp:txBody>
      <dsp:txXfrm>
        <a:off x="61168" y="61168"/>
        <a:ext cx="5833789" cy="1130706"/>
      </dsp:txXfrm>
    </dsp:sp>
    <dsp:sp modelId="{A5543D24-CF04-A147-AD8B-37D31CD6C2BE}">
      <dsp:nvSpPr>
        <dsp:cNvPr id="0" name=""/>
        <dsp:cNvSpPr/>
      </dsp:nvSpPr>
      <dsp:spPr>
        <a:xfrm>
          <a:off x="0" y="1262810"/>
          <a:ext cx="5956125" cy="1253042"/>
        </a:xfrm>
        <a:prstGeom prst="roundRect">
          <a:avLst/>
        </a:prstGeom>
        <a:solidFill>
          <a:schemeClr val="tx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kern="1200" dirty="0">
              <a:solidFill>
                <a:schemeClr val="bg2">
                  <a:lumMod val="50000"/>
                </a:schemeClr>
              </a:solidFill>
            </a:rPr>
            <a:t>System Architecture: </a:t>
          </a:r>
          <a:r>
            <a:rPr lang="en-US" sz="1600" b="0" i="0" kern="1200" dirty="0">
              <a:solidFill>
                <a:schemeClr val="bg2">
                  <a:lumMod val="50000"/>
                </a:schemeClr>
              </a:solidFill>
            </a:rPr>
            <a:t>KDM is responsible for identifying and discovering meaningful patterns and correlations in EHR, evaluating the performance of the ML model</a:t>
          </a:r>
          <a:r>
            <a:rPr lang="en-US" sz="500" b="0" i="0" kern="1200" dirty="0"/>
            <a:t>.</a:t>
          </a:r>
          <a:endParaRPr lang="en-US" sz="500" kern="1200" dirty="0"/>
        </a:p>
      </dsp:txBody>
      <dsp:txXfrm>
        <a:off x="61168" y="1323978"/>
        <a:ext cx="5833789" cy="1130706"/>
      </dsp:txXfrm>
    </dsp:sp>
    <dsp:sp modelId="{3FD58427-147F-394F-90A0-4A1F753FD27E}">
      <dsp:nvSpPr>
        <dsp:cNvPr id="0" name=""/>
        <dsp:cNvSpPr/>
      </dsp:nvSpPr>
      <dsp:spPr>
        <a:xfrm>
          <a:off x="0" y="2528437"/>
          <a:ext cx="5956125" cy="1253042"/>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i="0" kern="1200" dirty="0">
              <a:solidFill>
                <a:schemeClr val="bg2">
                  <a:lumMod val="50000"/>
                </a:schemeClr>
              </a:solidFill>
            </a:rPr>
            <a:t>ML Model:</a:t>
          </a:r>
          <a:r>
            <a:rPr lang="en-US" sz="1600" b="0" i="0" kern="1200" dirty="0">
              <a:solidFill>
                <a:schemeClr val="bg2">
                  <a:lumMod val="50000"/>
                </a:schemeClr>
              </a:solidFill>
            </a:rPr>
            <a:t> The central component of the framework is the machine learning model, as this model can assist physicians in determining the pregnancy’s outcome</a:t>
          </a:r>
          <a:r>
            <a:rPr lang="en-US" sz="500" b="0" i="0" kern="1200" dirty="0"/>
            <a:t>.</a:t>
          </a:r>
          <a:endParaRPr lang="en-US" sz="500" kern="1200" dirty="0"/>
        </a:p>
      </dsp:txBody>
      <dsp:txXfrm>
        <a:off x="61168" y="2589605"/>
        <a:ext cx="5833789" cy="1130706"/>
      </dsp:txXfrm>
    </dsp:sp>
    <dsp:sp modelId="{92902661-4663-2842-BB27-C6C79A001402}">
      <dsp:nvSpPr>
        <dsp:cNvPr id="0" name=""/>
        <dsp:cNvSpPr/>
      </dsp:nvSpPr>
      <dsp:spPr>
        <a:xfrm>
          <a:off x="0" y="3802222"/>
          <a:ext cx="5956125" cy="1253042"/>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50000"/>
            </a:lnSpc>
            <a:spcBef>
              <a:spcPct val="0"/>
            </a:spcBef>
            <a:spcAft>
              <a:spcPct val="35000"/>
            </a:spcAft>
            <a:buNone/>
          </a:pPr>
          <a:r>
            <a:rPr lang="en-US" sz="1600" b="1" i="0" kern="1200" dirty="0">
              <a:solidFill>
                <a:schemeClr val="bg2">
                  <a:lumMod val="50000"/>
                </a:schemeClr>
              </a:solidFill>
            </a:rPr>
            <a:t>Maternal Health Care System:</a:t>
          </a:r>
          <a:r>
            <a:rPr lang="en-US" sz="1600" b="0" i="0" kern="1200" dirty="0">
              <a:solidFill>
                <a:schemeClr val="bg2">
                  <a:lumMod val="50000"/>
                </a:schemeClr>
              </a:solidFill>
            </a:rPr>
            <a:t> With the evolution of machine learning and data mining in health sectors, researchers should concentrate on how to use ML in maternal sectors</a:t>
          </a:r>
          <a:endParaRPr lang="en-US" sz="1600" kern="1200" dirty="0">
            <a:solidFill>
              <a:schemeClr val="bg2">
                <a:lumMod val="50000"/>
              </a:schemeClr>
            </a:solidFill>
          </a:endParaRPr>
        </a:p>
      </dsp:txBody>
      <dsp:txXfrm>
        <a:off x="61168" y="3863390"/>
        <a:ext cx="5833789" cy="113070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19DD8-0213-ED42-BE49-077CD4836DFC}">
      <dsp:nvSpPr>
        <dsp:cNvPr id="0" name=""/>
        <dsp:cNvSpPr/>
      </dsp:nvSpPr>
      <dsp:spPr>
        <a:xfrm>
          <a:off x="393700" y="0"/>
          <a:ext cx="1996440" cy="1996440"/>
        </a:xfrm>
        <a:prstGeom prst="ellips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2">
                  <a:lumMod val="50000"/>
                </a:schemeClr>
              </a:solidFill>
            </a:rPr>
            <a:t>Data Source </a:t>
          </a:r>
          <a:r>
            <a:rPr lang="en-US" sz="1200" kern="1200">
              <a:solidFill>
                <a:schemeClr val="bg2">
                  <a:lumMod val="50000"/>
                </a:schemeClr>
              </a:solidFill>
            </a:rPr>
            <a:t>: D</a:t>
          </a:r>
          <a:r>
            <a:rPr lang="en-US" sz="1200" b="0" i="0" kern="1200">
              <a:solidFill>
                <a:schemeClr val="bg2">
                  <a:lumMod val="50000"/>
                </a:schemeClr>
              </a:solidFill>
            </a:rPr>
            <a:t>ata source is the origin or location from where the data is collected or acquired for analysis</a:t>
          </a:r>
          <a:r>
            <a:rPr lang="en-US" sz="1100" b="0" i="0" kern="1200"/>
            <a:t>.</a:t>
          </a:r>
          <a:endParaRPr lang="en-US" sz="1100" kern="1200"/>
        </a:p>
      </dsp:txBody>
      <dsp:txXfrm>
        <a:off x="686072" y="292372"/>
        <a:ext cx="1411696" cy="1411696"/>
      </dsp:txXfrm>
    </dsp:sp>
    <dsp:sp modelId="{F0998B74-93A4-7B4F-A92D-84B70A61923D}">
      <dsp:nvSpPr>
        <dsp:cNvPr id="0" name=""/>
        <dsp:cNvSpPr/>
      </dsp:nvSpPr>
      <dsp:spPr>
        <a:xfrm>
          <a:off x="2390140" y="0"/>
          <a:ext cx="1996440" cy="1996440"/>
        </a:xfrm>
        <a:prstGeom prst="ellipse">
          <a:avLst/>
        </a:prstGeom>
        <a:solidFill>
          <a:srgbClr val="00DDC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2">
                  <a:lumMod val="50000"/>
                </a:schemeClr>
              </a:solidFill>
            </a:rPr>
            <a:t>Synthetic data collection</a:t>
          </a:r>
          <a:r>
            <a:rPr lang="en-US" sz="1200" kern="1200">
              <a:solidFill>
                <a:schemeClr val="bg2">
                  <a:lumMod val="50000"/>
                </a:schemeClr>
              </a:solidFill>
            </a:rPr>
            <a:t>: </a:t>
          </a:r>
          <a:r>
            <a:rPr lang="en-US" sz="1200" b="0" i="0" kern="1200">
              <a:solidFill>
                <a:schemeClr val="bg2">
                  <a:lumMod val="50000"/>
                </a:schemeClr>
              </a:solidFill>
            </a:rPr>
            <a:t>Synthetic data collection is the process of generating artificial data that mimics real-world data</a:t>
          </a:r>
          <a:r>
            <a:rPr lang="en-US" sz="1100" b="0" i="0" kern="1200"/>
            <a:t>. </a:t>
          </a:r>
          <a:endParaRPr lang="en-US" sz="1100" kern="1200"/>
        </a:p>
      </dsp:txBody>
      <dsp:txXfrm>
        <a:off x="2682512" y="292372"/>
        <a:ext cx="1411696" cy="1411696"/>
      </dsp:txXfrm>
    </dsp:sp>
    <dsp:sp modelId="{9D5B1BDC-8439-C145-8CC5-930BB427FA77}">
      <dsp:nvSpPr>
        <dsp:cNvPr id="0" name=""/>
        <dsp:cNvSpPr/>
      </dsp:nvSpPr>
      <dsp:spPr>
        <a:xfrm>
          <a:off x="4386580" y="0"/>
          <a:ext cx="1996440" cy="1996440"/>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i="0" kern="1200">
              <a:solidFill>
                <a:schemeClr val="bg2">
                  <a:lumMod val="50000"/>
                </a:schemeClr>
              </a:solidFill>
            </a:rPr>
            <a:t>Data Pre-processing </a:t>
          </a:r>
          <a:r>
            <a:rPr lang="en-US" sz="1100" b="0" i="0" kern="1200">
              <a:solidFill>
                <a:schemeClr val="bg2">
                  <a:lumMod val="50000"/>
                </a:schemeClr>
              </a:solidFill>
            </a:rPr>
            <a:t>: The goal of data preprocessing is to prepare the data for analysis by cleaning, transforming, and reducing its dimensionality.</a:t>
          </a:r>
          <a:endParaRPr lang="en-US" sz="1100" kern="1200">
            <a:solidFill>
              <a:schemeClr val="bg2">
                <a:lumMod val="50000"/>
              </a:schemeClr>
            </a:solidFill>
          </a:endParaRPr>
        </a:p>
      </dsp:txBody>
      <dsp:txXfrm>
        <a:off x="4678952" y="292372"/>
        <a:ext cx="1411696" cy="1411696"/>
      </dsp:txXfrm>
    </dsp:sp>
    <dsp:sp modelId="{9C512418-D551-4441-8B87-668CCC61C9D7}">
      <dsp:nvSpPr>
        <dsp:cNvPr id="0" name=""/>
        <dsp:cNvSpPr/>
      </dsp:nvSpPr>
      <dsp:spPr>
        <a:xfrm>
          <a:off x="6383020" y="0"/>
          <a:ext cx="1996440" cy="1996440"/>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2">
                  <a:lumMod val="50000"/>
                </a:schemeClr>
              </a:solidFill>
            </a:rPr>
            <a:t>Model Evaluation </a:t>
          </a:r>
          <a:r>
            <a:rPr lang="en-US" sz="1100" kern="1200">
              <a:solidFill>
                <a:schemeClr val="bg2">
                  <a:lumMod val="50000"/>
                </a:schemeClr>
              </a:solidFill>
            </a:rPr>
            <a:t>: </a:t>
          </a:r>
          <a:r>
            <a:rPr lang="en-US" sz="1100" b="0" i="0" kern="1200">
              <a:solidFill>
                <a:schemeClr val="bg2">
                  <a:lumMod val="50000"/>
                </a:schemeClr>
              </a:solidFill>
            </a:rPr>
            <a:t>The goal of model evaluation is to determine how well the model can generalize to new, unseen data.</a:t>
          </a:r>
          <a:endParaRPr lang="en-US" sz="1100" kern="1200">
            <a:solidFill>
              <a:schemeClr val="bg2">
                <a:lumMod val="50000"/>
              </a:schemeClr>
            </a:solidFill>
          </a:endParaRPr>
        </a:p>
      </dsp:txBody>
      <dsp:txXfrm>
        <a:off x="6675392" y="292372"/>
        <a:ext cx="1411696" cy="1411696"/>
      </dsp:txXfrm>
    </dsp:sp>
    <dsp:sp modelId="{9B125137-C519-9643-8925-F8E8D9CEDBA6}">
      <dsp:nvSpPr>
        <dsp:cNvPr id="0" name=""/>
        <dsp:cNvSpPr/>
      </dsp:nvSpPr>
      <dsp:spPr>
        <a:xfrm>
          <a:off x="8379459" y="0"/>
          <a:ext cx="1996440" cy="1996440"/>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2">
                  <a:lumMod val="50000"/>
                </a:schemeClr>
              </a:solidFill>
            </a:rPr>
            <a:t>Machine Algorithms</a:t>
          </a:r>
          <a:r>
            <a:rPr lang="en-US" sz="1100" kern="1200">
              <a:solidFill>
                <a:schemeClr val="bg2">
                  <a:lumMod val="50000"/>
                </a:schemeClr>
              </a:solidFill>
            </a:rPr>
            <a:t>: </a:t>
          </a:r>
          <a:r>
            <a:rPr lang="en-US" sz="1100" b="0" i="0" kern="1200">
              <a:solidFill>
                <a:schemeClr val="bg2">
                  <a:lumMod val="50000"/>
                </a:schemeClr>
              </a:solidFill>
            </a:rPr>
            <a:t>The algorithms are designed to identify patterns and structures in large, complex data sets by using statistical techniques and computational models</a:t>
          </a:r>
          <a:r>
            <a:rPr lang="en-US" sz="1100" b="0" i="0" kern="1200"/>
            <a:t>.</a:t>
          </a:r>
          <a:endParaRPr lang="en-US" sz="1100" kern="1200"/>
        </a:p>
      </dsp:txBody>
      <dsp:txXfrm>
        <a:off x="8671831" y="292372"/>
        <a:ext cx="1411696" cy="141169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5658C-0591-BA43-B0DB-DD40AA3395F5}">
      <dsp:nvSpPr>
        <dsp:cNvPr id="0" name=""/>
        <dsp:cNvSpPr/>
      </dsp:nvSpPr>
      <dsp:spPr>
        <a:xfrm>
          <a:off x="0" y="109313"/>
          <a:ext cx="10769600" cy="400929"/>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Data Inputs</a:t>
          </a:r>
          <a:r>
            <a:rPr lang="en-US" sz="1600" kern="1200" dirty="0">
              <a:solidFill>
                <a:schemeClr val="bg2">
                  <a:lumMod val="50000"/>
                </a:schemeClr>
              </a:solidFill>
            </a:rPr>
            <a:t>: Data size is 14KB</a:t>
          </a:r>
        </a:p>
      </dsp:txBody>
      <dsp:txXfrm>
        <a:off x="19572" y="128885"/>
        <a:ext cx="10730456" cy="361785"/>
      </dsp:txXfrm>
    </dsp:sp>
    <dsp:sp modelId="{8223D570-C7B2-6F48-BCF3-CF0AA877CDC1}">
      <dsp:nvSpPr>
        <dsp:cNvPr id="0" name=""/>
        <dsp:cNvSpPr/>
      </dsp:nvSpPr>
      <dsp:spPr>
        <a:xfrm>
          <a:off x="0" y="590741"/>
          <a:ext cx="10769600" cy="768523"/>
        </a:xfrm>
        <a:prstGeom prst="roundRect">
          <a:avLst/>
        </a:prstGeom>
        <a:solidFill>
          <a:schemeClr val="accent4">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Data Outputs</a:t>
          </a:r>
          <a:r>
            <a:rPr lang="en-US" sz="1600" kern="1200" dirty="0">
              <a:solidFill>
                <a:schemeClr val="bg2">
                  <a:lumMod val="50000"/>
                </a:schemeClr>
              </a:solidFill>
            </a:rPr>
            <a:t>: using this model can greatly reduce their workload in terms of assessing their patient’s risk level. Moreover, mothers can personally use the models to know their risk level, where they will be able to access this platform.</a:t>
          </a:r>
        </a:p>
      </dsp:txBody>
      <dsp:txXfrm>
        <a:off x="37516" y="628257"/>
        <a:ext cx="10694568" cy="693491"/>
      </dsp:txXfrm>
    </dsp:sp>
    <dsp:sp modelId="{5DC42C3A-722C-8743-BD07-AEAFCA5A5B0C}">
      <dsp:nvSpPr>
        <dsp:cNvPr id="0" name=""/>
        <dsp:cNvSpPr/>
      </dsp:nvSpPr>
      <dsp:spPr>
        <a:xfrm>
          <a:off x="0" y="1512665"/>
          <a:ext cx="10769600" cy="757463"/>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Hyperparameters</a:t>
          </a:r>
          <a:r>
            <a:rPr lang="en-US" sz="1600" kern="1200" dirty="0">
              <a:solidFill>
                <a:schemeClr val="bg2">
                  <a:lumMod val="50000"/>
                </a:schemeClr>
              </a:solidFill>
            </a:rPr>
            <a:t>:  The GridSearchCV method with a k-fold cross-validation will be used, a grid search will be performed for each model based on its performance, reflected by the accuracy..</a:t>
          </a:r>
        </a:p>
      </dsp:txBody>
      <dsp:txXfrm>
        <a:off x="36976" y="1549641"/>
        <a:ext cx="10695648" cy="683511"/>
      </dsp:txXfrm>
    </dsp:sp>
    <dsp:sp modelId="{3172FB62-193C-E942-9A40-4C5E14DC2933}">
      <dsp:nvSpPr>
        <dsp:cNvPr id="0" name=""/>
        <dsp:cNvSpPr/>
      </dsp:nvSpPr>
      <dsp:spPr>
        <a:xfrm>
          <a:off x="0" y="2389638"/>
          <a:ext cx="10769600" cy="649004"/>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Algorithms that helps with training:  </a:t>
          </a:r>
          <a:r>
            <a:rPr lang="en-US" sz="1600" kern="1200" dirty="0">
              <a:solidFill>
                <a:schemeClr val="bg2">
                  <a:lumMod val="50000"/>
                </a:schemeClr>
              </a:solidFill>
            </a:rPr>
            <a:t>Classification model, Regression model, Random Forest, K-Nearest Neighbors</a:t>
          </a:r>
          <a:r>
            <a:rPr lang="en-US" sz="500" kern="1200" dirty="0"/>
            <a:t>.</a:t>
          </a:r>
        </a:p>
      </dsp:txBody>
      <dsp:txXfrm>
        <a:off x="31682" y="2421320"/>
        <a:ext cx="10706236" cy="585640"/>
      </dsp:txXfrm>
    </dsp:sp>
    <dsp:sp modelId="{3DC28C62-1EC6-A748-9A30-20D7F1C4B45B}">
      <dsp:nvSpPr>
        <dsp:cNvPr id="0" name=""/>
        <dsp:cNvSpPr/>
      </dsp:nvSpPr>
      <dsp:spPr>
        <a:xfrm>
          <a:off x="0" y="3155688"/>
          <a:ext cx="10769600" cy="816945"/>
        </a:xfrm>
        <a:prstGeom prst="round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Model Tuning</a:t>
          </a:r>
          <a:r>
            <a:rPr lang="en-US" sz="1600" kern="1200" dirty="0">
              <a:solidFill>
                <a:schemeClr val="bg2">
                  <a:lumMod val="50000"/>
                </a:schemeClr>
              </a:solidFill>
            </a:rPr>
            <a:t>:  The model tuning is done based on the mean score after completing  k-fold cross validation on the rows in the dataset</a:t>
          </a:r>
          <a:r>
            <a:rPr lang="en-US" sz="500" kern="1200" dirty="0">
              <a:solidFill>
                <a:schemeClr val="bg2">
                  <a:lumMod val="50000"/>
                </a:schemeClr>
              </a:solidFill>
            </a:rPr>
            <a:t>.</a:t>
          </a:r>
        </a:p>
      </dsp:txBody>
      <dsp:txXfrm>
        <a:off x="39880" y="3195568"/>
        <a:ext cx="10689840" cy="737185"/>
      </dsp:txXfrm>
    </dsp:sp>
    <dsp:sp modelId="{564B7C95-3891-DE44-A61C-545A9031CD3A}">
      <dsp:nvSpPr>
        <dsp:cNvPr id="0" name=""/>
        <dsp:cNvSpPr/>
      </dsp:nvSpPr>
      <dsp:spPr>
        <a:xfrm>
          <a:off x="0" y="4116977"/>
          <a:ext cx="10769600" cy="717302"/>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Model Training Resources Required</a:t>
          </a:r>
          <a:r>
            <a:rPr lang="en-US" sz="1600" kern="1200" dirty="0">
              <a:solidFill>
                <a:schemeClr val="bg2">
                  <a:lumMod val="50000"/>
                </a:schemeClr>
              </a:solidFill>
            </a:rPr>
            <a:t>: CPU, GPU, cloud based, laptop, memory, </a:t>
          </a:r>
          <a:r>
            <a:rPr lang="en-US" sz="500" kern="1200" dirty="0">
              <a:solidFill>
                <a:schemeClr val="bg2">
                  <a:lumMod val="50000"/>
                </a:schemeClr>
              </a:solidFill>
            </a:rPr>
            <a:t>etc.</a:t>
          </a:r>
        </a:p>
      </dsp:txBody>
      <dsp:txXfrm>
        <a:off x="35016" y="4151993"/>
        <a:ext cx="10699568" cy="647270"/>
      </dsp:txXfrm>
    </dsp:sp>
    <dsp:sp modelId="{F2557C43-9345-3F4C-A2E8-33E170A50647}">
      <dsp:nvSpPr>
        <dsp:cNvPr id="0" name=""/>
        <dsp:cNvSpPr/>
      </dsp:nvSpPr>
      <dsp:spPr>
        <a:xfrm>
          <a:off x="0" y="4935794"/>
          <a:ext cx="10769600" cy="696713"/>
        </a:xfrm>
        <a:prstGeom prst="roundRect">
          <a:avLst/>
        </a:prstGeom>
        <a:solidFill>
          <a:schemeClr val="tx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Model Deployment</a:t>
          </a:r>
          <a:r>
            <a:rPr lang="en-US" sz="1600" kern="1200" dirty="0">
              <a:solidFill>
                <a:schemeClr val="bg2">
                  <a:lumMod val="50000"/>
                </a:schemeClr>
              </a:solidFill>
            </a:rPr>
            <a:t>: This study is aimed to build a high-risk pregnancy predictor model</a:t>
          </a:r>
          <a:r>
            <a:rPr lang="en-US" sz="500" kern="1200" dirty="0"/>
            <a:t>.</a:t>
          </a:r>
        </a:p>
      </dsp:txBody>
      <dsp:txXfrm>
        <a:off x="34011" y="4969805"/>
        <a:ext cx="10701578" cy="62869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59B2D-70AA-AA4C-9B88-F055E48B74A9}">
      <dsp:nvSpPr>
        <dsp:cNvPr id="0" name=""/>
        <dsp:cNvSpPr/>
      </dsp:nvSpPr>
      <dsp:spPr>
        <a:xfrm>
          <a:off x="0" y="350466"/>
          <a:ext cx="10877298" cy="743037"/>
        </a:xfrm>
        <a:prstGeom prst="roundRect">
          <a:avLst/>
        </a:prstGeom>
        <a:solidFill>
          <a:schemeClr val="accent3">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Decision Tree :</a:t>
          </a:r>
          <a:r>
            <a:rPr lang="en-US" sz="1600" b="0" i="0" kern="1200" dirty="0">
              <a:solidFill>
                <a:schemeClr val="bg2">
                  <a:lumMod val="50000"/>
                </a:schemeClr>
              </a:solidFill>
            </a:rPr>
            <a:t>. It is a supervised learning algorithm that uses a tree-like model of decisions and their possible consequences to predict a target variable based on input features.</a:t>
          </a:r>
          <a:endParaRPr lang="en-US" sz="1600" kern="1200" dirty="0">
            <a:solidFill>
              <a:schemeClr val="bg2">
                <a:lumMod val="50000"/>
              </a:schemeClr>
            </a:solidFill>
          </a:endParaRPr>
        </a:p>
      </dsp:txBody>
      <dsp:txXfrm>
        <a:off x="36272" y="386738"/>
        <a:ext cx="10804754" cy="670493"/>
      </dsp:txXfrm>
    </dsp:sp>
    <dsp:sp modelId="{2B24EFA4-768C-DB4E-808E-73DC67E9CDE8}">
      <dsp:nvSpPr>
        <dsp:cNvPr id="0" name=""/>
        <dsp:cNvSpPr/>
      </dsp:nvSpPr>
      <dsp:spPr>
        <a:xfrm>
          <a:off x="0" y="1564620"/>
          <a:ext cx="10877298" cy="909702"/>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KNN : </a:t>
          </a:r>
          <a:r>
            <a:rPr lang="en-US" sz="1600" b="0" i="0" kern="1200" dirty="0">
              <a:solidFill>
                <a:schemeClr val="bg2">
                  <a:lumMod val="50000"/>
                </a:schemeClr>
              </a:solidFill>
            </a:rPr>
            <a:t>It is a non-parametric and lazy learning algorithm, which means that it does not make any assumptions about the underlying data distribution.</a:t>
          </a:r>
          <a:endParaRPr lang="en-US" sz="1600" kern="1200" dirty="0">
            <a:solidFill>
              <a:schemeClr val="bg2">
                <a:lumMod val="50000"/>
              </a:schemeClr>
            </a:solidFill>
          </a:endParaRPr>
        </a:p>
      </dsp:txBody>
      <dsp:txXfrm>
        <a:off x="44408" y="1609028"/>
        <a:ext cx="10788482" cy="820886"/>
      </dsp:txXfrm>
    </dsp:sp>
    <dsp:sp modelId="{545184D7-A508-FE41-B3E9-93DBB7889862}">
      <dsp:nvSpPr>
        <dsp:cNvPr id="0" name=""/>
        <dsp:cNvSpPr/>
      </dsp:nvSpPr>
      <dsp:spPr>
        <a:xfrm>
          <a:off x="0" y="2998585"/>
          <a:ext cx="10877298" cy="813628"/>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SVM : </a:t>
          </a:r>
          <a:r>
            <a:rPr lang="en-US" sz="1600" b="0" i="0" kern="1200" dirty="0">
              <a:solidFill>
                <a:schemeClr val="bg2">
                  <a:lumMod val="50000"/>
                </a:schemeClr>
              </a:solidFill>
            </a:rPr>
            <a:t>Support vector machine  is a popular supervised machine learning algorithm used for classification and regression tasks. It works by finding the optimal hyperplane in a high-dimensional space that maximizes the margin between the classes.</a:t>
          </a:r>
          <a:endParaRPr lang="en-US" sz="1600" kern="1200" dirty="0">
            <a:solidFill>
              <a:schemeClr val="bg2">
                <a:lumMod val="50000"/>
              </a:schemeClr>
            </a:solidFill>
          </a:endParaRPr>
        </a:p>
      </dsp:txBody>
      <dsp:txXfrm>
        <a:off x="39718" y="3038303"/>
        <a:ext cx="10797862" cy="73419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61364-08D8-B748-8912-589953B6DA0A}">
      <dsp:nvSpPr>
        <dsp:cNvPr id="0" name=""/>
        <dsp:cNvSpPr/>
      </dsp:nvSpPr>
      <dsp:spPr>
        <a:xfrm>
          <a:off x="0" y="0"/>
          <a:ext cx="10877298" cy="954720"/>
        </a:xfrm>
        <a:prstGeom prst="round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Logistic Regression :</a:t>
          </a:r>
          <a:r>
            <a:rPr lang="en-US" sz="1600" b="0" i="0" kern="1200" dirty="0">
              <a:solidFill>
                <a:schemeClr val="bg2">
                  <a:lumMod val="50000"/>
                </a:schemeClr>
              </a:solidFill>
            </a:rPr>
            <a:t>Logistic Regression is a statistical method used to analyze the relationship between a dependent variable and one or more independent variables. . </a:t>
          </a:r>
          <a:endParaRPr lang="en-US" sz="1600" kern="1200" dirty="0">
            <a:solidFill>
              <a:schemeClr val="bg2">
                <a:lumMod val="50000"/>
              </a:schemeClr>
            </a:solidFill>
          </a:endParaRPr>
        </a:p>
      </dsp:txBody>
      <dsp:txXfrm>
        <a:off x="46606" y="46606"/>
        <a:ext cx="10784086" cy="861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1BE72-DE89-F144-98DA-276441806B32}">
      <dsp:nvSpPr>
        <dsp:cNvPr id="0" name=""/>
        <dsp:cNvSpPr/>
      </dsp:nvSpPr>
      <dsp:spPr>
        <a:xfrm>
          <a:off x="0" y="35825"/>
          <a:ext cx="5106990" cy="1044809"/>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solidFill>
                <a:schemeClr val="bg2">
                  <a:lumMod val="50000"/>
                </a:schemeClr>
              </a:solidFill>
            </a:rPr>
            <a:t>Dr. Reyna Rollins is an experienced and results-driven leader in enterprise security program management</a:t>
          </a:r>
          <a:endParaRPr lang="en-US" sz="1900" kern="1200" dirty="0">
            <a:solidFill>
              <a:schemeClr val="bg2">
                <a:lumMod val="50000"/>
              </a:schemeClr>
            </a:solidFill>
          </a:endParaRPr>
        </a:p>
      </dsp:txBody>
      <dsp:txXfrm>
        <a:off x="51003" y="86828"/>
        <a:ext cx="5004984" cy="942803"/>
      </dsp:txXfrm>
    </dsp:sp>
    <dsp:sp modelId="{C69FEE86-1F2D-7548-9759-CD6356D48D4B}">
      <dsp:nvSpPr>
        <dsp:cNvPr id="0" name=""/>
        <dsp:cNvSpPr/>
      </dsp:nvSpPr>
      <dsp:spPr>
        <a:xfrm>
          <a:off x="0" y="1135355"/>
          <a:ext cx="5106990" cy="1044809"/>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solidFill>
                <a:schemeClr val="bg2">
                  <a:lumMod val="50000"/>
                </a:schemeClr>
              </a:solidFill>
            </a:rPr>
            <a:t>works with government agencies to enhance their security posture and maximize their return on investment.</a:t>
          </a:r>
          <a:endParaRPr lang="en-US" sz="1900" kern="1200" dirty="0">
            <a:solidFill>
              <a:schemeClr val="bg2">
                <a:lumMod val="50000"/>
              </a:schemeClr>
            </a:solidFill>
          </a:endParaRPr>
        </a:p>
      </dsp:txBody>
      <dsp:txXfrm>
        <a:off x="51003" y="1186358"/>
        <a:ext cx="5004984" cy="9428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754DD-EA4F-8545-B5E7-D502D68700F0}">
      <dsp:nvSpPr>
        <dsp:cNvPr id="0" name=""/>
        <dsp:cNvSpPr/>
      </dsp:nvSpPr>
      <dsp:spPr>
        <a:xfrm>
          <a:off x="0" y="14708"/>
          <a:ext cx="4216143" cy="1235710"/>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b="1" kern="1200" dirty="0">
              <a:solidFill>
                <a:schemeClr val="bg2">
                  <a:lumMod val="50000"/>
                </a:schemeClr>
              </a:solidFill>
            </a:rPr>
            <a:t>VISUALIZATIONS</a:t>
          </a:r>
          <a:endParaRPr lang="en-US" sz="4200" kern="1200" dirty="0">
            <a:solidFill>
              <a:schemeClr val="bg2">
                <a:lumMod val="50000"/>
              </a:schemeClr>
            </a:solidFill>
          </a:endParaRPr>
        </a:p>
      </dsp:txBody>
      <dsp:txXfrm>
        <a:off x="60322" y="75030"/>
        <a:ext cx="4095499" cy="111506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3D5D8-AFBB-A04F-AEAE-4344DF1B2EFE}">
      <dsp:nvSpPr>
        <dsp:cNvPr id="0" name=""/>
        <dsp:cNvSpPr/>
      </dsp:nvSpPr>
      <dsp:spPr>
        <a:xfrm>
          <a:off x="0" y="15703"/>
          <a:ext cx="3184555" cy="407745"/>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2">
                  <a:lumMod val="50000"/>
                </a:schemeClr>
              </a:solidFill>
            </a:rPr>
            <a:t>Co-morbidity Vs Risk factor</a:t>
          </a:r>
        </a:p>
      </dsp:txBody>
      <dsp:txXfrm>
        <a:off x="19904" y="35607"/>
        <a:ext cx="3144747" cy="36793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2FDE4-95FA-F641-87FC-85D860B26569}">
      <dsp:nvSpPr>
        <dsp:cNvPr id="0" name=""/>
        <dsp:cNvSpPr/>
      </dsp:nvSpPr>
      <dsp:spPr>
        <a:xfrm>
          <a:off x="0" y="0"/>
          <a:ext cx="3529476" cy="423176"/>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2">
                  <a:lumMod val="50000"/>
                </a:schemeClr>
              </a:solidFill>
            </a:rPr>
            <a:t>Ethnicity vs Risk factor</a:t>
          </a:r>
        </a:p>
      </dsp:txBody>
      <dsp:txXfrm>
        <a:off x="20658" y="20658"/>
        <a:ext cx="3488160" cy="38186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BDC35-CA0B-9648-B429-CD1E72255F79}">
      <dsp:nvSpPr>
        <dsp:cNvPr id="0" name=""/>
        <dsp:cNvSpPr/>
      </dsp:nvSpPr>
      <dsp:spPr>
        <a:xfrm>
          <a:off x="0" y="339"/>
          <a:ext cx="4467441" cy="338214"/>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Risk Factor findings with respect to pregnancy type </a:t>
          </a:r>
        </a:p>
      </dsp:txBody>
      <dsp:txXfrm>
        <a:off x="16510" y="16849"/>
        <a:ext cx="4434421" cy="30519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27191-40C8-4449-87D2-E258CE79A3B2}">
      <dsp:nvSpPr>
        <dsp:cNvPr id="0" name=""/>
        <dsp:cNvSpPr/>
      </dsp:nvSpPr>
      <dsp:spPr>
        <a:xfrm>
          <a:off x="0" y="199"/>
          <a:ext cx="5309268" cy="369132"/>
        </a:xfrm>
        <a:prstGeom prst="roundRect">
          <a:avLst/>
        </a:prstGeom>
        <a:solidFill>
          <a:schemeClr val="accent4">
            <a:lumMod val="10000"/>
            <a:lumOff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Risk factor findings with respect to past pregnancy history </a:t>
          </a:r>
        </a:p>
      </dsp:txBody>
      <dsp:txXfrm>
        <a:off x="18020" y="18219"/>
        <a:ext cx="5273228" cy="33309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6B05E-D890-3F4D-8D19-EB291CA05AE1}">
      <dsp:nvSpPr>
        <dsp:cNvPr id="0" name=""/>
        <dsp:cNvSpPr/>
      </dsp:nvSpPr>
      <dsp:spPr>
        <a:xfrm>
          <a:off x="512423" y="15492"/>
          <a:ext cx="2871642" cy="2871724"/>
        </a:xfrm>
        <a:prstGeom prst="circularArrow">
          <a:avLst>
            <a:gd name="adj1" fmla="val 10980"/>
            <a:gd name="adj2" fmla="val 1142322"/>
            <a:gd name="adj3" fmla="val 4500000"/>
            <a:gd name="adj4" fmla="val 10800000"/>
            <a:gd name="adj5" fmla="val 125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B3338-684B-264A-B1B4-54F1362AAB14}">
      <dsp:nvSpPr>
        <dsp:cNvPr id="0" name=""/>
        <dsp:cNvSpPr/>
      </dsp:nvSpPr>
      <dsp:spPr>
        <a:xfrm>
          <a:off x="3219217" y="724810"/>
          <a:ext cx="2042733" cy="142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Cycle length </a:t>
          </a:r>
        </a:p>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No of babies</a:t>
          </a:r>
        </a:p>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Past pregnancy ectopic</a:t>
          </a:r>
        </a:p>
      </dsp:txBody>
      <dsp:txXfrm>
        <a:off x="3219217" y="724810"/>
        <a:ext cx="2042733" cy="1427667"/>
      </dsp:txXfrm>
    </dsp:sp>
    <dsp:sp modelId="{0571614A-58FF-874A-AC47-C72361463E21}">
      <dsp:nvSpPr>
        <dsp:cNvPr id="0" name=""/>
        <dsp:cNvSpPr/>
      </dsp:nvSpPr>
      <dsp:spPr>
        <a:xfrm>
          <a:off x="1146651" y="1055173"/>
          <a:ext cx="1602150" cy="800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Variables that have not affected the risk factors:</a:t>
          </a:r>
          <a:endParaRPr lang="en-US" sz="1400" kern="1200" dirty="0"/>
        </a:p>
      </dsp:txBody>
      <dsp:txXfrm>
        <a:off x="1146651" y="1055173"/>
        <a:ext cx="1602150" cy="800980"/>
      </dsp:txXfrm>
    </dsp:sp>
    <dsp:sp modelId="{9284567D-6120-2346-B963-C8DF864B5502}">
      <dsp:nvSpPr>
        <dsp:cNvPr id="0" name=""/>
        <dsp:cNvSpPr/>
      </dsp:nvSpPr>
      <dsp:spPr>
        <a:xfrm>
          <a:off x="-80351" y="1856154"/>
          <a:ext cx="2466959" cy="2468003"/>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EBD11-F54D-1E44-8911-C36CFCA48152}">
      <dsp:nvSpPr>
        <dsp:cNvPr id="0" name=""/>
        <dsp:cNvSpPr/>
      </dsp:nvSpPr>
      <dsp:spPr>
        <a:xfrm>
          <a:off x="2553099" y="2490671"/>
          <a:ext cx="2482395" cy="1637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Past pregnancy multiple births</a:t>
          </a:r>
        </a:p>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Past pregnancy premature</a:t>
          </a:r>
        </a:p>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Medical condition</a:t>
          </a:r>
        </a:p>
      </dsp:txBody>
      <dsp:txXfrm>
        <a:off x="2553099" y="2490671"/>
        <a:ext cx="2482395" cy="1637700"/>
      </dsp:txXfrm>
    </dsp:sp>
    <dsp:sp modelId="{BE72E5DA-EF02-1F45-80D1-54F44A24C925}">
      <dsp:nvSpPr>
        <dsp:cNvPr id="0" name=""/>
        <dsp:cNvSpPr/>
      </dsp:nvSpPr>
      <dsp:spPr>
        <a:xfrm>
          <a:off x="345575" y="2708408"/>
          <a:ext cx="1602150" cy="800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t>Variables that have significantly affecting the risk factors:</a:t>
          </a:r>
          <a:endParaRPr lang="en-US" sz="1400" kern="1200"/>
        </a:p>
      </dsp:txBody>
      <dsp:txXfrm>
        <a:off x="345575" y="2708408"/>
        <a:ext cx="1602150" cy="80098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01108-8727-6C46-B5B4-8A82D2EEC1D1}">
      <dsp:nvSpPr>
        <dsp:cNvPr id="0" name=""/>
        <dsp:cNvSpPr/>
      </dsp:nvSpPr>
      <dsp:spPr>
        <a:xfrm>
          <a:off x="0" y="1639439"/>
          <a:ext cx="3560175" cy="175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kern="1200"/>
            <a:t>Clinical observations</a:t>
          </a:r>
          <a:endParaRPr lang="en-US" sz="4400" kern="1200"/>
        </a:p>
      </dsp:txBody>
      <dsp:txXfrm>
        <a:off x="85444" y="1724883"/>
        <a:ext cx="3389287" cy="157943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999A1-AE1F-674D-9E1A-41E200A1DD95}">
      <dsp:nvSpPr>
        <dsp:cNvPr id="0" name=""/>
        <dsp:cNvSpPr/>
      </dsp:nvSpPr>
      <dsp:spPr>
        <a:xfrm>
          <a:off x="0" y="99"/>
          <a:ext cx="2192054" cy="369132"/>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Appointment Reasons</a:t>
          </a:r>
          <a:endParaRPr lang="en-US" sz="1600" kern="1200" dirty="0">
            <a:solidFill>
              <a:schemeClr val="bg2">
                <a:lumMod val="50000"/>
              </a:schemeClr>
            </a:solidFill>
          </a:endParaRPr>
        </a:p>
      </dsp:txBody>
      <dsp:txXfrm>
        <a:off x="18020" y="18119"/>
        <a:ext cx="2156014" cy="33309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56811-BAE5-A149-B803-F05202BF3083}">
      <dsp:nvSpPr>
        <dsp:cNvPr id="0" name=""/>
        <dsp:cNvSpPr/>
      </dsp:nvSpPr>
      <dsp:spPr>
        <a:xfrm>
          <a:off x="0" y="199"/>
          <a:ext cx="2029218" cy="369132"/>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Clinical Observations</a:t>
          </a:r>
        </a:p>
      </dsp:txBody>
      <dsp:txXfrm>
        <a:off x="18020" y="18219"/>
        <a:ext cx="1993178" cy="33309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B5FEA-074F-B741-8EAE-3A9304A87E76}">
      <dsp:nvSpPr>
        <dsp:cNvPr id="0" name=""/>
        <dsp:cNvSpPr/>
      </dsp:nvSpPr>
      <dsp:spPr>
        <a:xfrm>
          <a:off x="0" y="2551"/>
          <a:ext cx="4121063" cy="959400"/>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solidFill>
                <a:schemeClr val="bg2">
                  <a:lumMod val="50000"/>
                </a:schemeClr>
              </a:solidFill>
            </a:rPr>
            <a:t>KEY FINDINGS</a:t>
          </a:r>
        </a:p>
      </dsp:txBody>
      <dsp:txXfrm>
        <a:off x="46834" y="49385"/>
        <a:ext cx="4027395" cy="865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0018-E665-9C44-BF5F-C4CD48991F0B}">
      <dsp:nvSpPr>
        <dsp:cNvPr id="0" name=""/>
        <dsp:cNvSpPr/>
      </dsp:nvSpPr>
      <dsp:spPr>
        <a:xfrm>
          <a:off x="0" y="10433"/>
          <a:ext cx="2396072" cy="863460"/>
        </a:xfrm>
        <a:prstGeom prst="roundRect">
          <a:avLst/>
        </a:prstGeom>
        <a:solidFill>
          <a:srgbClr val="FB7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solidFill>
                <a:schemeClr val="bg2">
                  <a:lumMod val="50000"/>
                </a:schemeClr>
              </a:solidFill>
            </a:rPr>
            <a:t>AGENDA</a:t>
          </a:r>
        </a:p>
      </dsp:txBody>
      <dsp:txXfrm>
        <a:off x="42151" y="52584"/>
        <a:ext cx="2311770" cy="77915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D2AE7-9BF8-CB4D-BB62-7FBB2224F004}">
      <dsp:nvSpPr>
        <dsp:cNvPr id="0" name=""/>
        <dsp:cNvSpPr/>
      </dsp:nvSpPr>
      <dsp:spPr>
        <a:xfrm>
          <a:off x="0" y="0"/>
          <a:ext cx="10769600" cy="1386891"/>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0" i="0" kern="1200" dirty="0">
              <a:solidFill>
                <a:schemeClr val="bg2">
                  <a:lumMod val="50000"/>
                </a:schemeClr>
              </a:solidFill>
            </a:rPr>
            <a:t>The word cloud modeled from titles and keywords confirm the strong relationships. The highlighted words in the visual representations (slide 26) have more prominence in these studies. Significantly highlighted words in both visualizations include  preterm, delivery, cesarean, factors, gestational and pre-eclampsia and risks.</a:t>
          </a:r>
          <a:endParaRPr lang="en-US" sz="1600" kern="1200" dirty="0">
            <a:solidFill>
              <a:schemeClr val="bg2">
                <a:lumMod val="50000"/>
              </a:schemeClr>
            </a:solidFill>
          </a:endParaRPr>
        </a:p>
      </dsp:txBody>
      <dsp:txXfrm>
        <a:off x="67702" y="67702"/>
        <a:ext cx="10634196" cy="1251487"/>
      </dsp:txXfrm>
    </dsp:sp>
    <dsp:sp modelId="{307FD35C-9C6C-9649-BBDD-C87B6ADF0CB7}">
      <dsp:nvSpPr>
        <dsp:cNvPr id="0" name=""/>
        <dsp:cNvSpPr/>
      </dsp:nvSpPr>
      <dsp:spPr>
        <a:xfrm>
          <a:off x="0" y="1617865"/>
          <a:ext cx="10769600" cy="1386492"/>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0" i="0" kern="1200" dirty="0">
              <a:solidFill>
                <a:schemeClr val="bg2">
                  <a:lumMod val="50000"/>
                </a:schemeClr>
              </a:solidFill>
            </a:rPr>
            <a:t>Though datasets were used for each study for different motives there was similarity in how the data was collected and the types of features used. The most used feature categories were different demographic and obstetric characteristics, maternal factors.</a:t>
          </a:r>
          <a:endParaRPr lang="en-US" sz="1600" kern="1200" dirty="0">
            <a:solidFill>
              <a:schemeClr val="bg2">
                <a:lumMod val="50000"/>
              </a:schemeClr>
            </a:solidFill>
          </a:endParaRPr>
        </a:p>
      </dsp:txBody>
      <dsp:txXfrm>
        <a:off x="67683" y="1685548"/>
        <a:ext cx="10634234" cy="1251126"/>
      </dsp:txXfrm>
    </dsp:sp>
    <dsp:sp modelId="{C669AE92-0F69-A94C-BD16-BCC5E27D5A25}">
      <dsp:nvSpPr>
        <dsp:cNvPr id="0" name=""/>
        <dsp:cNvSpPr/>
      </dsp:nvSpPr>
      <dsp:spPr>
        <a:xfrm>
          <a:off x="0" y="3207778"/>
          <a:ext cx="10769600" cy="159232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0" i="0" kern="1200" dirty="0">
              <a:solidFill>
                <a:schemeClr val="bg2">
                  <a:lumMod val="50000"/>
                </a:schemeClr>
              </a:solidFill>
            </a:rPr>
            <a:t>Machine Learning  has been used mostly in predicting complications in pregnancy, exploring factors responsible for preterm birth, gestational diabetes, c-section, ideal weight, pre-eclampsia. Also, it was evident that different algorithms gave different accuracy in different scopes</a:t>
          </a:r>
          <a:endParaRPr lang="en-US" sz="1600" kern="1200" dirty="0">
            <a:solidFill>
              <a:schemeClr val="bg2">
                <a:lumMod val="50000"/>
              </a:schemeClr>
            </a:solidFill>
          </a:endParaRPr>
        </a:p>
      </dsp:txBody>
      <dsp:txXfrm>
        <a:off x="77731" y="3285509"/>
        <a:ext cx="10614138" cy="143686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8A9E7-B0D6-D44B-8678-81E2AC3FF84B}">
      <dsp:nvSpPr>
        <dsp:cNvPr id="0" name=""/>
        <dsp:cNvSpPr/>
      </dsp:nvSpPr>
      <dsp:spPr>
        <a:xfrm>
          <a:off x="0" y="1333"/>
          <a:ext cx="4346531" cy="1364003"/>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kern="1200" dirty="0">
              <a:solidFill>
                <a:schemeClr val="bg2">
                  <a:lumMod val="50000"/>
                </a:schemeClr>
              </a:solidFill>
            </a:rPr>
            <a:t>FUTURE WORK</a:t>
          </a:r>
        </a:p>
      </dsp:txBody>
      <dsp:txXfrm>
        <a:off x="66585" y="67918"/>
        <a:ext cx="4213361" cy="123083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AC6BB-BDA7-EB4E-BBB8-91F3D1F0A68B}">
      <dsp:nvSpPr>
        <dsp:cNvPr id="0" name=""/>
        <dsp:cNvSpPr/>
      </dsp:nvSpPr>
      <dsp:spPr>
        <a:xfrm>
          <a:off x="0" y="415958"/>
          <a:ext cx="10637381" cy="1569354"/>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0" i="0" kern="1200" dirty="0">
              <a:solidFill>
                <a:schemeClr val="bg2">
                  <a:lumMod val="50000"/>
                </a:schemeClr>
              </a:solidFill>
            </a:rPr>
            <a:t>Some maternal complications, for example, preterm birth,  preeclampsia, gestational diabetes occur frequently during childbirth. In the future, data associated with these complications </a:t>
          </a:r>
          <a:r>
            <a:rPr lang="en-US" sz="1600" kern="1200" dirty="0">
              <a:solidFill>
                <a:schemeClr val="bg2">
                  <a:lumMod val="50000"/>
                </a:schemeClr>
              </a:solidFill>
            </a:rPr>
            <a:t>of </a:t>
          </a:r>
          <a:r>
            <a:rPr lang="en-US" sz="1600" b="0" i="0" kern="1200" dirty="0">
              <a:solidFill>
                <a:schemeClr val="bg2">
                  <a:lumMod val="50000"/>
                </a:schemeClr>
              </a:solidFill>
            </a:rPr>
            <a:t>symptomatic mothers can be collected and then analyzed using effective machine learning  techniques to discover if there are some unknown reasons behind these complications.</a:t>
          </a:r>
          <a:endParaRPr lang="en-US" sz="1600" kern="1200" dirty="0">
            <a:solidFill>
              <a:schemeClr val="bg2">
                <a:lumMod val="50000"/>
              </a:schemeClr>
            </a:solidFill>
          </a:endParaRPr>
        </a:p>
      </dsp:txBody>
      <dsp:txXfrm>
        <a:off x="76610" y="492568"/>
        <a:ext cx="10484161" cy="1416134"/>
      </dsp:txXfrm>
    </dsp:sp>
    <dsp:sp modelId="{618F9401-9A2C-154A-BAC2-FC9D80BEBA12}">
      <dsp:nvSpPr>
        <dsp:cNvPr id="0" name=""/>
        <dsp:cNvSpPr/>
      </dsp:nvSpPr>
      <dsp:spPr>
        <a:xfrm>
          <a:off x="0" y="2737731"/>
          <a:ext cx="10637381" cy="1530049"/>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0" i="0" kern="1200" dirty="0">
              <a:solidFill>
                <a:schemeClr val="bg2">
                  <a:lumMod val="50000"/>
                </a:schemeClr>
              </a:solidFill>
            </a:rPr>
            <a:t>Though the study do not present any software framework, desktop, or mobile application. In the future, ML-based applications can be developed for predicting maternal complications Moreover, the usability and usefulness of these software systems can be evaluated to examine how effective they are in aiding doctors in clinical decision-making</a:t>
          </a:r>
          <a:r>
            <a:rPr lang="en-US" sz="500" b="0" i="0" kern="1200" dirty="0"/>
            <a:t>.</a:t>
          </a:r>
          <a:endParaRPr lang="en-US" sz="500" kern="1200" dirty="0"/>
        </a:p>
      </dsp:txBody>
      <dsp:txXfrm>
        <a:off x="74691" y="2812422"/>
        <a:ext cx="10487999" cy="13806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4125D-D10E-7849-9C96-4D3398097FAC}">
      <dsp:nvSpPr>
        <dsp:cNvPr id="0" name=""/>
        <dsp:cNvSpPr/>
      </dsp:nvSpPr>
      <dsp:spPr>
        <a:xfrm>
          <a:off x="0" y="490581"/>
          <a:ext cx="5729838" cy="74353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bg2">
                  <a:lumMod val="50000"/>
                </a:schemeClr>
              </a:solidFill>
            </a:rPr>
            <a:t>01 INTRODUCTION</a:t>
          </a:r>
        </a:p>
      </dsp:txBody>
      <dsp:txXfrm>
        <a:off x="36296" y="526877"/>
        <a:ext cx="5657246" cy="670943"/>
      </dsp:txXfrm>
    </dsp:sp>
    <dsp:sp modelId="{67B9D801-21E0-F040-B993-E5D1596695FD}">
      <dsp:nvSpPr>
        <dsp:cNvPr id="0" name=""/>
        <dsp:cNvSpPr/>
      </dsp:nvSpPr>
      <dsp:spPr>
        <a:xfrm>
          <a:off x="0" y="1310870"/>
          <a:ext cx="5729838" cy="743535"/>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bg2">
                  <a:lumMod val="50000"/>
                </a:schemeClr>
              </a:solidFill>
            </a:rPr>
            <a:t>02 DATASETS</a:t>
          </a:r>
        </a:p>
      </dsp:txBody>
      <dsp:txXfrm>
        <a:off x="36296" y="1347166"/>
        <a:ext cx="5657246" cy="670943"/>
      </dsp:txXfrm>
    </dsp:sp>
    <dsp:sp modelId="{A5551155-2906-8E45-961F-F3A864C82600}">
      <dsp:nvSpPr>
        <dsp:cNvPr id="0" name=""/>
        <dsp:cNvSpPr/>
      </dsp:nvSpPr>
      <dsp:spPr>
        <a:xfrm>
          <a:off x="0" y="2143685"/>
          <a:ext cx="5729838" cy="743535"/>
        </a:xfrm>
        <a:prstGeom prst="roundRect">
          <a:avLst/>
        </a:prstGeom>
        <a:solidFill>
          <a:srgbClr val="C3F2F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bg2">
                  <a:lumMod val="50000"/>
                </a:schemeClr>
              </a:solidFill>
            </a:rPr>
            <a:t>03 ARCHITECTURE /ALGORITHMS</a:t>
          </a:r>
        </a:p>
      </dsp:txBody>
      <dsp:txXfrm>
        <a:off x="36296" y="2179981"/>
        <a:ext cx="5657246" cy="670943"/>
      </dsp:txXfrm>
    </dsp:sp>
    <dsp:sp modelId="{F8BB5AFE-9346-FB40-A3D7-18B1392A8E05}">
      <dsp:nvSpPr>
        <dsp:cNvPr id="0" name=""/>
        <dsp:cNvSpPr/>
      </dsp:nvSpPr>
      <dsp:spPr>
        <a:xfrm>
          <a:off x="0" y="2976500"/>
          <a:ext cx="5729838" cy="743535"/>
        </a:xfrm>
        <a:prstGeom prst="roundRect">
          <a:avLst/>
        </a:prstGeom>
        <a:solidFill>
          <a:schemeClr val="tx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bg2">
                  <a:lumMod val="50000"/>
                </a:schemeClr>
              </a:solidFill>
            </a:rPr>
            <a:t>04 VISUALIZATIONS</a:t>
          </a:r>
        </a:p>
      </dsp:txBody>
      <dsp:txXfrm>
        <a:off x="36296" y="3012796"/>
        <a:ext cx="5657246" cy="670943"/>
      </dsp:txXfrm>
    </dsp:sp>
    <dsp:sp modelId="{307A5B17-7A53-C44C-8644-C8FED9AD44CF}">
      <dsp:nvSpPr>
        <dsp:cNvPr id="0" name=""/>
        <dsp:cNvSpPr/>
      </dsp:nvSpPr>
      <dsp:spPr>
        <a:xfrm>
          <a:off x="0" y="3809315"/>
          <a:ext cx="5729838" cy="743535"/>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bg2">
                  <a:lumMod val="50000"/>
                </a:schemeClr>
              </a:solidFill>
            </a:rPr>
            <a:t>05 KEY FINDINGS</a:t>
          </a:r>
        </a:p>
      </dsp:txBody>
      <dsp:txXfrm>
        <a:off x="36296" y="3845611"/>
        <a:ext cx="5657246" cy="670943"/>
      </dsp:txXfrm>
    </dsp:sp>
    <dsp:sp modelId="{EBBB468A-2220-1A40-90B3-2FD322569EF8}">
      <dsp:nvSpPr>
        <dsp:cNvPr id="0" name=""/>
        <dsp:cNvSpPr/>
      </dsp:nvSpPr>
      <dsp:spPr>
        <a:xfrm>
          <a:off x="0" y="4642130"/>
          <a:ext cx="5729838" cy="743535"/>
        </a:xfrm>
        <a:prstGeom prst="roundRect">
          <a:avLst/>
        </a:prstGeom>
        <a:solidFill>
          <a:schemeClr val="accent3">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bg2">
                  <a:lumMod val="50000"/>
                </a:schemeClr>
              </a:solidFill>
            </a:rPr>
            <a:t>06 FUTURE WORK</a:t>
          </a:r>
        </a:p>
      </dsp:txBody>
      <dsp:txXfrm>
        <a:off x="36296" y="4678426"/>
        <a:ext cx="5657246" cy="670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A5FFB-F966-CE4B-A12E-0F2F66AD039C}">
      <dsp:nvSpPr>
        <dsp:cNvPr id="0" name=""/>
        <dsp:cNvSpPr/>
      </dsp:nvSpPr>
      <dsp:spPr>
        <a:xfrm>
          <a:off x="0" y="61800"/>
          <a:ext cx="4972833" cy="1247220"/>
        </a:xfrm>
        <a:prstGeom prst="roundRect">
          <a:avLst/>
        </a:prstGeom>
        <a:solidFill>
          <a:srgbClr val="FAC7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b="1" kern="1200" dirty="0">
              <a:solidFill>
                <a:schemeClr val="bg2">
                  <a:lumMod val="50000"/>
                </a:schemeClr>
              </a:solidFill>
            </a:rPr>
            <a:t>INTRODUCTION</a:t>
          </a:r>
          <a:endParaRPr lang="en-US" sz="5200" kern="1200" dirty="0">
            <a:solidFill>
              <a:schemeClr val="bg2">
                <a:lumMod val="50000"/>
              </a:schemeClr>
            </a:solidFill>
          </a:endParaRPr>
        </a:p>
      </dsp:txBody>
      <dsp:txXfrm>
        <a:off x="60884" y="122684"/>
        <a:ext cx="4851065" cy="1125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BB882-495C-744D-B5F7-FAAE24E32AEF}">
      <dsp:nvSpPr>
        <dsp:cNvPr id="0" name=""/>
        <dsp:cNvSpPr/>
      </dsp:nvSpPr>
      <dsp:spPr>
        <a:xfrm>
          <a:off x="0" y="1709"/>
          <a:ext cx="8806139" cy="1748524"/>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a:solidFill>
                <a:schemeClr val="bg2">
                  <a:lumMod val="50000"/>
                </a:schemeClr>
              </a:solidFill>
            </a:rPr>
            <a:t>Problem Context </a:t>
          </a:r>
        </a:p>
        <a:p>
          <a:pPr marL="0" lvl="0" indent="0" algn="l" defTabSz="711200">
            <a:lnSpc>
              <a:spcPct val="150000"/>
            </a:lnSpc>
            <a:spcBef>
              <a:spcPct val="0"/>
            </a:spcBef>
            <a:spcAft>
              <a:spcPct val="35000"/>
            </a:spcAft>
            <a:buNone/>
          </a:pPr>
          <a:r>
            <a:rPr lang="en-US" sz="1600" b="1" kern="1200">
              <a:solidFill>
                <a:schemeClr val="bg2">
                  <a:lumMod val="50000"/>
                </a:schemeClr>
              </a:solidFill>
            </a:rPr>
            <a:t>The domain of problem</a:t>
          </a:r>
          <a:r>
            <a:rPr lang="en-US" sz="1600" kern="1200">
              <a:solidFill>
                <a:schemeClr val="bg2">
                  <a:lumMod val="50000"/>
                </a:schemeClr>
              </a:solidFill>
            </a:rPr>
            <a:t>:  Health (pregnancy).</a:t>
          </a:r>
        </a:p>
        <a:p>
          <a:pPr marL="0" lvl="0" indent="0" algn="l" defTabSz="711200">
            <a:lnSpc>
              <a:spcPct val="150000"/>
            </a:lnSpc>
            <a:spcBef>
              <a:spcPct val="0"/>
            </a:spcBef>
            <a:spcAft>
              <a:spcPct val="35000"/>
            </a:spcAft>
            <a:buNone/>
          </a:pPr>
          <a:r>
            <a:rPr lang="en-US" sz="1600" b="1" kern="1200">
              <a:solidFill>
                <a:schemeClr val="bg2">
                  <a:lumMod val="50000"/>
                </a:schemeClr>
              </a:solidFill>
            </a:rPr>
            <a:t>Importance of problem</a:t>
          </a:r>
          <a:r>
            <a:rPr lang="en-US" sz="1600" kern="1200">
              <a:solidFill>
                <a:schemeClr val="bg2">
                  <a:lumMod val="50000"/>
                </a:schemeClr>
              </a:solidFill>
            </a:rPr>
            <a:t>:  Improve planning and being informed about the problem by sharing information with the doctors. The babies fall at risk without these trimester</a:t>
          </a:r>
          <a:endParaRPr lang="en-US" sz="1600" b="1" kern="1200">
            <a:solidFill>
              <a:schemeClr val="bg2">
                <a:lumMod val="50000"/>
              </a:schemeClr>
            </a:solidFill>
          </a:endParaRPr>
        </a:p>
      </dsp:txBody>
      <dsp:txXfrm>
        <a:off x="85356" y="87065"/>
        <a:ext cx="8635427" cy="15778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0E0D0-E5A3-254A-B1C3-5A5326761E15}">
      <dsp:nvSpPr>
        <dsp:cNvPr id="0" name=""/>
        <dsp:cNvSpPr/>
      </dsp:nvSpPr>
      <dsp:spPr>
        <a:xfrm>
          <a:off x="0" y="38079"/>
          <a:ext cx="8907721" cy="1491136"/>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50000"/>
                </a:schemeClr>
              </a:solidFill>
            </a:rPr>
            <a:t>Project Goal</a:t>
          </a:r>
        </a:p>
        <a:p>
          <a:pPr marL="0" lvl="0" indent="0" algn="l" defTabSz="711200">
            <a:lnSpc>
              <a:spcPct val="150000"/>
            </a:lnSpc>
            <a:spcBef>
              <a:spcPct val="0"/>
            </a:spcBef>
            <a:spcAft>
              <a:spcPct val="35000"/>
            </a:spcAft>
            <a:buNone/>
          </a:pPr>
          <a:r>
            <a:rPr lang="en-US" sz="1600" kern="1200" dirty="0">
              <a:solidFill>
                <a:schemeClr val="bg2">
                  <a:lumMod val="50000"/>
                </a:schemeClr>
              </a:solidFill>
            </a:rPr>
            <a:t>Using a developed machine learning algorithm to predict the risks at the end of the first trimester using the patient's historic data. The main goal is to focus on the five initial objectives. Analyzing and observing to predict the risks during pregnancy.</a:t>
          </a:r>
        </a:p>
      </dsp:txBody>
      <dsp:txXfrm>
        <a:off x="72791" y="110870"/>
        <a:ext cx="8762139" cy="1345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1D991-38B1-574A-A93D-5FF326ADD5FA}">
      <dsp:nvSpPr>
        <dsp:cNvPr id="0" name=""/>
        <dsp:cNvSpPr/>
      </dsp:nvSpPr>
      <dsp:spPr>
        <a:xfrm>
          <a:off x="0" y="291"/>
          <a:ext cx="8806139" cy="2103531"/>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50000"/>
            </a:lnSpc>
            <a:spcBef>
              <a:spcPct val="0"/>
            </a:spcBef>
            <a:spcAft>
              <a:spcPct val="35000"/>
            </a:spcAft>
            <a:buNone/>
          </a:pPr>
          <a:r>
            <a:rPr lang="en-US" sz="1600" b="1" kern="1200" dirty="0">
              <a:solidFill>
                <a:schemeClr val="bg2">
                  <a:lumMod val="50000"/>
                </a:schemeClr>
              </a:solidFill>
            </a:rPr>
            <a:t>Problem Statement</a:t>
          </a:r>
        </a:p>
        <a:p>
          <a:pPr marL="0" lvl="0" indent="0" algn="l" defTabSz="711200">
            <a:lnSpc>
              <a:spcPct val="150000"/>
            </a:lnSpc>
            <a:spcBef>
              <a:spcPct val="0"/>
            </a:spcBef>
            <a:spcAft>
              <a:spcPct val="35000"/>
            </a:spcAft>
            <a:buNone/>
          </a:pPr>
          <a:r>
            <a:rPr lang="en-US" sz="1600" b="1" kern="1200" dirty="0">
              <a:solidFill>
                <a:schemeClr val="bg2">
                  <a:lumMod val="50000"/>
                </a:schemeClr>
              </a:solidFill>
            </a:rPr>
            <a:t> </a:t>
          </a:r>
          <a:r>
            <a:rPr lang="en-US" sz="1600" kern="1200" dirty="0">
              <a:solidFill>
                <a:schemeClr val="bg2">
                  <a:lumMod val="50000"/>
                </a:schemeClr>
              </a:solidFill>
            </a:rPr>
            <a:t>Comorbid conditions can result in significant challenges during pregnancy, causing harm to both the mother and baby. Early detection of potential complications using AI models based on historical data can help minimize these difficulties by allowing prompt and appropriate interventions to be implemented complications</a:t>
          </a:r>
          <a:r>
            <a:rPr lang="en-US" sz="1400" b="1" kern="1200" dirty="0">
              <a:solidFill>
                <a:schemeClr val="bg2">
                  <a:lumMod val="50000"/>
                </a:schemeClr>
              </a:solidFill>
            </a:rPr>
            <a:t>. </a:t>
          </a:r>
          <a:endParaRPr lang="en-US" sz="1400" kern="1200" dirty="0">
            <a:solidFill>
              <a:schemeClr val="bg2">
                <a:lumMod val="50000"/>
              </a:schemeClr>
            </a:solidFill>
          </a:endParaRPr>
        </a:p>
      </dsp:txBody>
      <dsp:txXfrm>
        <a:off x="102686" y="102977"/>
        <a:ext cx="8600767" cy="18981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FEC31C58-4C8A-599D-EDE4-7935F09965E4}"/>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a:extLst>
              <a:ext uri="{FF2B5EF4-FFF2-40B4-BE49-F238E27FC236}">
                <a16:creationId xmlns:a16="http://schemas.microsoft.com/office/drawing/2014/main" id="{D235E128-9CBD-01E1-4699-76BEA036038F}"/>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Tree>
  </p:cSld>
  <p:clrMap bg1="lt1" tx1="dk1" bg2="lt2" tx2="dk2" accent1="accent1" accent2="accent2" accent3="accent3" accent4="accent4" accent5="accent5" accent6="accent6" hlink="hlink" folHlink="folHlink"/>
  <p:notesStyle>
    <a:lvl1pPr algn="l" rtl="0" fontAlgn="base" hangingPunct="0">
      <a:spcBef>
        <a:spcPts val="40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indent="228600" algn="l" rtl="0" fontAlgn="base" hangingPunct="0">
      <a:spcBef>
        <a:spcPts val="40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457200" algn="l" rtl="0" fontAlgn="base" hangingPunct="0">
      <a:spcBef>
        <a:spcPts val="40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indent="685800" algn="l" rtl="0" fontAlgn="base" hangingPunct="0">
      <a:spcBef>
        <a:spcPts val="40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indent="914400" algn="l" rtl="0" fontAlgn="base" hangingPunct="0">
      <a:spcBef>
        <a:spcPts val="40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214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05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968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CD32-6BA7-752A-5C1B-82CFA74A8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68141-7D4A-6978-8819-18C6C4D98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F91A1114-290C-993B-96B5-982FF3E08399}"/>
              </a:ext>
            </a:extLst>
          </p:cNvPr>
          <p:cNvSpPr>
            <a:spLocks noGrp="1"/>
          </p:cNvSpPr>
          <p:nvPr>
            <p:ph type="sldNum" sz="quarter" idx="10"/>
          </p:nvPr>
        </p:nvSpPr>
        <p:spPr/>
        <p:txBody>
          <a:bodyPr/>
          <a:lstStyle>
            <a:lvl1pPr>
              <a:defRPr/>
            </a:lvl1pPr>
          </a:lstStyle>
          <a:p>
            <a:fld id="{43E7EDE1-284B-3F49-9A81-34E91EFA4D90}" type="slidenum">
              <a:rPr lang="en-US" altLang="en-US"/>
              <a:pPr/>
              <a:t>‹#›</a:t>
            </a:fld>
            <a:endParaRPr lang="en-US" altLang="en-US"/>
          </a:p>
        </p:txBody>
      </p:sp>
    </p:spTree>
    <p:extLst>
      <p:ext uri="{BB962C8B-B14F-4D97-AF65-F5344CB8AC3E}">
        <p14:creationId xmlns:p14="http://schemas.microsoft.com/office/powerpoint/2010/main" val="413267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BF21-B2B8-0C86-79AA-71899782A9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50D41-63DD-6E42-87D1-3C51CFFA2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A970323-E939-9FA8-1D7A-0D4AF5E81542}"/>
              </a:ext>
            </a:extLst>
          </p:cNvPr>
          <p:cNvSpPr>
            <a:spLocks noGrp="1"/>
          </p:cNvSpPr>
          <p:nvPr>
            <p:ph type="sldNum" sz="quarter" idx="10"/>
          </p:nvPr>
        </p:nvSpPr>
        <p:spPr/>
        <p:txBody>
          <a:bodyPr/>
          <a:lstStyle>
            <a:lvl1pPr>
              <a:defRPr/>
            </a:lvl1pPr>
          </a:lstStyle>
          <a:p>
            <a:fld id="{9FE163A9-1AE8-A34C-9343-4C961DBF4D93}" type="slidenum">
              <a:rPr lang="en-US" altLang="en-US"/>
              <a:pPr/>
              <a:t>‹#›</a:t>
            </a:fld>
            <a:endParaRPr lang="en-US" altLang="en-US"/>
          </a:p>
        </p:txBody>
      </p:sp>
    </p:spTree>
    <p:extLst>
      <p:ext uri="{BB962C8B-B14F-4D97-AF65-F5344CB8AC3E}">
        <p14:creationId xmlns:p14="http://schemas.microsoft.com/office/powerpoint/2010/main" val="100357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7F493-A0F9-C90E-8998-10D4EB7E7E58}"/>
              </a:ext>
            </a:extLst>
          </p:cNvPr>
          <p:cNvSpPr>
            <a:spLocks noGrp="1"/>
          </p:cNvSpPr>
          <p:nvPr>
            <p:ph type="title" orient="vert"/>
          </p:nvPr>
        </p:nvSpPr>
        <p:spPr>
          <a:xfrm>
            <a:off x="8839200" y="90488"/>
            <a:ext cx="2743200" cy="67675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8CD841-A2AF-5E4A-4539-706F6D4B7166}"/>
              </a:ext>
            </a:extLst>
          </p:cNvPr>
          <p:cNvSpPr>
            <a:spLocks noGrp="1"/>
          </p:cNvSpPr>
          <p:nvPr>
            <p:ph type="body" orient="vert" idx="1"/>
          </p:nvPr>
        </p:nvSpPr>
        <p:spPr>
          <a:xfrm>
            <a:off x="609600" y="90488"/>
            <a:ext cx="8077200" cy="6767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5B5703A-5E1E-6DED-6663-E21EBC2D92CD}"/>
              </a:ext>
            </a:extLst>
          </p:cNvPr>
          <p:cNvSpPr>
            <a:spLocks noGrp="1"/>
          </p:cNvSpPr>
          <p:nvPr>
            <p:ph type="sldNum" sz="quarter" idx="10"/>
          </p:nvPr>
        </p:nvSpPr>
        <p:spPr/>
        <p:txBody>
          <a:bodyPr/>
          <a:lstStyle>
            <a:lvl1pPr>
              <a:defRPr/>
            </a:lvl1pPr>
          </a:lstStyle>
          <a:p>
            <a:fld id="{BA951F4C-A53B-654C-BB41-B7BFB4D1790D}" type="slidenum">
              <a:rPr lang="en-US" altLang="en-US"/>
              <a:pPr/>
              <a:t>‹#›</a:t>
            </a:fld>
            <a:endParaRPr lang="en-US" altLang="en-US"/>
          </a:p>
        </p:txBody>
      </p:sp>
    </p:spTree>
    <p:extLst>
      <p:ext uri="{BB962C8B-B14F-4D97-AF65-F5344CB8AC3E}">
        <p14:creationId xmlns:p14="http://schemas.microsoft.com/office/powerpoint/2010/main" val="3545721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Heading w/single col text">
    <p:spTree>
      <p:nvGrpSpPr>
        <p:cNvPr id="1" name=""/>
        <p:cNvGrpSpPr/>
        <p:nvPr/>
      </p:nvGrpSpPr>
      <p:grpSpPr>
        <a:xfrm>
          <a:off x="0" y="0"/>
          <a:ext cx="0" cy="0"/>
          <a:chOff x="0" y="0"/>
          <a:chExt cx="0" cy="0"/>
        </a:xfrm>
      </p:grpSpPr>
      <p:sp>
        <p:nvSpPr>
          <p:cNvPr id="201" name="Body Level One…"/>
          <p:cNvSpPr txBox="1">
            <a:spLocks noGrp="1"/>
          </p:cNvSpPr>
          <p:nvPr>
            <p:ph type="body" sz="quarter" idx="1"/>
          </p:nvPr>
        </p:nvSpPr>
        <p:spPr>
          <a:xfrm>
            <a:off x="406400" y="381000"/>
            <a:ext cx="10769600" cy="228600"/>
          </a:xfrm>
          <a:prstGeom prst="rect">
            <a:avLst/>
          </a:prstGeom>
          <a:solidFill>
            <a:srgbClr val="D16014"/>
          </a:solidFill>
        </p:spPr>
        <p:txBody>
          <a:bodyPr lIns="0" tIns="0" rIns="0" bIns="0">
            <a:normAutofit/>
          </a:bodyPr>
          <a:lstStyle>
            <a:lvl1pPr marL="0" indent="0">
              <a:spcBef>
                <a:spcPts val="0"/>
              </a:spcBef>
              <a:defRPr sz="1400" b="1" cap="all" spc="120">
                <a:solidFill>
                  <a:srgbClr val="FFFFFF"/>
                </a:solidFill>
              </a:defRPr>
            </a:lvl1pPr>
            <a:lvl2pPr marL="0" indent="457200">
              <a:spcBef>
                <a:spcPts val="0"/>
              </a:spcBef>
              <a:defRPr sz="1400" b="1" cap="all" spc="120">
                <a:solidFill>
                  <a:srgbClr val="FFFFFF"/>
                </a:solidFill>
              </a:defRPr>
            </a:lvl2pPr>
            <a:lvl3pPr marL="0" indent="914400">
              <a:spcBef>
                <a:spcPts val="0"/>
              </a:spcBef>
              <a:defRPr sz="1400" b="1" cap="all" spc="120">
                <a:solidFill>
                  <a:srgbClr val="FFFFFF"/>
                </a:solidFill>
              </a:defRPr>
            </a:lvl3pPr>
            <a:lvl4pPr marL="0" indent="1371600">
              <a:spcBef>
                <a:spcPts val="0"/>
              </a:spcBef>
              <a:defRPr sz="1400" b="1" cap="all" spc="120">
                <a:solidFill>
                  <a:srgbClr val="FFFFFF"/>
                </a:solidFill>
              </a:defRPr>
            </a:lvl4pPr>
            <a:lvl5pPr marL="0" indent="1828800">
              <a:spcBef>
                <a:spcPts val="0"/>
              </a:spcBef>
              <a:defRPr sz="1400" b="1" cap="all" spc="12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2" name="Text Placeholder 2"/>
          <p:cNvSpPr>
            <a:spLocks noGrp="1"/>
          </p:cNvSpPr>
          <p:nvPr>
            <p:ph type="body" idx="21"/>
          </p:nvPr>
        </p:nvSpPr>
        <p:spPr>
          <a:xfrm>
            <a:off x="406400" y="1066800"/>
            <a:ext cx="10769600" cy="5029200"/>
          </a:xfrm>
          <a:prstGeom prst="rect">
            <a:avLst/>
          </a:prstGeom>
        </p:spPr>
        <p:txBody>
          <a:bodyPr>
            <a:normAutofit/>
          </a:bodyPr>
          <a:lstStyle/>
          <a:p>
            <a:endParaRP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19075860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406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5994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291422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406400" y="1066800"/>
            <a:ext cx="107696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813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0786-6B53-166B-DB67-16DAF0549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3F4589-6F5D-BEE4-A51F-C5B626EB8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09C87191-3CED-09DE-512B-9EBB0CBD4A43}"/>
              </a:ext>
            </a:extLst>
          </p:cNvPr>
          <p:cNvSpPr>
            <a:spLocks noGrp="1"/>
          </p:cNvSpPr>
          <p:nvPr>
            <p:ph type="sldNum" sz="quarter" idx="10"/>
          </p:nvPr>
        </p:nvSpPr>
        <p:spPr/>
        <p:txBody>
          <a:bodyPr/>
          <a:lstStyle>
            <a:lvl1pPr>
              <a:defRPr/>
            </a:lvl1pPr>
          </a:lstStyle>
          <a:p>
            <a:fld id="{5F12B978-337B-3741-8ABF-07836A692A32}" type="slidenum">
              <a:rPr lang="en-US" altLang="en-US"/>
              <a:pPr/>
              <a:t>‹#›</a:t>
            </a:fld>
            <a:endParaRPr lang="en-US" altLang="en-US"/>
          </a:p>
        </p:txBody>
      </p:sp>
    </p:spTree>
    <p:extLst>
      <p:ext uri="{BB962C8B-B14F-4D97-AF65-F5344CB8AC3E}">
        <p14:creationId xmlns:p14="http://schemas.microsoft.com/office/powerpoint/2010/main" val="368461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96A3-D8AA-B82F-17BD-7F7C39014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510C4-D57C-00F0-E780-4DE42633B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DD02CA9-1A90-70E8-BB89-58C4579D2FE3}"/>
              </a:ext>
            </a:extLst>
          </p:cNvPr>
          <p:cNvSpPr>
            <a:spLocks noGrp="1"/>
          </p:cNvSpPr>
          <p:nvPr>
            <p:ph type="sldNum" sz="quarter" idx="10"/>
          </p:nvPr>
        </p:nvSpPr>
        <p:spPr/>
        <p:txBody>
          <a:bodyPr/>
          <a:lstStyle>
            <a:lvl1pPr>
              <a:defRPr/>
            </a:lvl1pPr>
          </a:lstStyle>
          <a:p>
            <a:fld id="{F3D2FA20-2064-334F-AB07-37769557F3DE}" type="slidenum">
              <a:rPr lang="en-US" altLang="en-US"/>
              <a:pPr/>
              <a:t>‹#›</a:t>
            </a:fld>
            <a:endParaRPr lang="en-US" altLang="en-US"/>
          </a:p>
        </p:txBody>
      </p:sp>
    </p:spTree>
    <p:extLst>
      <p:ext uri="{BB962C8B-B14F-4D97-AF65-F5344CB8AC3E}">
        <p14:creationId xmlns:p14="http://schemas.microsoft.com/office/powerpoint/2010/main" val="918694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707-1983-056E-36B6-404B594A58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46330-408E-EA0D-09E1-948D26F1EC85}"/>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56C06CE2-E430-8076-884B-9F48E2881A0E}"/>
              </a:ext>
            </a:extLst>
          </p:cNvPr>
          <p:cNvSpPr>
            <a:spLocks noGrp="1"/>
          </p:cNvSpPr>
          <p:nvPr>
            <p:ph type="sldNum" sz="quarter" idx="10"/>
          </p:nvPr>
        </p:nvSpPr>
        <p:spPr/>
        <p:txBody>
          <a:bodyPr/>
          <a:lstStyle>
            <a:lvl1pPr>
              <a:defRPr/>
            </a:lvl1pPr>
          </a:lstStyle>
          <a:p>
            <a:fld id="{CE7747E0-13EF-7A41-95A7-BBDE16C191D4}" type="slidenum">
              <a:rPr lang="en-US" altLang="en-US"/>
              <a:pPr/>
              <a:t>‹#›</a:t>
            </a:fld>
            <a:endParaRPr lang="en-US" altLang="en-US"/>
          </a:p>
        </p:txBody>
      </p:sp>
    </p:spTree>
    <p:extLst>
      <p:ext uri="{BB962C8B-B14F-4D97-AF65-F5344CB8AC3E}">
        <p14:creationId xmlns:p14="http://schemas.microsoft.com/office/powerpoint/2010/main" val="2514074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4D7D-0E90-FC93-C57F-D0CE5D10B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AC91B-F341-6793-530F-7826925C3BFC}"/>
              </a:ext>
            </a:extLst>
          </p:cNvPr>
          <p:cNvSpPr>
            <a:spLocks noGrp="1"/>
          </p:cNvSpPr>
          <p:nvPr>
            <p:ph sz="half" idx="1"/>
          </p:nvPr>
        </p:nvSpPr>
        <p:spPr>
          <a:xfrm>
            <a:off x="304800" y="4724400"/>
            <a:ext cx="44958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D4C3EE-3C77-C9F0-0FFB-ECC621243EE9}"/>
              </a:ext>
            </a:extLst>
          </p:cNvPr>
          <p:cNvSpPr>
            <a:spLocks noGrp="1"/>
          </p:cNvSpPr>
          <p:nvPr>
            <p:ph sz="half" idx="2"/>
          </p:nvPr>
        </p:nvSpPr>
        <p:spPr>
          <a:xfrm>
            <a:off x="4953000" y="4724400"/>
            <a:ext cx="44958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8C93F62-FED1-9BC3-9C2F-E758835DC18C}"/>
              </a:ext>
            </a:extLst>
          </p:cNvPr>
          <p:cNvSpPr>
            <a:spLocks noGrp="1"/>
          </p:cNvSpPr>
          <p:nvPr>
            <p:ph type="sldNum" sz="quarter" idx="10"/>
          </p:nvPr>
        </p:nvSpPr>
        <p:spPr/>
        <p:txBody>
          <a:bodyPr/>
          <a:lstStyle>
            <a:lvl1pPr>
              <a:defRPr/>
            </a:lvl1pPr>
          </a:lstStyle>
          <a:p>
            <a:fld id="{5AB7876A-40BC-124C-BD6B-BC51BD47D370}" type="slidenum">
              <a:rPr lang="en-US" altLang="en-US"/>
              <a:pPr/>
              <a:t>‹#›</a:t>
            </a:fld>
            <a:endParaRPr lang="en-US" altLang="en-US"/>
          </a:p>
        </p:txBody>
      </p:sp>
    </p:spTree>
    <p:extLst>
      <p:ext uri="{BB962C8B-B14F-4D97-AF65-F5344CB8AC3E}">
        <p14:creationId xmlns:p14="http://schemas.microsoft.com/office/powerpoint/2010/main" val="184782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C75A-CC6D-0F5A-7CF6-738D31FF4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0BF9A2-38DF-6C91-24F5-5A6B937A2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50C6F-7B36-7FD2-DF00-D1A7CD726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59B28-ABB7-8D9F-EC75-3C900FB2F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96D72-B538-28DE-1A1A-C2956197D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68D88C0-3A55-5816-71F2-13A8F86FD1AC}"/>
              </a:ext>
            </a:extLst>
          </p:cNvPr>
          <p:cNvSpPr>
            <a:spLocks noGrp="1"/>
          </p:cNvSpPr>
          <p:nvPr>
            <p:ph type="sldNum" sz="quarter" idx="10"/>
          </p:nvPr>
        </p:nvSpPr>
        <p:spPr/>
        <p:txBody>
          <a:bodyPr/>
          <a:lstStyle>
            <a:lvl1pPr>
              <a:defRPr/>
            </a:lvl1pPr>
          </a:lstStyle>
          <a:p>
            <a:fld id="{AA780F79-2B37-5547-9636-200BBDFD61E9}" type="slidenum">
              <a:rPr lang="en-US" altLang="en-US"/>
              <a:pPr/>
              <a:t>‹#›</a:t>
            </a:fld>
            <a:endParaRPr lang="en-US" altLang="en-US"/>
          </a:p>
        </p:txBody>
      </p:sp>
    </p:spTree>
    <p:extLst>
      <p:ext uri="{BB962C8B-B14F-4D97-AF65-F5344CB8AC3E}">
        <p14:creationId xmlns:p14="http://schemas.microsoft.com/office/powerpoint/2010/main" val="266079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2BAB-3731-6D7F-7E62-36A42A4B4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95511-8927-B0DA-EBDA-2F11417D9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0F6BB8A-5B5E-FE8B-317F-3696441E6131}"/>
              </a:ext>
            </a:extLst>
          </p:cNvPr>
          <p:cNvSpPr>
            <a:spLocks noGrp="1"/>
          </p:cNvSpPr>
          <p:nvPr>
            <p:ph type="sldNum" sz="quarter" idx="10"/>
          </p:nvPr>
        </p:nvSpPr>
        <p:spPr/>
        <p:txBody>
          <a:bodyPr/>
          <a:lstStyle>
            <a:lvl1pPr>
              <a:defRPr/>
            </a:lvl1pPr>
          </a:lstStyle>
          <a:p>
            <a:fld id="{84793587-9B5E-D74F-B543-5713446E2C1D}" type="slidenum">
              <a:rPr lang="en-US" altLang="en-US"/>
              <a:pPr/>
              <a:t>‹#›</a:t>
            </a:fld>
            <a:endParaRPr lang="en-US" altLang="en-US"/>
          </a:p>
        </p:txBody>
      </p:sp>
    </p:spTree>
    <p:extLst>
      <p:ext uri="{BB962C8B-B14F-4D97-AF65-F5344CB8AC3E}">
        <p14:creationId xmlns:p14="http://schemas.microsoft.com/office/powerpoint/2010/main" val="2154826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0A5-C745-543A-71A8-272AF90042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5EE198F-EBBF-D61C-A496-79BE0E1A7363}"/>
              </a:ext>
            </a:extLst>
          </p:cNvPr>
          <p:cNvSpPr>
            <a:spLocks noGrp="1"/>
          </p:cNvSpPr>
          <p:nvPr>
            <p:ph type="sldNum" sz="quarter" idx="10"/>
          </p:nvPr>
        </p:nvSpPr>
        <p:spPr/>
        <p:txBody>
          <a:bodyPr/>
          <a:lstStyle>
            <a:lvl1pPr>
              <a:defRPr/>
            </a:lvl1pPr>
          </a:lstStyle>
          <a:p>
            <a:fld id="{A881F42D-CF00-B742-B5C1-15B5A43C4538}" type="slidenum">
              <a:rPr lang="en-US" altLang="en-US"/>
              <a:pPr/>
              <a:t>‹#›</a:t>
            </a:fld>
            <a:endParaRPr lang="en-US" altLang="en-US"/>
          </a:p>
        </p:txBody>
      </p:sp>
    </p:spTree>
    <p:extLst>
      <p:ext uri="{BB962C8B-B14F-4D97-AF65-F5344CB8AC3E}">
        <p14:creationId xmlns:p14="http://schemas.microsoft.com/office/powerpoint/2010/main" val="107344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22A30B-EF40-CB4E-1DC2-35BA43B69CB1}"/>
              </a:ext>
            </a:extLst>
          </p:cNvPr>
          <p:cNvSpPr>
            <a:spLocks noGrp="1"/>
          </p:cNvSpPr>
          <p:nvPr>
            <p:ph type="sldNum" sz="quarter" idx="10"/>
          </p:nvPr>
        </p:nvSpPr>
        <p:spPr/>
        <p:txBody>
          <a:bodyPr/>
          <a:lstStyle>
            <a:lvl1pPr>
              <a:defRPr/>
            </a:lvl1pPr>
          </a:lstStyle>
          <a:p>
            <a:fld id="{6461D9CB-26C5-1043-AA02-04D3D0C79296}" type="slidenum">
              <a:rPr lang="en-US" altLang="en-US"/>
              <a:pPr/>
              <a:t>‹#›</a:t>
            </a:fld>
            <a:endParaRPr lang="en-US" altLang="en-US"/>
          </a:p>
        </p:txBody>
      </p:sp>
    </p:spTree>
    <p:extLst>
      <p:ext uri="{BB962C8B-B14F-4D97-AF65-F5344CB8AC3E}">
        <p14:creationId xmlns:p14="http://schemas.microsoft.com/office/powerpoint/2010/main" val="2577277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5A23-10E1-586E-7028-C8A9DFBE3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FA9ECD-3C5C-342A-03E5-872FDB4B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3DF12-4251-6E69-3EFC-B1D06331E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40C7F83F-FA8A-85D7-FD3E-5BDAD5D5437D}"/>
              </a:ext>
            </a:extLst>
          </p:cNvPr>
          <p:cNvSpPr>
            <a:spLocks noGrp="1"/>
          </p:cNvSpPr>
          <p:nvPr>
            <p:ph type="sldNum" sz="quarter" idx="10"/>
          </p:nvPr>
        </p:nvSpPr>
        <p:spPr/>
        <p:txBody>
          <a:bodyPr/>
          <a:lstStyle>
            <a:lvl1pPr>
              <a:defRPr/>
            </a:lvl1pPr>
          </a:lstStyle>
          <a:p>
            <a:fld id="{6A4F4029-C422-0744-A46F-FEE2DC6948C3}" type="slidenum">
              <a:rPr lang="en-US" altLang="en-US"/>
              <a:pPr/>
              <a:t>‹#›</a:t>
            </a:fld>
            <a:endParaRPr lang="en-US" altLang="en-US"/>
          </a:p>
        </p:txBody>
      </p:sp>
    </p:spTree>
    <p:extLst>
      <p:ext uri="{BB962C8B-B14F-4D97-AF65-F5344CB8AC3E}">
        <p14:creationId xmlns:p14="http://schemas.microsoft.com/office/powerpoint/2010/main" val="2169286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3AFF-1CBF-774E-AF1A-C6F45F6E2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70DB9-623D-899A-776D-8564BCA83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88CEDC-2A83-F0F9-D485-4035C73D3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3811FE8-30DE-2F35-9C44-F9CE00D3A47E}"/>
              </a:ext>
            </a:extLst>
          </p:cNvPr>
          <p:cNvSpPr>
            <a:spLocks noGrp="1"/>
          </p:cNvSpPr>
          <p:nvPr>
            <p:ph type="sldNum" sz="quarter" idx="10"/>
          </p:nvPr>
        </p:nvSpPr>
        <p:spPr/>
        <p:txBody>
          <a:bodyPr/>
          <a:lstStyle>
            <a:lvl1pPr>
              <a:defRPr/>
            </a:lvl1pPr>
          </a:lstStyle>
          <a:p>
            <a:fld id="{29ABAF4F-B072-9641-850E-6722E11A1E1C}" type="slidenum">
              <a:rPr lang="en-US" altLang="en-US"/>
              <a:pPr/>
              <a:t>‹#›</a:t>
            </a:fld>
            <a:endParaRPr lang="en-US" altLang="en-US"/>
          </a:p>
        </p:txBody>
      </p:sp>
    </p:spTree>
    <p:extLst>
      <p:ext uri="{BB962C8B-B14F-4D97-AF65-F5344CB8AC3E}">
        <p14:creationId xmlns:p14="http://schemas.microsoft.com/office/powerpoint/2010/main" val="318841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8E62-B279-E06B-E5BB-E095DE92B5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160E4-C964-B056-6DEE-D8A50B31D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B06436B-0896-799B-3A89-7B81DBFCA8E1}"/>
              </a:ext>
            </a:extLst>
          </p:cNvPr>
          <p:cNvSpPr>
            <a:spLocks noGrp="1"/>
          </p:cNvSpPr>
          <p:nvPr>
            <p:ph type="sldNum" sz="quarter" idx="10"/>
          </p:nvPr>
        </p:nvSpPr>
        <p:spPr/>
        <p:txBody>
          <a:bodyPr/>
          <a:lstStyle>
            <a:lvl1pPr>
              <a:defRPr/>
            </a:lvl1pPr>
          </a:lstStyle>
          <a:p>
            <a:fld id="{79756834-4766-694A-B690-3F4E60B8C3C5}" type="slidenum">
              <a:rPr lang="en-US" altLang="en-US"/>
              <a:pPr/>
              <a:t>‹#›</a:t>
            </a:fld>
            <a:endParaRPr lang="en-US" altLang="en-US"/>
          </a:p>
        </p:txBody>
      </p:sp>
    </p:spTree>
    <p:extLst>
      <p:ext uri="{BB962C8B-B14F-4D97-AF65-F5344CB8AC3E}">
        <p14:creationId xmlns:p14="http://schemas.microsoft.com/office/powerpoint/2010/main" val="3062378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D7112-CD07-647F-386F-1D2CD1199A1A}"/>
              </a:ext>
            </a:extLst>
          </p:cNvPr>
          <p:cNvSpPr>
            <a:spLocks noGrp="1"/>
          </p:cNvSpPr>
          <p:nvPr>
            <p:ph type="title" orient="vert"/>
          </p:nvPr>
        </p:nvSpPr>
        <p:spPr>
          <a:xfrm>
            <a:off x="8877300" y="4114800"/>
            <a:ext cx="2857500" cy="2438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2D1166-6C84-DB76-04E6-D2160210B560}"/>
              </a:ext>
            </a:extLst>
          </p:cNvPr>
          <p:cNvSpPr>
            <a:spLocks noGrp="1"/>
          </p:cNvSpPr>
          <p:nvPr>
            <p:ph type="body" orient="vert" idx="1"/>
          </p:nvPr>
        </p:nvSpPr>
        <p:spPr>
          <a:xfrm>
            <a:off x="304800" y="4114800"/>
            <a:ext cx="8420100" cy="243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D813D74-2C37-6AFB-7799-E7617EAA1A00}"/>
              </a:ext>
            </a:extLst>
          </p:cNvPr>
          <p:cNvSpPr>
            <a:spLocks noGrp="1"/>
          </p:cNvSpPr>
          <p:nvPr>
            <p:ph type="sldNum" sz="quarter" idx="10"/>
          </p:nvPr>
        </p:nvSpPr>
        <p:spPr/>
        <p:txBody>
          <a:bodyPr/>
          <a:lstStyle>
            <a:lvl1pPr>
              <a:defRPr/>
            </a:lvl1pPr>
          </a:lstStyle>
          <a:p>
            <a:fld id="{388889AB-9F91-1B48-B7BB-706B9F961BA2}" type="slidenum">
              <a:rPr lang="en-US" altLang="en-US"/>
              <a:pPr/>
              <a:t>‹#›</a:t>
            </a:fld>
            <a:endParaRPr lang="en-US" altLang="en-US"/>
          </a:p>
        </p:txBody>
      </p:sp>
    </p:spTree>
    <p:extLst>
      <p:ext uri="{BB962C8B-B14F-4D97-AF65-F5344CB8AC3E}">
        <p14:creationId xmlns:p14="http://schemas.microsoft.com/office/powerpoint/2010/main" val="174865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147D-2CB7-D143-8FD8-4776680241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B61E7B-6C7C-C41C-4427-033990A2C2F4}"/>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4087D3B8-C583-531D-166C-4BE590F60024}"/>
              </a:ext>
            </a:extLst>
          </p:cNvPr>
          <p:cNvSpPr>
            <a:spLocks noGrp="1"/>
          </p:cNvSpPr>
          <p:nvPr>
            <p:ph type="sldNum" sz="quarter" idx="10"/>
          </p:nvPr>
        </p:nvSpPr>
        <p:spPr/>
        <p:txBody>
          <a:bodyPr/>
          <a:lstStyle>
            <a:lvl1pPr>
              <a:defRPr/>
            </a:lvl1pPr>
          </a:lstStyle>
          <a:p>
            <a:fld id="{2035FC66-6003-EB41-AD69-2C0BAB34DDE5}" type="slidenum">
              <a:rPr lang="en-US" altLang="en-US"/>
              <a:pPr/>
              <a:t>‹#›</a:t>
            </a:fld>
            <a:endParaRPr lang="en-US" altLang="en-US"/>
          </a:p>
        </p:txBody>
      </p:sp>
    </p:spTree>
    <p:extLst>
      <p:ext uri="{BB962C8B-B14F-4D97-AF65-F5344CB8AC3E}">
        <p14:creationId xmlns:p14="http://schemas.microsoft.com/office/powerpoint/2010/main" val="425378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CC6C-FE9A-8979-DE5C-37A1023D8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85ED1-7765-C329-77B2-DEC439B84BD6}"/>
              </a:ext>
            </a:extLst>
          </p:cNvPr>
          <p:cNvSpPr>
            <a:spLocks noGrp="1"/>
          </p:cNvSpPr>
          <p:nvPr>
            <p:ph sz="half" idx="1"/>
          </p:nvPr>
        </p:nvSpPr>
        <p:spPr>
          <a:xfrm>
            <a:off x="609600" y="1600200"/>
            <a:ext cx="5410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5EF3B4-87FD-4999-C361-87920C6A7992}"/>
              </a:ext>
            </a:extLst>
          </p:cNvPr>
          <p:cNvSpPr>
            <a:spLocks noGrp="1"/>
          </p:cNvSpPr>
          <p:nvPr>
            <p:ph sz="half" idx="2"/>
          </p:nvPr>
        </p:nvSpPr>
        <p:spPr>
          <a:xfrm>
            <a:off x="6172200" y="1600200"/>
            <a:ext cx="5410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D611C5B0-CCCF-C5AE-024F-B19D4A656C52}"/>
              </a:ext>
            </a:extLst>
          </p:cNvPr>
          <p:cNvSpPr>
            <a:spLocks noGrp="1"/>
          </p:cNvSpPr>
          <p:nvPr>
            <p:ph type="sldNum" sz="quarter" idx="10"/>
          </p:nvPr>
        </p:nvSpPr>
        <p:spPr/>
        <p:txBody>
          <a:bodyPr/>
          <a:lstStyle>
            <a:lvl1pPr>
              <a:defRPr/>
            </a:lvl1pPr>
          </a:lstStyle>
          <a:p>
            <a:fld id="{A31BEE9B-AEA1-AE49-9E25-81746D4C74B0}" type="slidenum">
              <a:rPr lang="en-US" altLang="en-US"/>
              <a:pPr/>
              <a:t>‹#›</a:t>
            </a:fld>
            <a:endParaRPr lang="en-US" altLang="en-US"/>
          </a:p>
        </p:txBody>
      </p:sp>
    </p:spTree>
    <p:extLst>
      <p:ext uri="{BB962C8B-B14F-4D97-AF65-F5344CB8AC3E}">
        <p14:creationId xmlns:p14="http://schemas.microsoft.com/office/powerpoint/2010/main" val="68994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C8E0-AF09-B5AA-5E00-C71E6E737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99FE1B-B9FF-F0B5-4073-00D17C805E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6F009-24E5-6296-AB48-84C95B7ED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941BB1-4518-2BD8-1D57-0FCEAE0D6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35933-08F4-24BF-8868-0C392F53C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B3C4470-2291-2271-935E-6BA77EFE1921}"/>
              </a:ext>
            </a:extLst>
          </p:cNvPr>
          <p:cNvSpPr>
            <a:spLocks noGrp="1"/>
          </p:cNvSpPr>
          <p:nvPr>
            <p:ph type="sldNum" sz="quarter" idx="10"/>
          </p:nvPr>
        </p:nvSpPr>
        <p:spPr/>
        <p:txBody>
          <a:bodyPr/>
          <a:lstStyle>
            <a:lvl1pPr>
              <a:defRPr/>
            </a:lvl1pPr>
          </a:lstStyle>
          <a:p>
            <a:fld id="{25BABE54-A1EB-1846-9BD2-3520EBBE571F}" type="slidenum">
              <a:rPr lang="en-US" altLang="en-US"/>
              <a:pPr/>
              <a:t>‹#›</a:t>
            </a:fld>
            <a:endParaRPr lang="en-US" altLang="en-US"/>
          </a:p>
        </p:txBody>
      </p:sp>
    </p:spTree>
    <p:extLst>
      <p:ext uri="{BB962C8B-B14F-4D97-AF65-F5344CB8AC3E}">
        <p14:creationId xmlns:p14="http://schemas.microsoft.com/office/powerpoint/2010/main" val="205756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E2C3-0270-3909-DB63-4302C031306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CDABE8B-D6F0-17B3-A2A6-802FE722077F}"/>
              </a:ext>
            </a:extLst>
          </p:cNvPr>
          <p:cNvSpPr>
            <a:spLocks noGrp="1"/>
          </p:cNvSpPr>
          <p:nvPr>
            <p:ph type="sldNum" sz="quarter" idx="10"/>
          </p:nvPr>
        </p:nvSpPr>
        <p:spPr/>
        <p:txBody>
          <a:bodyPr/>
          <a:lstStyle>
            <a:lvl1pPr>
              <a:defRPr/>
            </a:lvl1pPr>
          </a:lstStyle>
          <a:p>
            <a:fld id="{FB05DC35-2206-5941-8267-243504BC1E3C}" type="slidenum">
              <a:rPr lang="en-US" altLang="en-US"/>
              <a:pPr/>
              <a:t>‹#›</a:t>
            </a:fld>
            <a:endParaRPr lang="en-US" altLang="en-US"/>
          </a:p>
        </p:txBody>
      </p:sp>
    </p:spTree>
    <p:extLst>
      <p:ext uri="{BB962C8B-B14F-4D97-AF65-F5344CB8AC3E}">
        <p14:creationId xmlns:p14="http://schemas.microsoft.com/office/powerpoint/2010/main" val="85031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4D104-815F-FB46-C6D1-941C800CF9F3}"/>
              </a:ext>
            </a:extLst>
          </p:cNvPr>
          <p:cNvSpPr>
            <a:spLocks noGrp="1"/>
          </p:cNvSpPr>
          <p:nvPr>
            <p:ph type="sldNum" sz="quarter" idx="10"/>
          </p:nvPr>
        </p:nvSpPr>
        <p:spPr/>
        <p:txBody>
          <a:bodyPr/>
          <a:lstStyle>
            <a:lvl1pPr>
              <a:defRPr/>
            </a:lvl1pPr>
          </a:lstStyle>
          <a:p>
            <a:fld id="{F28ACCAE-0548-E048-A99B-82CD2FDF58CB}" type="slidenum">
              <a:rPr lang="en-US" altLang="en-US"/>
              <a:pPr/>
              <a:t>‹#›</a:t>
            </a:fld>
            <a:endParaRPr lang="en-US" altLang="en-US"/>
          </a:p>
        </p:txBody>
      </p:sp>
    </p:spTree>
    <p:extLst>
      <p:ext uri="{BB962C8B-B14F-4D97-AF65-F5344CB8AC3E}">
        <p14:creationId xmlns:p14="http://schemas.microsoft.com/office/powerpoint/2010/main" val="326639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C2A1-210B-9A99-7F33-EED6FDDBF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9DDF37-76FE-3511-D778-113B73EAE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6165E-3E97-774B-5BDF-CE7413CB7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8711542C-850E-D615-89BE-5BE32C1BDDB5}"/>
              </a:ext>
            </a:extLst>
          </p:cNvPr>
          <p:cNvSpPr>
            <a:spLocks noGrp="1"/>
          </p:cNvSpPr>
          <p:nvPr>
            <p:ph type="sldNum" sz="quarter" idx="10"/>
          </p:nvPr>
        </p:nvSpPr>
        <p:spPr/>
        <p:txBody>
          <a:bodyPr/>
          <a:lstStyle>
            <a:lvl1pPr>
              <a:defRPr/>
            </a:lvl1pPr>
          </a:lstStyle>
          <a:p>
            <a:fld id="{E40D48C2-1694-2D41-A3A7-DF0C0DCFDAF5}" type="slidenum">
              <a:rPr lang="en-US" altLang="en-US"/>
              <a:pPr/>
              <a:t>‹#›</a:t>
            </a:fld>
            <a:endParaRPr lang="en-US" altLang="en-US"/>
          </a:p>
        </p:txBody>
      </p:sp>
    </p:spTree>
    <p:extLst>
      <p:ext uri="{BB962C8B-B14F-4D97-AF65-F5344CB8AC3E}">
        <p14:creationId xmlns:p14="http://schemas.microsoft.com/office/powerpoint/2010/main" val="376313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D4AA-CB1E-ABCB-88EF-F28A723D5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7BFF9-AD8E-7978-478D-A7E1F5CD8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C69CC3-4D5B-1143-D05E-10269A4BA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4AA3A58-1EEC-2574-B478-2D3E02E0F633}"/>
              </a:ext>
            </a:extLst>
          </p:cNvPr>
          <p:cNvSpPr>
            <a:spLocks noGrp="1"/>
          </p:cNvSpPr>
          <p:nvPr>
            <p:ph type="sldNum" sz="quarter" idx="10"/>
          </p:nvPr>
        </p:nvSpPr>
        <p:spPr/>
        <p:txBody>
          <a:bodyPr/>
          <a:lstStyle>
            <a:lvl1pPr>
              <a:defRPr/>
            </a:lvl1pPr>
          </a:lstStyle>
          <a:p>
            <a:fld id="{207BF462-B5FC-C048-ADBD-07FEF13B4C18}" type="slidenum">
              <a:rPr lang="en-US" altLang="en-US"/>
              <a:pPr/>
              <a:t>‹#›</a:t>
            </a:fld>
            <a:endParaRPr lang="en-US" altLang="en-US"/>
          </a:p>
        </p:txBody>
      </p:sp>
    </p:spTree>
    <p:extLst>
      <p:ext uri="{BB962C8B-B14F-4D97-AF65-F5344CB8AC3E}">
        <p14:creationId xmlns:p14="http://schemas.microsoft.com/office/powerpoint/2010/main" val="129785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descr="Rectangle 10">
            <a:extLst>
              <a:ext uri="{FF2B5EF4-FFF2-40B4-BE49-F238E27FC236}">
                <a16:creationId xmlns:a16="http://schemas.microsoft.com/office/drawing/2014/main" id="{33BD0D82-E89B-FF32-13FB-BFFE7C806BA0}"/>
              </a:ext>
            </a:extLst>
          </p:cNvPr>
          <p:cNvSpPr>
            <a:spLocks/>
          </p:cNvSpPr>
          <p:nvPr/>
        </p:nvSpPr>
        <p:spPr bwMode="auto">
          <a:xfrm>
            <a:off x="11785600" y="0"/>
            <a:ext cx="406400" cy="6858000"/>
          </a:xfrm>
          <a:prstGeom prst="rect">
            <a:avLst/>
          </a:prstGeom>
          <a:solidFill>
            <a:srgbClr val="11602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p>
        </p:txBody>
      </p:sp>
      <p:sp>
        <p:nvSpPr>
          <p:cNvPr id="1026" name="Rectangle 2" descr="Rectangle 10">
            <a:extLst>
              <a:ext uri="{FF2B5EF4-FFF2-40B4-BE49-F238E27FC236}">
                <a16:creationId xmlns:a16="http://schemas.microsoft.com/office/drawing/2014/main" id="{F6B4C78A-6F21-9C7D-4801-5870D71764DD}"/>
              </a:ext>
            </a:extLst>
          </p:cNvPr>
          <p:cNvSpPr>
            <a:spLocks/>
          </p:cNvSpPr>
          <p:nvPr/>
        </p:nvSpPr>
        <p:spPr bwMode="auto">
          <a:xfrm>
            <a:off x="0" y="0"/>
            <a:ext cx="101600" cy="6858000"/>
          </a:xfrm>
          <a:prstGeom prst="rect">
            <a:avLst/>
          </a:prstGeom>
          <a:solidFill>
            <a:srgbClr val="1E6E8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p>
        </p:txBody>
      </p:sp>
      <p:sp>
        <p:nvSpPr>
          <p:cNvPr id="1027" name="Text Box 3" descr="Rectangle 34">
            <a:extLst>
              <a:ext uri="{FF2B5EF4-FFF2-40B4-BE49-F238E27FC236}">
                <a16:creationId xmlns:a16="http://schemas.microsoft.com/office/drawing/2014/main" id="{6EB21FAB-47AF-E2F9-4EA4-E923E240B051}"/>
              </a:ext>
            </a:extLst>
          </p:cNvPr>
          <p:cNvSpPr txBox="1">
            <a:spLocks/>
          </p:cNvSpPr>
          <p:nvPr/>
        </p:nvSpPr>
        <p:spPr bwMode="auto">
          <a:xfrm>
            <a:off x="6288088" y="6521450"/>
            <a:ext cx="4887912"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r"/>
            <a:r>
              <a:rPr lang="en-US" altLang="en-US" sz="900">
                <a:solidFill>
                  <a:srgbClr val="000000"/>
                </a:solidFill>
              </a:rPr>
              <a:t>GEORGE MASON UNIVERSITY</a:t>
            </a:r>
          </a:p>
        </p:txBody>
      </p:sp>
      <p:sp>
        <p:nvSpPr>
          <p:cNvPr id="1028" name="Rectangle 4">
            <a:extLst>
              <a:ext uri="{FF2B5EF4-FFF2-40B4-BE49-F238E27FC236}">
                <a16:creationId xmlns:a16="http://schemas.microsoft.com/office/drawing/2014/main" id="{4B2E8658-176D-EBD8-DED1-194A278A07B6}"/>
              </a:ext>
            </a:extLst>
          </p:cNvPr>
          <p:cNvSpPr>
            <a:spLocks noGrp="1"/>
          </p:cNvSpPr>
          <p:nvPr>
            <p:ph type="title"/>
          </p:nvPr>
        </p:nvSpPr>
        <p:spPr bwMode="auto">
          <a:xfrm>
            <a:off x="609600" y="90488"/>
            <a:ext cx="10972800"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alibri" panose="020F0502020204030204" pitchFamily="34" charset="0"/>
              </a:rPr>
              <a:t>Click to edit Template title style</a:t>
            </a:r>
          </a:p>
        </p:txBody>
      </p:sp>
      <p:sp>
        <p:nvSpPr>
          <p:cNvPr id="1029" name="Rectangle 5">
            <a:extLst>
              <a:ext uri="{FF2B5EF4-FFF2-40B4-BE49-F238E27FC236}">
                <a16:creationId xmlns:a16="http://schemas.microsoft.com/office/drawing/2014/main" id="{4DC0529D-0B1F-DF2C-A209-CB400C4B1C4B}"/>
              </a:ext>
            </a:extLst>
          </p:cNvPr>
          <p:cNvSpPr>
            <a:spLocks noGrp="1"/>
          </p:cNvSpPr>
          <p:nvPr>
            <p:ph type="body" idx="1"/>
          </p:nvPr>
        </p:nvSpPr>
        <p:spPr bwMode="auto">
          <a:xfrm>
            <a:off x="609600" y="1600200"/>
            <a:ext cx="109728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1030" name="Rectangle 6">
            <a:extLst>
              <a:ext uri="{FF2B5EF4-FFF2-40B4-BE49-F238E27FC236}">
                <a16:creationId xmlns:a16="http://schemas.microsoft.com/office/drawing/2014/main" id="{0D1D3E88-6541-9D15-6E1F-5BF2FE96E431}"/>
              </a:ext>
            </a:extLst>
          </p:cNvPr>
          <p:cNvSpPr>
            <a:spLocks noGrp="1"/>
          </p:cNvSpPr>
          <p:nvPr>
            <p:ph type="sldNum" sz="quarter" idx="2"/>
          </p:nvPr>
        </p:nvSpPr>
        <p:spPr bwMode="auto">
          <a:xfrm>
            <a:off x="5892800" y="6172200"/>
            <a:ext cx="284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ctr" anchorCtr="0" compatLnSpc="1">
            <a:prstTxWarp prst="textNoShape">
              <a:avLst/>
            </a:prstTxWarp>
          </a:bodyPr>
          <a:lstStyle>
            <a:lvl1pPr algn="r">
              <a:defRPr sz="1200"/>
            </a:lvl1pPr>
          </a:lstStyle>
          <a:p>
            <a:fld id="{F38E7499-9301-4846-AEC7-92D95937CC3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5" r:id="rId12"/>
    <p:sldLayoutId id="2147483686" r:id="rId13"/>
    <p:sldLayoutId id="2147483687" r:id="rId14"/>
  </p:sldLayoutIdLst>
  <p:txStyles>
    <p:titleStyle>
      <a:lvl1pPr algn="l" rtl="0" fontAlgn="base" hangingPunct="0">
        <a:spcBef>
          <a:spcPct val="0"/>
        </a:spcBef>
        <a:spcAft>
          <a:spcPct val="0"/>
        </a:spcAft>
        <a:defRPr sz="2400" kern="1200">
          <a:solidFill>
            <a:srgbClr val="FFFFFF"/>
          </a:solidFill>
          <a:latin typeface="+mj-lt"/>
          <a:ea typeface="+mj-ea"/>
          <a:cs typeface="+mj-cs"/>
          <a:sym typeface="Calibri" panose="020F0502020204030204" pitchFamily="34" charset="0"/>
        </a:defRPr>
      </a:lvl1pPr>
      <a:lvl2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marL="342900" indent="-342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1pPr>
      <a:lvl2pPr marL="342900" indent="1143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2pPr>
      <a:lvl3pPr marL="342900" indent="5715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3pPr>
      <a:lvl4pPr marL="342900" indent="10287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4pPr>
      <a:lvl5pPr marL="342900" indent="1485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2049" name="Picture 1" descr="Picture 3">
            <a:extLst>
              <a:ext uri="{FF2B5EF4-FFF2-40B4-BE49-F238E27FC236}">
                <a16:creationId xmlns:a16="http://schemas.microsoft.com/office/drawing/2014/main" id="{6FE920CF-1FEF-FC8C-BEE7-8E488031A151}"/>
              </a:ext>
            </a:extLst>
          </p:cNvPr>
          <p:cNvPicPr>
            <a:picLocks noChangeAspect="1"/>
          </p:cNvPicPr>
          <p:nvPr/>
        </p:nvPicPr>
        <p:blipFill>
          <a:blip r:embed="rId13">
            <a:extLst>
              <a:ext uri="{28A0092B-C50C-407E-A947-70E740481C1C}">
                <a14:useLocalDpi xmlns:a14="http://schemas.microsoft.com/office/drawing/2010/main" val="0"/>
              </a:ext>
            </a:extLst>
          </a:blip>
          <a:srcRect t="13109" b="29773"/>
          <a:stretch>
            <a:fillRect/>
          </a:stretch>
        </p:blipFill>
        <p:spPr bwMode="auto">
          <a:xfrm>
            <a:off x="0" y="0"/>
            <a:ext cx="121920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050" name="Group 2">
            <a:extLst>
              <a:ext uri="{FF2B5EF4-FFF2-40B4-BE49-F238E27FC236}">
                <a16:creationId xmlns:a16="http://schemas.microsoft.com/office/drawing/2014/main" id="{DECC0390-05E0-2639-0801-3079ED05A499}"/>
              </a:ext>
            </a:extLst>
          </p:cNvPr>
          <p:cNvGrpSpPr>
            <a:grpSpLocks/>
          </p:cNvGrpSpPr>
          <p:nvPr/>
        </p:nvGrpSpPr>
        <p:grpSpPr bwMode="auto">
          <a:xfrm>
            <a:off x="0" y="4038600"/>
            <a:ext cx="12192000" cy="609600"/>
            <a:chOff x="0" y="0"/>
            <a:chExt cx="12192000" cy="609600"/>
          </a:xfrm>
        </p:grpSpPr>
        <p:sp>
          <p:nvSpPr>
            <p:cNvPr id="2051" name="Rectangle 3">
              <a:extLst>
                <a:ext uri="{FF2B5EF4-FFF2-40B4-BE49-F238E27FC236}">
                  <a16:creationId xmlns:a16="http://schemas.microsoft.com/office/drawing/2014/main" id="{09C4335C-1030-DE10-D024-C6826515755F}"/>
                </a:ext>
              </a:extLst>
            </p:cNvPr>
            <p:cNvSpPr>
              <a:spLocks/>
            </p:cNvSpPr>
            <p:nvPr/>
          </p:nvSpPr>
          <p:spPr bwMode="auto">
            <a:xfrm>
              <a:off x="0" y="0"/>
              <a:ext cx="12192000" cy="609600"/>
            </a:xfrm>
            <a:prstGeom prst="rect">
              <a:avLst/>
            </a:prstGeom>
            <a:solidFill>
              <a:srgbClr val="116020">
                <a:alpha val="6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p>
          </p:txBody>
        </p:sp>
        <p:sp>
          <p:nvSpPr>
            <p:cNvPr id="2052" name="Text Box 4">
              <a:extLst>
                <a:ext uri="{FF2B5EF4-FFF2-40B4-BE49-F238E27FC236}">
                  <a16:creationId xmlns:a16="http://schemas.microsoft.com/office/drawing/2014/main" id="{6BB6878B-DEB9-FA00-438C-2B6ABF9CFCA9}"/>
                </a:ext>
              </a:extLst>
            </p:cNvPr>
            <p:cNvSpPr txBox="1">
              <a:spLocks/>
            </p:cNvSpPr>
            <p:nvPr/>
          </p:nvSpPr>
          <p:spPr bwMode="auto">
            <a:xfrm>
              <a:off x="45719" y="138256"/>
              <a:ext cx="12100561" cy="33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spAutoFit/>
            </a:bodyPr>
            <a:lstStyle/>
            <a:p>
              <a:pPr algn="ctr"/>
              <a:r>
                <a:rPr lang="en-US" altLang="en-US"/>
                <a:t> </a:t>
              </a:r>
            </a:p>
          </p:txBody>
        </p:sp>
      </p:grpSp>
      <p:sp>
        <p:nvSpPr>
          <p:cNvPr id="2053" name="Rectangle 5">
            <a:extLst>
              <a:ext uri="{FF2B5EF4-FFF2-40B4-BE49-F238E27FC236}">
                <a16:creationId xmlns:a16="http://schemas.microsoft.com/office/drawing/2014/main" id="{E8F55922-29E7-954F-9BD4-3B66BA387524}"/>
              </a:ext>
            </a:extLst>
          </p:cNvPr>
          <p:cNvSpPr>
            <a:spLocks noGrp="1"/>
          </p:cNvSpPr>
          <p:nvPr>
            <p:ph type="title"/>
          </p:nvPr>
        </p:nvSpPr>
        <p:spPr bwMode="auto">
          <a:xfrm>
            <a:off x="304800" y="4114800"/>
            <a:ext cx="11430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Template title style</a:t>
            </a:r>
          </a:p>
        </p:txBody>
      </p:sp>
      <p:sp>
        <p:nvSpPr>
          <p:cNvPr id="2054" name="Rectangle 6">
            <a:extLst>
              <a:ext uri="{FF2B5EF4-FFF2-40B4-BE49-F238E27FC236}">
                <a16:creationId xmlns:a16="http://schemas.microsoft.com/office/drawing/2014/main" id="{85A0C1E9-F50B-2147-C744-AB45E1120E86}"/>
              </a:ext>
            </a:extLst>
          </p:cNvPr>
          <p:cNvSpPr>
            <a:spLocks noGrp="1"/>
          </p:cNvSpPr>
          <p:nvPr>
            <p:ph type="body" sz="half" idx="1"/>
          </p:nvPr>
        </p:nvSpPr>
        <p:spPr bwMode="auto">
          <a:xfrm>
            <a:off x="304800" y="4724400"/>
            <a:ext cx="9144000" cy="1828800"/>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pic>
        <p:nvPicPr>
          <p:cNvPr id="2055" name="Picture 7" descr="Picture 7">
            <a:extLst>
              <a:ext uri="{FF2B5EF4-FFF2-40B4-BE49-F238E27FC236}">
                <a16:creationId xmlns:a16="http://schemas.microsoft.com/office/drawing/2014/main" id="{7E3FA1BD-6AE6-5474-598A-D299AB4C4F5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956800" y="6096000"/>
            <a:ext cx="21526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a:extLst>
              <a:ext uri="{FF2B5EF4-FFF2-40B4-BE49-F238E27FC236}">
                <a16:creationId xmlns:a16="http://schemas.microsoft.com/office/drawing/2014/main" id="{57C0944B-59B1-6B38-F183-1045F13572DE}"/>
              </a:ext>
            </a:extLst>
          </p:cNvPr>
          <p:cNvSpPr>
            <a:spLocks noGrp="1"/>
          </p:cNvSpPr>
          <p:nvPr>
            <p:ph type="sldNum" sz="quarter" idx="2"/>
          </p:nvPr>
        </p:nvSpPr>
        <p:spPr bwMode="auto">
          <a:xfrm>
            <a:off x="5892800" y="6172200"/>
            <a:ext cx="284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ctr" anchorCtr="0" compatLnSpc="1">
            <a:prstTxWarp prst="textNoShape">
              <a:avLst/>
            </a:prstTxWarp>
          </a:bodyPr>
          <a:lstStyle>
            <a:lvl1pPr algn="r">
              <a:defRPr sz="1200"/>
            </a:lvl1pPr>
          </a:lstStyle>
          <a:p>
            <a:fld id="{474E06CC-0E23-934A-915C-478F32BDC1B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hangingPunct="0">
        <a:spcBef>
          <a:spcPct val="0"/>
        </a:spcBef>
        <a:spcAft>
          <a:spcPct val="0"/>
        </a:spcAft>
        <a:defRPr sz="2400" kern="1200">
          <a:solidFill>
            <a:srgbClr val="FFFFFF"/>
          </a:solidFill>
          <a:latin typeface="+mj-lt"/>
          <a:ea typeface="+mj-ea"/>
          <a:cs typeface="+mj-cs"/>
          <a:sym typeface="Calibri" panose="020F0502020204030204" pitchFamily="34" charset="0"/>
        </a:defRPr>
      </a:lvl1pPr>
      <a:lvl2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algn="l" rtl="0" fontAlgn="base" hangingPunct="0">
        <a:spcBef>
          <a:spcPct val="0"/>
        </a:spcBef>
        <a:spcAft>
          <a:spcPct val="0"/>
        </a:spcAft>
        <a:defRPr sz="24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marL="342900" indent="-342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1pPr>
      <a:lvl2pPr marL="342900" indent="1143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2pPr>
      <a:lvl3pPr marL="342900" indent="5715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3pPr>
      <a:lvl4pPr marL="342900" indent="10287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4pPr>
      <a:lvl5pPr marL="342900" indent="1485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4.jpeg"/><Relationship Id="rId7" Type="http://schemas.openxmlformats.org/officeDocument/2006/relationships/diagramColors" Target="../diagrams/colors1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13.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13.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image" Target="../media/image26.jpeg"/><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image" Target="../media/image25.png"/><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image" Target="../media/image28.png"/><Relationship Id="rId2" Type="http://schemas.openxmlformats.org/officeDocument/2006/relationships/diagramData" Target="../diagrams/data24.xml"/><Relationship Id="rId1" Type="http://schemas.openxmlformats.org/officeDocument/2006/relationships/slideLayout" Target="../slideLayouts/slideLayout1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diagramQuickStyle" Target="../diagrams/quickStyle2.xml"/><Relationship Id="rId18" Type="http://schemas.openxmlformats.org/officeDocument/2006/relationships/diagramQuickStyle" Target="../diagrams/quickStyle3.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Layout" Target="../diagrams/layout2.xml"/><Relationship Id="rId17" Type="http://schemas.openxmlformats.org/officeDocument/2006/relationships/diagramLayout" Target="../diagrams/layout3.xml"/><Relationship Id="rId2" Type="http://schemas.openxmlformats.org/officeDocument/2006/relationships/notesSlide" Target="../notesSlides/notesSlide2.xml"/><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2.xml"/><Relationship Id="rId5" Type="http://schemas.openxmlformats.org/officeDocument/2006/relationships/diagramQuickStyle" Target="../diagrams/quickStyle1.xml"/><Relationship Id="rId15" Type="http://schemas.microsoft.com/office/2007/relationships/diagramDrawing" Target="../diagrams/drawing2.xml"/><Relationship Id="rId10" Type="http://schemas.openxmlformats.org/officeDocument/2006/relationships/image" Target="../media/image5.png"/><Relationship Id="rId19" Type="http://schemas.openxmlformats.org/officeDocument/2006/relationships/diagramColors" Target="../diagrams/colors3.xml"/><Relationship Id="rId4" Type="http://schemas.openxmlformats.org/officeDocument/2006/relationships/diagramLayout" Target="../diagrams/layout1.xml"/><Relationship Id="rId9" Type="http://schemas.openxmlformats.org/officeDocument/2006/relationships/image" Target="../media/image4.jpeg"/><Relationship Id="rId14" Type="http://schemas.openxmlformats.org/officeDocument/2006/relationships/diagramColors" Target="../diagrams/colors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13.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22.xml.rels><?xml version="1.0" encoding="UTF-8" standalone="yes"?>
<Relationships xmlns="http://schemas.openxmlformats.org/package/2006/relationships"><Relationship Id="rId8" Type="http://schemas.microsoft.com/office/2007/relationships/diagramDrawing" Target="../diagrams/drawing31.xml"/><Relationship Id="rId13" Type="http://schemas.microsoft.com/office/2007/relationships/diagramDrawing" Target="../diagrams/drawing32.xml"/><Relationship Id="rId3" Type="http://schemas.openxmlformats.org/officeDocument/2006/relationships/image" Target="../media/image32.png"/><Relationship Id="rId7" Type="http://schemas.openxmlformats.org/officeDocument/2006/relationships/diagramColors" Target="../diagrams/colors31.xml"/><Relationship Id="rId12" Type="http://schemas.openxmlformats.org/officeDocument/2006/relationships/diagramColors" Target="../diagrams/colors32.xml"/><Relationship Id="rId2"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diagramQuickStyle" Target="../diagrams/quickStyle31.xml"/><Relationship Id="rId11" Type="http://schemas.openxmlformats.org/officeDocument/2006/relationships/diagramQuickStyle" Target="../diagrams/quickStyle32.xml"/><Relationship Id="rId5" Type="http://schemas.openxmlformats.org/officeDocument/2006/relationships/diagramLayout" Target="../diagrams/layout31.xml"/><Relationship Id="rId10" Type="http://schemas.openxmlformats.org/officeDocument/2006/relationships/diagramLayout" Target="../diagrams/layout32.xml"/><Relationship Id="rId4" Type="http://schemas.openxmlformats.org/officeDocument/2006/relationships/diagramData" Target="../diagrams/data31.xml"/><Relationship Id="rId9" Type="http://schemas.openxmlformats.org/officeDocument/2006/relationships/diagramData" Target="../diagrams/data32.xml"/></Relationships>
</file>

<file path=ppt/slides/_rels/slide23.xml.rels><?xml version="1.0" encoding="UTF-8" standalone="yes"?>
<Relationships xmlns="http://schemas.openxmlformats.org/package/2006/relationships"><Relationship Id="rId8" Type="http://schemas.microsoft.com/office/2007/relationships/diagramDrawing" Target="../diagrams/drawing33.xml"/><Relationship Id="rId13" Type="http://schemas.microsoft.com/office/2007/relationships/diagramDrawing" Target="../diagrams/drawing34.xml"/><Relationship Id="rId3" Type="http://schemas.openxmlformats.org/officeDocument/2006/relationships/image" Target="../media/image34.png"/><Relationship Id="rId7" Type="http://schemas.openxmlformats.org/officeDocument/2006/relationships/diagramColors" Target="../diagrams/colors33.xml"/><Relationship Id="rId12" Type="http://schemas.openxmlformats.org/officeDocument/2006/relationships/diagramColors" Target="../diagrams/colors34.xml"/><Relationship Id="rId2" Type="http://schemas.openxmlformats.org/officeDocument/2006/relationships/image" Target="../media/image33.png"/><Relationship Id="rId1" Type="http://schemas.openxmlformats.org/officeDocument/2006/relationships/slideLayout" Target="../slideLayouts/slideLayout14.xml"/><Relationship Id="rId6" Type="http://schemas.openxmlformats.org/officeDocument/2006/relationships/diagramQuickStyle" Target="../diagrams/quickStyle33.xml"/><Relationship Id="rId11" Type="http://schemas.openxmlformats.org/officeDocument/2006/relationships/diagramQuickStyle" Target="../diagrams/quickStyle34.xml"/><Relationship Id="rId5" Type="http://schemas.openxmlformats.org/officeDocument/2006/relationships/diagramLayout" Target="../diagrams/layout33.xml"/><Relationship Id="rId10" Type="http://schemas.openxmlformats.org/officeDocument/2006/relationships/diagramLayout" Target="../diagrams/layout34.xml"/><Relationship Id="rId4" Type="http://schemas.openxmlformats.org/officeDocument/2006/relationships/diagramData" Target="../diagrams/data33.xml"/><Relationship Id="rId9" Type="http://schemas.openxmlformats.org/officeDocument/2006/relationships/diagramData" Target="../diagrams/data34.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36.png"/><Relationship Id="rId1" Type="http://schemas.openxmlformats.org/officeDocument/2006/relationships/slideLayout" Target="../slideLayouts/slideLayout14.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26.xml.rels><?xml version="1.0" encoding="UTF-8" standalone="yes"?>
<Relationships xmlns="http://schemas.openxmlformats.org/package/2006/relationships"><Relationship Id="rId8" Type="http://schemas.openxmlformats.org/officeDocument/2006/relationships/image" Target="../media/image38.jpeg"/><Relationship Id="rId13" Type="http://schemas.microsoft.com/office/2007/relationships/diagramDrawing" Target="../diagrams/drawing37.xml"/><Relationship Id="rId18" Type="http://schemas.microsoft.com/office/2007/relationships/diagramDrawing" Target="../diagrams/drawing38.xml"/><Relationship Id="rId3" Type="http://schemas.openxmlformats.org/officeDocument/2006/relationships/diagramLayout" Target="../diagrams/layout36.xml"/><Relationship Id="rId7" Type="http://schemas.openxmlformats.org/officeDocument/2006/relationships/image" Target="../media/image37.jpeg"/><Relationship Id="rId12" Type="http://schemas.openxmlformats.org/officeDocument/2006/relationships/diagramColors" Target="../diagrams/colors37.xml"/><Relationship Id="rId17" Type="http://schemas.openxmlformats.org/officeDocument/2006/relationships/diagramColors" Target="../diagrams/colors38.xml"/><Relationship Id="rId2" Type="http://schemas.openxmlformats.org/officeDocument/2006/relationships/diagramData" Target="../diagrams/data36.xml"/><Relationship Id="rId16" Type="http://schemas.openxmlformats.org/officeDocument/2006/relationships/diagramQuickStyle" Target="../diagrams/quickStyle38.xml"/><Relationship Id="rId1" Type="http://schemas.openxmlformats.org/officeDocument/2006/relationships/slideLayout" Target="../slideLayouts/slideLayout14.xml"/><Relationship Id="rId6" Type="http://schemas.microsoft.com/office/2007/relationships/diagramDrawing" Target="../diagrams/drawing36.xml"/><Relationship Id="rId11" Type="http://schemas.openxmlformats.org/officeDocument/2006/relationships/diagramQuickStyle" Target="../diagrams/quickStyle37.xml"/><Relationship Id="rId5" Type="http://schemas.openxmlformats.org/officeDocument/2006/relationships/diagramColors" Target="../diagrams/colors36.xml"/><Relationship Id="rId15" Type="http://schemas.openxmlformats.org/officeDocument/2006/relationships/diagramLayout" Target="../diagrams/layout38.xml"/><Relationship Id="rId10" Type="http://schemas.openxmlformats.org/officeDocument/2006/relationships/diagramLayout" Target="../diagrams/layout37.xml"/><Relationship Id="rId4" Type="http://schemas.openxmlformats.org/officeDocument/2006/relationships/diagramQuickStyle" Target="../diagrams/quickStyle36.xml"/><Relationship Id="rId9" Type="http://schemas.openxmlformats.org/officeDocument/2006/relationships/diagramData" Target="../diagrams/data37.xml"/><Relationship Id="rId14" Type="http://schemas.openxmlformats.org/officeDocument/2006/relationships/diagramData" Target="../diagrams/data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9.xml"/><Relationship Id="rId7" Type="http://schemas.openxmlformats.org/officeDocument/2006/relationships/image" Target="../media/image39.png"/><Relationship Id="rId2" Type="http://schemas.openxmlformats.org/officeDocument/2006/relationships/diagramData" Target="../diagrams/data39.xml"/><Relationship Id="rId1" Type="http://schemas.openxmlformats.org/officeDocument/2006/relationships/slideLayout" Target="../slideLayouts/slideLayout14.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4.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1.xml"/><Relationship Id="rId7" Type="http://schemas.openxmlformats.org/officeDocument/2006/relationships/image" Target="../media/image40.jpeg"/><Relationship Id="rId2" Type="http://schemas.openxmlformats.org/officeDocument/2006/relationships/diagramData" Target="../diagrams/data41.xml"/><Relationship Id="rId1" Type="http://schemas.openxmlformats.org/officeDocument/2006/relationships/slideLayout" Target="../slideLayouts/slideLayout14.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4.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3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diagramData" Target="../diagrams/data9.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17" Type="http://schemas.microsoft.com/office/2007/relationships/diagramDrawing" Target="../diagrams/drawing9.xml"/><Relationship Id="rId2" Type="http://schemas.openxmlformats.org/officeDocument/2006/relationships/image" Target="../media/image14.jpeg"/><Relationship Id="rId16"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5" Type="http://schemas.openxmlformats.org/officeDocument/2006/relationships/diagramQuickStyle" Target="../diagrams/quickStyle9.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5.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16.png"/><Relationship Id="rId7" Type="http://schemas.openxmlformats.org/officeDocument/2006/relationships/diagramData" Target="../diagrams/data11.xml"/><Relationship Id="rId12"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11" Type="http://schemas.microsoft.com/office/2007/relationships/diagramDrawing" Target="../diagrams/drawing11.xml"/><Relationship Id="rId5" Type="http://schemas.openxmlformats.org/officeDocument/2006/relationships/image" Target="../media/image18.jpeg"/><Relationship Id="rId10" Type="http://schemas.openxmlformats.org/officeDocument/2006/relationships/diagramColors" Target="../diagrams/colors11.xml"/><Relationship Id="rId4" Type="http://schemas.openxmlformats.org/officeDocument/2006/relationships/image" Target="../media/image17.jpeg"/><Relationship Id="rId9"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2.jpeg"/><Relationship Id="rId7" Type="http://schemas.openxmlformats.org/officeDocument/2006/relationships/diagramQuickStyle" Target="../diagrams/quickStyle1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23.jpeg"/><Relationship Id="rId9" Type="http://schemas.microsoft.com/office/2007/relationships/diagramDrawing" Target="../diagrams/drawin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descr="Title 1">
            <a:extLst>
              <a:ext uri="{FF2B5EF4-FFF2-40B4-BE49-F238E27FC236}">
                <a16:creationId xmlns:a16="http://schemas.microsoft.com/office/drawing/2014/main" id="{548EC865-2A7D-8FBB-3145-1C8A9F2FC174}"/>
              </a:ext>
            </a:extLst>
          </p:cNvPr>
          <p:cNvSpPr>
            <a:spLocks noGrp="1" noChangeArrowheads="1"/>
          </p:cNvSpPr>
          <p:nvPr>
            <p:ph type="ctrTitle"/>
          </p:nvPr>
        </p:nvSpPr>
        <p:spPr>
          <a:xfrm>
            <a:off x="304800" y="4114800"/>
            <a:ext cx="11430000" cy="533400"/>
          </a:xfrm>
        </p:spPr>
        <p:txBody>
          <a:bodyPr anchor="t"/>
          <a:lstStyle/>
          <a:p>
            <a:pPr algn="l"/>
            <a:r>
              <a:rPr lang="en-US" altLang="en-US" sz="2400" b="1" dirty="0"/>
              <a:t> RISK PREDICTION DURING PREGNANCY</a:t>
            </a:r>
            <a:br>
              <a:rPr lang="en-US" altLang="en-US" sz="2400" b="1" dirty="0"/>
            </a:br>
            <a:br>
              <a:rPr lang="en-US" altLang="en-US" sz="2400" b="1" dirty="0"/>
            </a:br>
            <a:endParaRPr lang="en-US" altLang="en-US" sz="2400" b="1" dirty="0"/>
          </a:p>
        </p:txBody>
      </p:sp>
      <p:sp>
        <p:nvSpPr>
          <p:cNvPr id="5122" name="Rectangle 2" descr="Subtitle 2">
            <a:extLst>
              <a:ext uri="{FF2B5EF4-FFF2-40B4-BE49-F238E27FC236}">
                <a16:creationId xmlns:a16="http://schemas.microsoft.com/office/drawing/2014/main" id="{BE1AFC81-1E69-562B-AD40-E907EA08D0EF}"/>
              </a:ext>
            </a:extLst>
          </p:cNvPr>
          <p:cNvSpPr>
            <a:spLocks noGrp="1" noChangeArrowheads="1"/>
          </p:cNvSpPr>
          <p:nvPr>
            <p:ph type="subTitle" sz="half" idx="1"/>
          </p:nvPr>
        </p:nvSpPr>
        <p:spPr>
          <a:xfrm>
            <a:off x="328864" y="4705350"/>
            <a:ext cx="9144000" cy="1828800"/>
          </a:xfrm>
        </p:spPr>
        <p:txBody>
          <a:bodyPr/>
          <a:lstStyle/>
          <a:p>
            <a:pPr algn="l"/>
            <a:r>
              <a:rPr lang="en-US" altLang="en-US" sz="2000" b="1" dirty="0">
                <a:solidFill>
                  <a:srgbClr val="665A52"/>
                </a:solidFill>
              </a:rPr>
              <a:t>Metronomic Health</a:t>
            </a:r>
            <a:br>
              <a:rPr lang="en-US" altLang="en-US" sz="2000" b="1" dirty="0">
                <a:solidFill>
                  <a:srgbClr val="665A52"/>
                </a:solidFill>
              </a:rPr>
            </a:br>
            <a:endParaRPr lang="en-US" altLang="en-US" sz="2000" b="1" dirty="0">
              <a:solidFill>
                <a:srgbClr val="665A52"/>
              </a:solidFill>
            </a:endParaRPr>
          </a:p>
          <a:p>
            <a:pPr algn="l"/>
            <a:r>
              <a:rPr lang="en-US" altLang="en-US" sz="1800" b="1" dirty="0">
                <a:solidFill>
                  <a:srgbClr val="665A52"/>
                </a:solidFill>
              </a:rPr>
              <a:t>Team Name: Baby In Nine</a:t>
            </a:r>
          </a:p>
          <a:p>
            <a:pPr algn="l"/>
            <a:r>
              <a:rPr lang="en-US" altLang="en-US" sz="1800" b="1" dirty="0">
                <a:solidFill>
                  <a:srgbClr val="665A52"/>
                </a:solidFill>
              </a:rPr>
              <a:t>Date: 05/09/23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Dataset Icon Stock Illustrations – 480 Dataset Icon Stock ...">
            <a:extLst>
              <a:ext uri="{FF2B5EF4-FFF2-40B4-BE49-F238E27FC236}">
                <a16:creationId xmlns:a16="http://schemas.microsoft.com/office/drawing/2014/main" id="{0CC7668D-98C5-185C-E686-87F6681A19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6" r="2" b="2"/>
          <a:stretch/>
        </p:blipFill>
        <p:spPr bwMode="auto">
          <a:xfrm>
            <a:off x="7453334" y="1813044"/>
            <a:ext cx="4350707" cy="434436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1035"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7"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8" name="Diagram 7">
            <a:extLst>
              <a:ext uri="{FF2B5EF4-FFF2-40B4-BE49-F238E27FC236}">
                <a16:creationId xmlns:a16="http://schemas.microsoft.com/office/drawing/2014/main" id="{DEDBED29-6FEE-472B-7A2C-50A4F569AC57}"/>
              </a:ext>
            </a:extLst>
          </p:cNvPr>
          <p:cNvGraphicFramePr/>
          <p:nvPr>
            <p:extLst>
              <p:ext uri="{D42A27DB-BD31-4B8C-83A1-F6EECF244321}">
                <p14:modId xmlns:p14="http://schemas.microsoft.com/office/powerpoint/2010/main" val="388766692"/>
              </p:ext>
            </p:extLst>
          </p:nvPr>
        </p:nvGraphicFramePr>
        <p:xfrm>
          <a:off x="1590805" y="2510691"/>
          <a:ext cx="3230499" cy="1435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descr="Text Placeholder 1">
            <a:extLst>
              <a:ext uri="{FF2B5EF4-FFF2-40B4-BE49-F238E27FC236}">
                <a16:creationId xmlns:a16="http://schemas.microsoft.com/office/drawing/2014/main" id="{1D09F5CB-0441-902E-4FDD-68F62DD41526}"/>
              </a:ext>
            </a:extLst>
          </p:cNvPr>
          <p:cNvSpPr>
            <a:spLocks noGrp="1" noChangeArrowheads="1"/>
          </p:cNvSpPr>
          <p:nvPr>
            <p:ph type="body" sz="quarter" idx="1"/>
          </p:nvPr>
        </p:nvSpPr>
        <p:spPr>
          <a:xfrm>
            <a:off x="406400" y="381000"/>
            <a:ext cx="10769600" cy="228600"/>
          </a:xfrm>
          <a:solidFill>
            <a:srgbClr val="D16014"/>
          </a:solidFill>
        </p:spPr>
        <p:txBody>
          <a:bodyPr lIns="0" tIns="0" rIns="0" bIns="0"/>
          <a:lstStyle/>
          <a:p>
            <a:pPr marL="0" indent="0">
              <a:spcBef>
                <a:spcPct val="0"/>
              </a:spcBef>
            </a:pPr>
            <a:r>
              <a:rPr lang="en-US" altLang="en-US" sz="1400" b="1">
                <a:solidFill>
                  <a:srgbClr val="FFFFFF"/>
                </a:solidFill>
              </a:rPr>
              <a:t>DATASETS</a:t>
            </a:r>
          </a:p>
        </p:txBody>
      </p:sp>
      <p:graphicFrame>
        <p:nvGraphicFramePr>
          <p:cNvPr id="4" name="Diagram 3">
            <a:extLst>
              <a:ext uri="{FF2B5EF4-FFF2-40B4-BE49-F238E27FC236}">
                <a16:creationId xmlns:a16="http://schemas.microsoft.com/office/drawing/2014/main" id="{5794B4EB-1221-BA83-7B94-36576301EB02}"/>
              </a:ext>
            </a:extLst>
          </p:cNvPr>
          <p:cNvGraphicFramePr/>
          <p:nvPr>
            <p:extLst>
              <p:ext uri="{D42A27DB-BD31-4B8C-83A1-F6EECF244321}">
                <p14:modId xmlns:p14="http://schemas.microsoft.com/office/powerpoint/2010/main" val="2519268193"/>
              </p:ext>
            </p:extLst>
          </p:nvPr>
        </p:nvGraphicFramePr>
        <p:xfrm>
          <a:off x="406400" y="801666"/>
          <a:ext cx="10769600" cy="5675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99918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descr="Text Placeholder 1">
            <a:extLst>
              <a:ext uri="{FF2B5EF4-FFF2-40B4-BE49-F238E27FC236}">
                <a16:creationId xmlns:a16="http://schemas.microsoft.com/office/drawing/2014/main" id="{71BDDF2D-7E20-101A-2956-614AAC04C890}"/>
              </a:ext>
            </a:extLst>
          </p:cNvPr>
          <p:cNvSpPr txBox="1">
            <a:spLocks noChangeArrowheads="1"/>
          </p:cNvSpPr>
          <p:nvPr/>
        </p:nvSpPr>
        <p:spPr bwMode="auto">
          <a:xfrm>
            <a:off x="406400" y="381000"/>
            <a:ext cx="10769600" cy="228600"/>
          </a:xfrm>
          <a:prstGeom prst="rect">
            <a:avLst/>
          </a:prstGeom>
          <a:solidFill>
            <a:srgbClr val="D1601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1pPr>
            <a:lvl2pPr marL="342900" indent="1143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2pPr>
            <a:lvl3pPr marL="342900" indent="5715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3pPr>
            <a:lvl4pPr marL="342900" indent="10287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4pPr>
            <a:lvl5pPr marL="342900" indent="1485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pPr>
            <a:r>
              <a:rPr lang="en-US" altLang="en-US" sz="1400" b="1" dirty="0">
                <a:solidFill>
                  <a:srgbClr val="FFFFFF"/>
                </a:solidFill>
              </a:rPr>
              <a:t>METRONOMIC HEALTH DATASET</a:t>
            </a:r>
          </a:p>
        </p:txBody>
      </p:sp>
      <p:graphicFrame>
        <p:nvGraphicFramePr>
          <p:cNvPr id="6" name="Table 5">
            <a:extLst>
              <a:ext uri="{FF2B5EF4-FFF2-40B4-BE49-F238E27FC236}">
                <a16:creationId xmlns:a16="http://schemas.microsoft.com/office/drawing/2014/main" id="{2ED11E69-8DEA-7010-50AE-68EF4C7C4C81}"/>
              </a:ext>
            </a:extLst>
          </p:cNvPr>
          <p:cNvGraphicFramePr>
            <a:graphicFrameLocks noGrp="1"/>
          </p:cNvGraphicFramePr>
          <p:nvPr>
            <p:extLst>
              <p:ext uri="{D42A27DB-BD31-4B8C-83A1-F6EECF244321}">
                <p14:modId xmlns:p14="http://schemas.microsoft.com/office/powerpoint/2010/main" val="2854323430"/>
              </p:ext>
            </p:extLst>
          </p:nvPr>
        </p:nvGraphicFramePr>
        <p:xfrm>
          <a:off x="406400" y="2224934"/>
          <a:ext cx="4784940" cy="2408131"/>
        </p:xfrm>
        <a:graphic>
          <a:graphicData uri="http://schemas.openxmlformats.org/drawingml/2006/table">
            <a:tbl>
              <a:tblPr>
                <a:tableStyleId>{5C22544A-7EE6-4342-B048-85BDC9FD1C3A}</a:tableStyleId>
              </a:tblPr>
              <a:tblGrid>
                <a:gridCol w="956988">
                  <a:extLst>
                    <a:ext uri="{9D8B030D-6E8A-4147-A177-3AD203B41FA5}">
                      <a16:colId xmlns:a16="http://schemas.microsoft.com/office/drawing/2014/main" val="2978172455"/>
                    </a:ext>
                  </a:extLst>
                </a:gridCol>
                <a:gridCol w="956988">
                  <a:extLst>
                    <a:ext uri="{9D8B030D-6E8A-4147-A177-3AD203B41FA5}">
                      <a16:colId xmlns:a16="http://schemas.microsoft.com/office/drawing/2014/main" val="1893788399"/>
                    </a:ext>
                  </a:extLst>
                </a:gridCol>
                <a:gridCol w="956988">
                  <a:extLst>
                    <a:ext uri="{9D8B030D-6E8A-4147-A177-3AD203B41FA5}">
                      <a16:colId xmlns:a16="http://schemas.microsoft.com/office/drawing/2014/main" val="1730324839"/>
                    </a:ext>
                  </a:extLst>
                </a:gridCol>
                <a:gridCol w="956988">
                  <a:extLst>
                    <a:ext uri="{9D8B030D-6E8A-4147-A177-3AD203B41FA5}">
                      <a16:colId xmlns:a16="http://schemas.microsoft.com/office/drawing/2014/main" val="3015310199"/>
                    </a:ext>
                  </a:extLst>
                </a:gridCol>
                <a:gridCol w="956988">
                  <a:extLst>
                    <a:ext uri="{9D8B030D-6E8A-4147-A177-3AD203B41FA5}">
                      <a16:colId xmlns:a16="http://schemas.microsoft.com/office/drawing/2014/main" val="2235558993"/>
                    </a:ext>
                  </a:extLst>
                </a:gridCol>
              </a:tblGrid>
              <a:tr h="399431">
                <a:tc>
                  <a:txBody>
                    <a:bodyPr/>
                    <a:lstStyle/>
                    <a:p>
                      <a:pPr algn="ctr" fontAlgn="b"/>
                      <a:r>
                        <a:rPr lang="en-US" sz="1050" b="0" u="none" strike="noStrike" dirty="0">
                          <a:solidFill>
                            <a:srgbClr val="000000"/>
                          </a:solidFill>
                          <a:effectLst/>
                        </a:rPr>
                        <a:t>Patient Id</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err="1">
                          <a:solidFill>
                            <a:srgbClr val="000000"/>
                          </a:solidFill>
                          <a:effectLst/>
                        </a:rPr>
                        <a:t>date_of_birth</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medical_condition</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err="1">
                          <a:solidFill>
                            <a:srgbClr val="000000"/>
                          </a:solidFill>
                          <a:effectLst/>
                        </a:rPr>
                        <a:t>co_morbidity</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ethnicity</a:t>
                      </a:r>
                      <a:endParaRPr lang="en-US"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5945805"/>
                  </a:ext>
                </a:extLst>
              </a:tr>
              <a:tr h="205488">
                <a:tc>
                  <a:txBody>
                    <a:bodyPr/>
                    <a:lstStyle/>
                    <a:p>
                      <a:pPr algn="ctr" fontAlgn="b"/>
                      <a:r>
                        <a:rPr lang="en-US" sz="1050" b="0" u="none" strike="noStrike" dirty="0">
                          <a:solidFill>
                            <a:srgbClr val="000000"/>
                          </a:solidFill>
                          <a:effectLst/>
                        </a:rPr>
                        <a:t>6</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a:solidFill>
                            <a:srgbClr val="000000"/>
                          </a:solidFill>
                          <a:effectLst/>
                        </a:rPr>
                        <a:t>30/01/1990</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POSTPARTUM</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diabetes</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Mixed</a:t>
                      </a:r>
                      <a:endParaRPr lang="en-US"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395724"/>
                  </a:ext>
                </a:extLst>
              </a:tr>
              <a:tr h="399431">
                <a:tc>
                  <a:txBody>
                    <a:bodyPr/>
                    <a:lstStyle/>
                    <a:p>
                      <a:pPr algn="ctr" fontAlgn="b"/>
                      <a:r>
                        <a:rPr lang="en-US" sz="1050" b="0" u="none" strike="noStrike">
                          <a:solidFill>
                            <a:srgbClr val="000000"/>
                          </a:solidFill>
                          <a:effectLst/>
                        </a:rPr>
                        <a:t>7</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a:solidFill>
                            <a:srgbClr val="000000"/>
                          </a:solidFill>
                          <a:effectLst/>
                        </a:rPr>
                        <a:t>22/10/1986</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a:solidFill>
                            <a:srgbClr val="000000"/>
                          </a:solidFill>
                          <a:effectLst/>
                        </a:rPr>
                        <a:t>POSTPARTUM</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a:solidFill>
                            <a:srgbClr val="000000"/>
                          </a:solidFill>
                          <a:effectLst/>
                        </a:rPr>
                        <a:t>obesity</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Non-Hispanic White</a:t>
                      </a:r>
                      <a:endParaRPr lang="en-US"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6952530"/>
                  </a:ext>
                </a:extLst>
              </a:tr>
              <a:tr h="399431">
                <a:tc>
                  <a:txBody>
                    <a:bodyPr/>
                    <a:lstStyle/>
                    <a:p>
                      <a:pPr algn="ctr" fontAlgn="b"/>
                      <a:r>
                        <a:rPr lang="en-US" sz="1050" b="0" u="none" strike="noStrike">
                          <a:solidFill>
                            <a:srgbClr val="000000"/>
                          </a:solidFill>
                          <a:effectLst/>
                        </a:rPr>
                        <a:t>8</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5/7/1982</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PREGNANCY</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a:solidFill>
                            <a:srgbClr val="000000"/>
                          </a:solidFill>
                          <a:effectLst/>
                        </a:rPr>
                        <a:t>obesity</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Hispanic and Latino</a:t>
                      </a:r>
                      <a:endParaRPr lang="en-US"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2681485"/>
                  </a:ext>
                </a:extLst>
              </a:tr>
              <a:tr h="399431">
                <a:tc>
                  <a:txBody>
                    <a:bodyPr/>
                    <a:lstStyle/>
                    <a:p>
                      <a:pPr algn="ctr" fontAlgn="b"/>
                      <a:r>
                        <a:rPr lang="en-US" sz="1050" b="0" u="none" strike="noStrike" dirty="0">
                          <a:solidFill>
                            <a:srgbClr val="000000"/>
                          </a:solidFill>
                          <a:effectLst/>
                        </a:rPr>
                        <a:t>9</a:t>
                      </a:r>
                      <a:endParaRPr lang="en-US"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a:t>
                      </a:r>
                      <a:endParaRPr lang="en-US" sz="105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050" b="0" u="none" strike="noStrike" dirty="0">
                          <a:solidFill>
                            <a:srgbClr val="000000"/>
                          </a:solidFill>
                          <a:effectLst/>
                        </a:rPr>
                        <a:t>PREGNANCY</a:t>
                      </a:r>
                      <a:endParaRPr lang="en-US"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ctr" fontAlgn="b"/>
                      <a:r>
                        <a:rPr lang="en-US" sz="1050" b="0" u="none" strike="noStrike" dirty="0">
                          <a:solidFill>
                            <a:srgbClr val="000000"/>
                          </a:solidFill>
                          <a:effectLst/>
                        </a:rPr>
                        <a:t>Non-Hispanic White</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463396"/>
                  </a:ext>
                </a:extLst>
              </a:tr>
              <a:tr h="399431">
                <a:tc>
                  <a:txBody>
                    <a:bodyPr/>
                    <a:lstStyle/>
                    <a:p>
                      <a:pPr algn="ctr" fontAlgn="b"/>
                      <a:r>
                        <a:rPr lang="en-US" sz="1050" b="0" u="none" strike="noStrike">
                          <a:solidFill>
                            <a:srgbClr val="000000"/>
                          </a:solidFill>
                          <a:effectLst/>
                        </a:rPr>
                        <a:t>13</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16/03/1996</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POSTPARTUM</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obesity</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a:solidFill>
                            <a:srgbClr val="000000"/>
                          </a:solidFill>
                          <a:effectLst/>
                        </a:rPr>
                        <a:t>Hispanic and Latino</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8726764"/>
                  </a:ext>
                </a:extLst>
              </a:tr>
              <a:tr h="205488">
                <a:tc>
                  <a:txBody>
                    <a:bodyPr/>
                    <a:lstStyle/>
                    <a:p>
                      <a:pPr algn="ctr" fontAlgn="b"/>
                      <a:r>
                        <a:rPr lang="en-US" sz="1050" b="0" u="none" strike="noStrike">
                          <a:solidFill>
                            <a:srgbClr val="000000"/>
                          </a:solidFill>
                          <a:effectLst/>
                        </a:rPr>
                        <a:t>14</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9/2/1984</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POSTPARTUM</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a:solidFill>
                            <a:srgbClr val="000000"/>
                          </a:solidFill>
                          <a:effectLst/>
                        </a:rPr>
                        <a:t>obesity</a:t>
                      </a:r>
                      <a:endParaRPr lang="en-US"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50" b="0" u="none" strike="noStrike" dirty="0">
                          <a:solidFill>
                            <a:srgbClr val="000000"/>
                          </a:solidFill>
                          <a:effectLst/>
                        </a:rPr>
                        <a:t>Black or African</a:t>
                      </a:r>
                      <a:endParaRPr lang="en-US"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114513"/>
                  </a:ext>
                </a:extLst>
              </a:tr>
            </a:tbl>
          </a:graphicData>
        </a:graphic>
      </p:graphicFrame>
      <p:sp>
        <p:nvSpPr>
          <p:cNvPr id="7" name="Arrow: Right 14">
            <a:extLst>
              <a:ext uri="{FF2B5EF4-FFF2-40B4-BE49-F238E27FC236}">
                <a16:creationId xmlns:a16="http://schemas.microsoft.com/office/drawing/2014/main" id="{900583DF-ACED-C0E0-CFC6-A5E2E8FF29D7}"/>
              </a:ext>
            </a:extLst>
          </p:cNvPr>
          <p:cNvSpPr/>
          <p:nvPr/>
        </p:nvSpPr>
        <p:spPr>
          <a:xfrm>
            <a:off x="5475091" y="3201968"/>
            <a:ext cx="1142999" cy="652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6B17D526-889D-FCD2-16FB-C7BFA943712E}"/>
              </a:ext>
            </a:extLst>
          </p:cNvPr>
          <p:cNvGraphicFramePr>
            <a:graphicFrameLocks noGrp="1"/>
          </p:cNvGraphicFramePr>
          <p:nvPr>
            <p:extLst>
              <p:ext uri="{D42A27DB-BD31-4B8C-83A1-F6EECF244321}">
                <p14:modId xmlns:p14="http://schemas.microsoft.com/office/powerpoint/2010/main" val="3663432111"/>
              </p:ext>
            </p:extLst>
          </p:nvPr>
        </p:nvGraphicFramePr>
        <p:xfrm>
          <a:off x="6901841" y="2246382"/>
          <a:ext cx="4537215" cy="2526037"/>
        </p:xfrm>
        <a:graphic>
          <a:graphicData uri="http://schemas.openxmlformats.org/drawingml/2006/table">
            <a:tbl>
              <a:tblPr>
                <a:tableStyleId>{5C22544A-7EE6-4342-B048-85BDC9FD1C3A}</a:tableStyleId>
              </a:tblPr>
              <a:tblGrid>
                <a:gridCol w="1224118">
                  <a:extLst>
                    <a:ext uri="{9D8B030D-6E8A-4147-A177-3AD203B41FA5}">
                      <a16:colId xmlns:a16="http://schemas.microsoft.com/office/drawing/2014/main" val="3074815363"/>
                    </a:ext>
                  </a:extLst>
                </a:gridCol>
                <a:gridCol w="1149604">
                  <a:extLst>
                    <a:ext uri="{9D8B030D-6E8A-4147-A177-3AD203B41FA5}">
                      <a16:colId xmlns:a16="http://schemas.microsoft.com/office/drawing/2014/main" val="2136494086"/>
                    </a:ext>
                  </a:extLst>
                </a:gridCol>
                <a:gridCol w="830270">
                  <a:extLst>
                    <a:ext uri="{9D8B030D-6E8A-4147-A177-3AD203B41FA5}">
                      <a16:colId xmlns:a16="http://schemas.microsoft.com/office/drawing/2014/main" val="3516270781"/>
                    </a:ext>
                  </a:extLst>
                </a:gridCol>
                <a:gridCol w="1333223">
                  <a:extLst>
                    <a:ext uri="{9D8B030D-6E8A-4147-A177-3AD203B41FA5}">
                      <a16:colId xmlns:a16="http://schemas.microsoft.com/office/drawing/2014/main" val="1658176897"/>
                    </a:ext>
                  </a:extLst>
                </a:gridCol>
              </a:tblGrid>
              <a:tr h="519438">
                <a:tc>
                  <a:txBody>
                    <a:bodyPr/>
                    <a:lstStyle/>
                    <a:p>
                      <a:pPr algn="ctr" fontAlgn="b"/>
                      <a:r>
                        <a:rPr lang="en-US" sz="1100" b="0" u="none" strike="noStrike" dirty="0" err="1">
                          <a:solidFill>
                            <a:srgbClr val="000000"/>
                          </a:solidFill>
                          <a:effectLst/>
                        </a:rPr>
                        <a:t>co_morbidity_diabetes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co_morbidity_obesity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ethnicity_Asian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ethnicity_Black or African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688183"/>
                  </a:ext>
                </a:extLst>
              </a:tr>
              <a:tr h="286657">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203924"/>
                  </a:ext>
                </a:extLst>
              </a:tr>
              <a:tr h="286657">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783345"/>
                  </a:ext>
                </a:extLst>
              </a:tr>
              <a:tr h="286657">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1367277"/>
                  </a:ext>
                </a:extLst>
              </a:tr>
              <a:tr h="286657">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5797225"/>
                  </a:ext>
                </a:extLst>
              </a:tr>
              <a:tr h="286657">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1725356"/>
                  </a:ext>
                </a:extLst>
              </a:tr>
              <a:tr h="286657">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4072474"/>
                  </a:ext>
                </a:extLst>
              </a:tr>
              <a:tr h="286657">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6372105"/>
                  </a:ext>
                </a:extLst>
              </a:tr>
            </a:tbl>
          </a:graphicData>
        </a:graphic>
      </p:graphicFrame>
    </p:spTree>
    <p:extLst>
      <p:ext uri="{BB962C8B-B14F-4D97-AF65-F5344CB8AC3E}">
        <p14:creationId xmlns:p14="http://schemas.microsoft.com/office/powerpoint/2010/main" val="348109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426F2E63-4CFA-0961-5F08-E3B92ED101DD}"/>
              </a:ext>
            </a:extLst>
          </p:cNvPr>
          <p:cNvGraphicFramePr/>
          <p:nvPr>
            <p:extLst>
              <p:ext uri="{D42A27DB-BD31-4B8C-83A1-F6EECF244321}">
                <p14:modId xmlns:p14="http://schemas.microsoft.com/office/powerpoint/2010/main" val="1360567883"/>
              </p:ext>
            </p:extLst>
          </p:nvPr>
        </p:nvGraphicFramePr>
        <p:xfrm>
          <a:off x="364832" y="843551"/>
          <a:ext cx="11053572" cy="127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Arrow: Right 18">
            <a:extLst>
              <a:ext uri="{FF2B5EF4-FFF2-40B4-BE49-F238E27FC236}">
                <a16:creationId xmlns:a16="http://schemas.microsoft.com/office/drawing/2014/main" id="{E64A36CF-A43A-3FDC-3E37-A20E039CCE40}"/>
              </a:ext>
            </a:extLst>
          </p:cNvPr>
          <p:cNvSpPr/>
          <p:nvPr/>
        </p:nvSpPr>
        <p:spPr>
          <a:xfrm>
            <a:off x="-1112519" y="1752600"/>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FC0316C-D07B-C0FC-D8FF-1F3A52EE49BC}"/>
              </a:ext>
            </a:extLst>
          </p:cNvPr>
          <p:cNvSpPr txBox="1">
            <a:spLocks/>
          </p:cNvSpPr>
          <p:nvPr/>
        </p:nvSpPr>
        <p:spPr>
          <a:xfrm>
            <a:off x="406400" y="316992"/>
            <a:ext cx="10769600" cy="228600"/>
          </a:xfrm>
          <a:prstGeom prst="rect">
            <a:avLst/>
          </a:prstGeom>
          <a:solidFill>
            <a:srgbClr val="D16014"/>
          </a:solidFill>
          <a:ln w="12700">
            <a:noFill/>
            <a:miter lim="400000"/>
          </a:ln>
          <a:effectLst/>
        </p:spPr>
        <p:txBody>
          <a:bodyPr vert="horz" wrap="square" lIns="0" tIns="0" rIns="0" bIns="0" anchor="t" anchorCtr="0">
            <a:noAutofit/>
          </a:bodyPr>
          <a:lstStyle>
            <a:lvl1pPr marL="342900" indent="-342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1pPr>
            <a:lvl2pPr marL="342900" indent="1143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2pPr>
            <a:lvl3pPr marL="342900" indent="5715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3pPr>
            <a:lvl4pPr marL="342900" indent="10287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4pPr>
            <a:lvl5pPr marL="342900" indent="1485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indent="0" eaLnBrk="1">
              <a:spcBef>
                <a:spcPct val="0"/>
              </a:spcBef>
              <a:spcAft>
                <a:spcPts val="600"/>
              </a:spcAft>
            </a:pPr>
            <a:r>
              <a:rPr lang="en-US" sz="1600" b="1">
                <a:solidFill>
                  <a:srgbClr val="FFFFFF"/>
                </a:solidFill>
              </a:rPr>
              <a:t>DATA CLEANING STEPS</a:t>
            </a:r>
          </a:p>
        </p:txBody>
      </p:sp>
      <p:graphicFrame>
        <p:nvGraphicFramePr>
          <p:cNvPr id="13" name="Diagram 12">
            <a:extLst>
              <a:ext uri="{FF2B5EF4-FFF2-40B4-BE49-F238E27FC236}">
                <a16:creationId xmlns:a16="http://schemas.microsoft.com/office/drawing/2014/main" id="{F2FD4333-BC37-52FE-8F2D-75343A292643}"/>
              </a:ext>
            </a:extLst>
          </p:cNvPr>
          <p:cNvGraphicFramePr/>
          <p:nvPr>
            <p:extLst>
              <p:ext uri="{D42A27DB-BD31-4B8C-83A1-F6EECF244321}">
                <p14:modId xmlns:p14="http://schemas.microsoft.com/office/powerpoint/2010/main" val="3752916236"/>
              </p:ext>
            </p:extLst>
          </p:nvPr>
        </p:nvGraphicFramePr>
        <p:xfrm>
          <a:off x="323266" y="2413590"/>
          <a:ext cx="11053572" cy="14034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B9ED1FB-5719-60A4-CBE5-0E778CFCB8D2}"/>
              </a:ext>
            </a:extLst>
          </p:cNvPr>
          <p:cNvGraphicFramePr/>
          <p:nvPr>
            <p:extLst>
              <p:ext uri="{D42A27DB-BD31-4B8C-83A1-F6EECF244321}">
                <p14:modId xmlns:p14="http://schemas.microsoft.com/office/powerpoint/2010/main" val="1115729576"/>
              </p:ext>
            </p:extLst>
          </p:nvPr>
        </p:nvGraphicFramePr>
        <p:xfrm>
          <a:off x="323266" y="4115047"/>
          <a:ext cx="11053572" cy="12759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31756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B109B05-2EB0-E421-6A01-99F9753BF9E4}"/>
              </a:ext>
            </a:extLst>
          </p:cNvPr>
          <p:cNvGraphicFramePr/>
          <p:nvPr>
            <p:extLst>
              <p:ext uri="{D42A27DB-BD31-4B8C-83A1-F6EECF244321}">
                <p14:modId xmlns:p14="http://schemas.microsoft.com/office/powerpoint/2010/main" val="3045218538"/>
              </p:ext>
            </p:extLst>
          </p:nvPr>
        </p:nvGraphicFramePr>
        <p:xfrm>
          <a:off x="346345" y="688847"/>
          <a:ext cx="10829656" cy="2008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Arrow: Right 18">
            <a:extLst>
              <a:ext uri="{FF2B5EF4-FFF2-40B4-BE49-F238E27FC236}">
                <a16:creationId xmlns:a16="http://schemas.microsoft.com/office/drawing/2014/main" id="{E64A36CF-A43A-3FDC-3E37-A20E039CCE40}"/>
              </a:ext>
            </a:extLst>
          </p:cNvPr>
          <p:cNvSpPr/>
          <p:nvPr/>
        </p:nvSpPr>
        <p:spPr>
          <a:xfrm>
            <a:off x="-1112519" y="1752600"/>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FC0316C-D07B-C0FC-D8FF-1F3A52EE49BC}"/>
              </a:ext>
            </a:extLst>
          </p:cNvPr>
          <p:cNvSpPr txBox="1">
            <a:spLocks/>
          </p:cNvSpPr>
          <p:nvPr/>
        </p:nvSpPr>
        <p:spPr>
          <a:xfrm>
            <a:off x="406400" y="344424"/>
            <a:ext cx="10769600" cy="228600"/>
          </a:xfrm>
          <a:prstGeom prst="rect">
            <a:avLst/>
          </a:prstGeom>
          <a:solidFill>
            <a:srgbClr val="D16014"/>
          </a:solidFill>
          <a:ln w="12700">
            <a:noFill/>
            <a:miter lim="400000"/>
          </a:ln>
          <a:effectLst/>
        </p:spPr>
        <p:txBody>
          <a:bodyPr vert="horz" wrap="square" lIns="0" tIns="0" rIns="0" bIns="0" anchor="t" anchorCtr="0">
            <a:noAutofit/>
          </a:bodyPr>
          <a:lstStyle>
            <a:lvl1pPr marL="342900" indent="-342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1pPr>
            <a:lvl2pPr marL="342900" indent="1143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2pPr>
            <a:lvl3pPr marL="342900" indent="5715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3pPr>
            <a:lvl4pPr marL="342900" indent="10287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4pPr>
            <a:lvl5pPr marL="342900" indent="1485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indent="0" eaLnBrk="1">
              <a:spcBef>
                <a:spcPct val="0"/>
              </a:spcBef>
              <a:spcAft>
                <a:spcPts val="600"/>
              </a:spcAft>
            </a:pPr>
            <a:r>
              <a:rPr lang="en-US" sz="1600" b="1">
                <a:solidFill>
                  <a:srgbClr val="FFFFFF"/>
                </a:solidFill>
              </a:rPr>
              <a:t>ONE HOT ENCODING</a:t>
            </a:r>
          </a:p>
        </p:txBody>
      </p:sp>
      <p:graphicFrame>
        <p:nvGraphicFramePr>
          <p:cNvPr id="7" name="Diagram 6">
            <a:extLst>
              <a:ext uri="{FF2B5EF4-FFF2-40B4-BE49-F238E27FC236}">
                <a16:creationId xmlns:a16="http://schemas.microsoft.com/office/drawing/2014/main" id="{1F3C668D-8EDB-505B-5A69-0F39B232F726}"/>
              </a:ext>
            </a:extLst>
          </p:cNvPr>
          <p:cNvGraphicFramePr/>
          <p:nvPr>
            <p:extLst>
              <p:ext uri="{D42A27DB-BD31-4B8C-83A1-F6EECF244321}">
                <p14:modId xmlns:p14="http://schemas.microsoft.com/office/powerpoint/2010/main" val="1917282265"/>
              </p:ext>
            </p:extLst>
          </p:nvPr>
        </p:nvGraphicFramePr>
        <p:xfrm>
          <a:off x="376373" y="2752890"/>
          <a:ext cx="10769600" cy="1827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26EC2EE0-F40D-97E8-EF9B-D43A7A5E8328}"/>
              </a:ext>
            </a:extLst>
          </p:cNvPr>
          <p:cNvGraphicFramePr/>
          <p:nvPr>
            <p:extLst>
              <p:ext uri="{D42A27DB-BD31-4B8C-83A1-F6EECF244321}">
                <p14:modId xmlns:p14="http://schemas.microsoft.com/office/powerpoint/2010/main" val="2794056908"/>
              </p:ext>
            </p:extLst>
          </p:nvPr>
        </p:nvGraphicFramePr>
        <p:xfrm>
          <a:off x="316318" y="4679726"/>
          <a:ext cx="10829655" cy="17205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52508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DDE55E-B34E-A7D7-6D22-48A25A5B7B5F}"/>
              </a:ext>
            </a:extLst>
          </p:cNvPr>
          <p:cNvSpPr>
            <a:spLocks noGrp="1"/>
          </p:cNvSpPr>
          <p:nvPr>
            <p:ph type="body" sz="quarter" idx="16"/>
          </p:nvPr>
        </p:nvSpPr>
        <p:spPr>
          <a:solidFill>
            <a:srgbClr val="FB7600"/>
          </a:solidFill>
        </p:spPr>
        <p:txBody>
          <a:bodyPr/>
          <a:lstStyle/>
          <a:p>
            <a:r>
              <a:rPr lang="en-US" dirty="0"/>
              <a:t>NLP</a:t>
            </a:r>
          </a:p>
        </p:txBody>
      </p:sp>
      <p:graphicFrame>
        <p:nvGraphicFramePr>
          <p:cNvPr id="7" name="Diagram 6">
            <a:extLst>
              <a:ext uri="{FF2B5EF4-FFF2-40B4-BE49-F238E27FC236}">
                <a16:creationId xmlns:a16="http://schemas.microsoft.com/office/drawing/2014/main" id="{5AFEA9B3-7051-874D-19F2-DF2BE1C12C7E}"/>
              </a:ext>
            </a:extLst>
          </p:cNvPr>
          <p:cNvGraphicFramePr/>
          <p:nvPr>
            <p:extLst>
              <p:ext uri="{D42A27DB-BD31-4B8C-83A1-F6EECF244321}">
                <p14:modId xmlns:p14="http://schemas.microsoft.com/office/powerpoint/2010/main" val="2508876764"/>
              </p:ext>
            </p:extLst>
          </p:nvPr>
        </p:nvGraphicFramePr>
        <p:xfrm>
          <a:off x="406400" y="803463"/>
          <a:ext cx="10769600" cy="81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E5CED593-C523-80C6-D62B-AFBF87CDB648}"/>
              </a:ext>
            </a:extLst>
          </p:cNvPr>
          <p:cNvGraphicFramePr/>
          <p:nvPr>
            <p:extLst>
              <p:ext uri="{D42A27DB-BD31-4B8C-83A1-F6EECF244321}">
                <p14:modId xmlns:p14="http://schemas.microsoft.com/office/powerpoint/2010/main" val="3481272589"/>
              </p:ext>
            </p:extLst>
          </p:nvPr>
        </p:nvGraphicFramePr>
        <p:xfrm>
          <a:off x="406400" y="1809721"/>
          <a:ext cx="10679134" cy="15281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4" name="Picture 6" descr="Chapter 2 Tokenization | Supervised Machine Learning for Text Analysis in R">
            <a:extLst>
              <a:ext uri="{FF2B5EF4-FFF2-40B4-BE49-F238E27FC236}">
                <a16:creationId xmlns:a16="http://schemas.microsoft.com/office/drawing/2014/main" id="{4E372B1A-4623-EB10-3925-B80281B423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90355" y="3544778"/>
            <a:ext cx="3413039" cy="28068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ta Preprocessing | Natural Language Processing | by Basil K Jose | Medium">
            <a:extLst>
              <a:ext uri="{FF2B5EF4-FFF2-40B4-BE49-F238E27FC236}">
                <a16:creationId xmlns:a16="http://schemas.microsoft.com/office/drawing/2014/main" id="{0A4EB39C-554E-33A5-B907-949DC0DBBF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1872" y="3544778"/>
            <a:ext cx="3566091" cy="292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383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Arc 2056">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9" name="Oval 205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50" name="Picture 2" descr="Algorithm - Free computer icons">
            <a:extLst>
              <a:ext uri="{FF2B5EF4-FFF2-40B4-BE49-F238E27FC236}">
                <a16:creationId xmlns:a16="http://schemas.microsoft.com/office/drawing/2014/main" id="{BD9016AB-E26A-CB08-F9F8-BD4FE19811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0764" y="2084619"/>
            <a:ext cx="3143408" cy="3143408"/>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FA30CFB0-5E6F-B820-A948-A53B63837300}"/>
              </a:ext>
            </a:extLst>
          </p:cNvPr>
          <p:cNvGraphicFramePr/>
          <p:nvPr>
            <p:extLst>
              <p:ext uri="{D42A27DB-BD31-4B8C-83A1-F6EECF244321}">
                <p14:modId xmlns:p14="http://schemas.microsoft.com/office/powerpoint/2010/main" val="1506812059"/>
              </p:ext>
            </p:extLst>
          </p:nvPr>
        </p:nvGraphicFramePr>
        <p:xfrm>
          <a:off x="288098" y="2192055"/>
          <a:ext cx="6688899" cy="2066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7594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Framework of machine learning for maternal healthcare"/>
          <p:cNvSpPr txBox="1">
            <a:spLocks noGrp="1"/>
          </p:cNvSpPr>
          <p:nvPr>
            <p:ph type="body" sz="quarter" idx="1"/>
          </p:nvPr>
        </p:nvSpPr>
        <p:spPr>
          <a:prstGeom prst="rect">
            <a:avLst/>
          </a:prstGeom>
        </p:spPr>
        <p:txBody>
          <a:bodyPr/>
          <a:lstStyle/>
          <a:p>
            <a:r>
              <a:t>Framework of machine learning for maternal healthcare</a:t>
            </a:r>
          </a:p>
        </p:txBody>
      </p:sp>
      <p:sp>
        <p:nvSpPr>
          <p:cNvPr id="3" name="TextBox 2">
            <a:extLst>
              <a:ext uri="{FF2B5EF4-FFF2-40B4-BE49-F238E27FC236}">
                <a16:creationId xmlns:a16="http://schemas.microsoft.com/office/drawing/2014/main" id="{25F98166-40D4-FBC5-3826-7DE69562B208}"/>
              </a:ext>
            </a:extLst>
          </p:cNvPr>
          <p:cNvSpPr txBox="1"/>
          <p:nvPr/>
        </p:nvSpPr>
        <p:spPr>
          <a:xfrm>
            <a:off x="406400" y="5881179"/>
            <a:ext cx="712156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dirty="0"/>
              <a:t>https://bmcpregnancychildbirth.biomedcentral.com/articles/10.1186/s12884-022-04594-2</a:t>
            </a:r>
          </a:p>
        </p:txBody>
      </p:sp>
      <p:graphicFrame>
        <p:nvGraphicFramePr>
          <p:cNvPr id="16" name="Diagram 15">
            <a:extLst>
              <a:ext uri="{FF2B5EF4-FFF2-40B4-BE49-F238E27FC236}">
                <a16:creationId xmlns:a16="http://schemas.microsoft.com/office/drawing/2014/main" id="{6F090A8A-0EA3-4574-9A3A-C15EF1AA6975}"/>
              </a:ext>
            </a:extLst>
          </p:cNvPr>
          <p:cNvGraphicFramePr/>
          <p:nvPr>
            <p:extLst>
              <p:ext uri="{D42A27DB-BD31-4B8C-83A1-F6EECF244321}">
                <p14:modId xmlns:p14="http://schemas.microsoft.com/office/powerpoint/2010/main" val="3007685808"/>
              </p:ext>
            </p:extLst>
          </p:nvPr>
        </p:nvGraphicFramePr>
        <p:xfrm>
          <a:off x="406400" y="713984"/>
          <a:ext cx="10769600" cy="1966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Diagram 20">
            <a:extLst>
              <a:ext uri="{FF2B5EF4-FFF2-40B4-BE49-F238E27FC236}">
                <a16:creationId xmlns:a16="http://schemas.microsoft.com/office/drawing/2014/main" id="{29BEC6AF-C591-A3C7-3CDB-5F50DA6879A2}"/>
              </a:ext>
            </a:extLst>
          </p:cNvPr>
          <p:cNvGraphicFramePr/>
          <p:nvPr>
            <p:extLst>
              <p:ext uri="{D42A27DB-BD31-4B8C-83A1-F6EECF244321}">
                <p14:modId xmlns:p14="http://schemas.microsoft.com/office/powerpoint/2010/main" val="635772955"/>
              </p:ext>
            </p:extLst>
          </p:nvPr>
        </p:nvGraphicFramePr>
        <p:xfrm>
          <a:off x="594987" y="693107"/>
          <a:ext cx="5956126" cy="50553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descr="Machine learning to predict pregnancy outcomes: a systematic review,  synthesizing framework and future research agenda | BMC Pregnancy and  Childbirth | Full Text">
            <a:extLst>
              <a:ext uri="{FF2B5EF4-FFF2-40B4-BE49-F238E27FC236}">
                <a16:creationId xmlns:a16="http://schemas.microsoft.com/office/drawing/2014/main" id="{0740279E-6422-4BDB-B88B-D36925C597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4116" y="1745336"/>
            <a:ext cx="4952897" cy="33673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EFEEAF-BD4B-673E-958C-1E0215892971}"/>
              </a:ext>
            </a:extLst>
          </p:cNvPr>
          <p:cNvSpPr>
            <a:spLocks noGrp="1"/>
          </p:cNvSpPr>
          <p:nvPr>
            <p:ph type="body" sz="quarter" idx="1"/>
          </p:nvPr>
        </p:nvSpPr>
        <p:spPr/>
        <p:txBody>
          <a:bodyPr/>
          <a:lstStyle/>
          <a:p>
            <a:r>
              <a:rPr lang="en-US"/>
              <a:t>ARCHITECTURE</a:t>
            </a:r>
          </a:p>
        </p:txBody>
      </p:sp>
      <p:pic>
        <p:nvPicPr>
          <p:cNvPr id="6" name="Picture 5">
            <a:extLst>
              <a:ext uri="{FF2B5EF4-FFF2-40B4-BE49-F238E27FC236}">
                <a16:creationId xmlns:a16="http://schemas.microsoft.com/office/drawing/2014/main" id="{B99026B1-EBD6-81D8-1041-BD6AE008CA98}"/>
              </a:ext>
            </a:extLst>
          </p:cNvPr>
          <p:cNvPicPr>
            <a:picLocks noChangeAspect="1"/>
          </p:cNvPicPr>
          <p:nvPr/>
        </p:nvPicPr>
        <p:blipFill>
          <a:blip r:embed="rId2"/>
          <a:stretch>
            <a:fillRect/>
          </a:stretch>
        </p:blipFill>
        <p:spPr>
          <a:xfrm>
            <a:off x="616559" y="2819400"/>
            <a:ext cx="10349282" cy="3657600"/>
          </a:xfrm>
          <a:prstGeom prst="rect">
            <a:avLst/>
          </a:prstGeom>
        </p:spPr>
      </p:pic>
      <p:graphicFrame>
        <p:nvGraphicFramePr>
          <p:cNvPr id="3" name="Diagram 2">
            <a:extLst>
              <a:ext uri="{FF2B5EF4-FFF2-40B4-BE49-F238E27FC236}">
                <a16:creationId xmlns:a16="http://schemas.microsoft.com/office/drawing/2014/main" id="{0AEAB95D-85FF-3BA9-4F56-5166CE7FB178}"/>
              </a:ext>
            </a:extLst>
          </p:cNvPr>
          <p:cNvGraphicFramePr/>
          <p:nvPr>
            <p:extLst>
              <p:ext uri="{D42A27DB-BD31-4B8C-83A1-F6EECF244321}">
                <p14:modId xmlns:p14="http://schemas.microsoft.com/office/powerpoint/2010/main" val="1986987380"/>
              </p:ext>
            </p:extLst>
          </p:nvPr>
        </p:nvGraphicFramePr>
        <p:xfrm>
          <a:off x="406400" y="914400"/>
          <a:ext cx="10769600" cy="1996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425647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920510-C0B5-7A7F-C2D7-DD9DA2E3A397}"/>
              </a:ext>
            </a:extLst>
          </p:cNvPr>
          <p:cNvSpPr>
            <a:spLocks noGrp="1"/>
          </p:cNvSpPr>
          <p:nvPr>
            <p:ph type="body" sz="quarter" idx="1"/>
          </p:nvPr>
        </p:nvSpPr>
        <p:spPr/>
        <p:txBody>
          <a:bodyPr/>
          <a:lstStyle/>
          <a:p>
            <a:r>
              <a:rPr lang="en-US"/>
              <a:t>analytic/algorithm Specification</a:t>
            </a:r>
          </a:p>
          <a:p>
            <a:endParaRPr lang="en-US"/>
          </a:p>
        </p:txBody>
      </p:sp>
      <p:graphicFrame>
        <p:nvGraphicFramePr>
          <p:cNvPr id="4" name="Diagram 3">
            <a:extLst>
              <a:ext uri="{FF2B5EF4-FFF2-40B4-BE49-F238E27FC236}">
                <a16:creationId xmlns:a16="http://schemas.microsoft.com/office/drawing/2014/main" id="{D1E01DDD-6F45-5F6B-0EE7-8F1626A2706D}"/>
              </a:ext>
            </a:extLst>
          </p:cNvPr>
          <p:cNvGraphicFramePr/>
          <p:nvPr>
            <p:extLst>
              <p:ext uri="{D42A27DB-BD31-4B8C-83A1-F6EECF244321}">
                <p14:modId xmlns:p14="http://schemas.microsoft.com/office/powerpoint/2010/main" val="2445858977"/>
              </p:ext>
            </p:extLst>
          </p:nvPr>
        </p:nvGraphicFramePr>
        <p:xfrm>
          <a:off x="406400" y="609600"/>
          <a:ext cx="107696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7587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Text Placeholder 1">
            <a:extLst>
              <a:ext uri="{FF2B5EF4-FFF2-40B4-BE49-F238E27FC236}">
                <a16:creationId xmlns:a16="http://schemas.microsoft.com/office/drawing/2014/main" id="{495CC99E-7D1D-DDF5-2BA3-3D9D06625A1C}"/>
              </a:ext>
            </a:extLst>
          </p:cNvPr>
          <p:cNvSpPr txBox="1">
            <a:spLocks noChangeArrowheads="1"/>
          </p:cNvSpPr>
          <p:nvPr/>
        </p:nvSpPr>
        <p:spPr bwMode="auto">
          <a:xfrm>
            <a:off x="356616" y="329184"/>
            <a:ext cx="11173968" cy="261991"/>
          </a:xfrm>
          <a:prstGeom prst="rect">
            <a:avLst/>
          </a:prstGeom>
          <a:solidFill>
            <a:srgbClr val="D1601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1pPr>
            <a:lvl2pPr marL="342900" indent="1143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2pPr>
            <a:lvl3pPr marL="342900" indent="5715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3pPr>
            <a:lvl4pPr marL="342900" indent="10287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4pPr>
            <a:lvl5pPr marL="342900" indent="1485900" algn="l" rtl="0" fontAlgn="base" hangingPunct="0">
              <a:spcBef>
                <a:spcPts val="400"/>
              </a:spcBef>
              <a:spcAft>
                <a:spcPct val="0"/>
              </a:spcAft>
              <a:defRPr kern="1200">
                <a:solidFill>
                  <a:srgbClr val="11602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pPr>
            <a:r>
              <a:rPr lang="en-US" altLang="en-US" sz="1400" b="1" dirty="0">
                <a:solidFill>
                  <a:srgbClr val="FFFFFF"/>
                </a:solidFill>
              </a:rPr>
              <a:t>ENDORSEMENT</a:t>
            </a:r>
          </a:p>
        </p:txBody>
      </p:sp>
      <p:graphicFrame>
        <p:nvGraphicFramePr>
          <p:cNvPr id="4" name="Diagram 3">
            <a:extLst>
              <a:ext uri="{FF2B5EF4-FFF2-40B4-BE49-F238E27FC236}">
                <a16:creationId xmlns:a16="http://schemas.microsoft.com/office/drawing/2014/main" id="{38B7025A-A369-BA70-B35A-A90122AEE358}"/>
              </a:ext>
            </a:extLst>
          </p:cNvPr>
          <p:cNvGraphicFramePr/>
          <p:nvPr>
            <p:extLst>
              <p:ext uri="{D42A27DB-BD31-4B8C-83A1-F6EECF244321}">
                <p14:modId xmlns:p14="http://schemas.microsoft.com/office/powerpoint/2010/main" val="2842742079"/>
              </p:ext>
            </p:extLst>
          </p:nvPr>
        </p:nvGraphicFramePr>
        <p:xfrm>
          <a:off x="6096000" y="3310128"/>
          <a:ext cx="5106990" cy="2051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4" descr="Photo of Dr Sujith Krishnan">
            <a:extLst>
              <a:ext uri="{FF2B5EF4-FFF2-40B4-BE49-F238E27FC236}">
                <a16:creationId xmlns:a16="http://schemas.microsoft.com/office/drawing/2014/main" id="{15BEE091-9A35-6C20-AC0D-3DA9816D0E04}"/>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643032" y="787439"/>
            <a:ext cx="1721960" cy="15994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Profile photo of Dr. Reyna Rollins">
            <a:extLst>
              <a:ext uri="{FF2B5EF4-FFF2-40B4-BE49-F238E27FC236}">
                <a16:creationId xmlns:a16="http://schemas.microsoft.com/office/drawing/2014/main" id="{B83FA022-62B0-3A23-BD32-0293048338EE}"/>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8331716" y="753641"/>
            <a:ext cx="1721960" cy="17000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Graphical user interface, text&#10;&#10;Description automatically generated">
            <a:extLst>
              <a:ext uri="{FF2B5EF4-FFF2-40B4-BE49-F238E27FC236}">
                <a16:creationId xmlns:a16="http://schemas.microsoft.com/office/drawing/2014/main" id="{3632E062-DB9B-9BB8-B6EB-F976D3481402}"/>
              </a:ext>
            </a:extLst>
          </p:cNvPr>
          <p:cNvPicPr>
            <a:picLocks noChangeAspect="1"/>
          </p:cNvPicPr>
          <p:nvPr/>
        </p:nvPicPr>
        <p:blipFill>
          <a:blip r:embed="rId10"/>
          <a:stretch>
            <a:fillRect/>
          </a:stretch>
        </p:blipFill>
        <p:spPr>
          <a:xfrm>
            <a:off x="4523334" y="1331048"/>
            <a:ext cx="2142700" cy="599956"/>
          </a:xfrm>
          <a:prstGeom prst="rect">
            <a:avLst/>
          </a:prstGeom>
        </p:spPr>
      </p:pic>
      <p:sp>
        <p:nvSpPr>
          <p:cNvPr id="13" name="TextBox 12">
            <a:extLst>
              <a:ext uri="{FF2B5EF4-FFF2-40B4-BE49-F238E27FC236}">
                <a16:creationId xmlns:a16="http://schemas.microsoft.com/office/drawing/2014/main" id="{5B47F0EE-C5B7-EDB5-F1FD-EB1C7991975C}"/>
              </a:ext>
            </a:extLst>
          </p:cNvPr>
          <p:cNvSpPr txBox="1"/>
          <p:nvPr/>
        </p:nvSpPr>
        <p:spPr>
          <a:xfrm>
            <a:off x="1539320" y="2453726"/>
            <a:ext cx="1929384" cy="369332"/>
          </a:xfrm>
          <a:prstGeom prst="rect">
            <a:avLst/>
          </a:prstGeom>
          <a:noFill/>
        </p:spPr>
        <p:txBody>
          <a:bodyPr wrap="square">
            <a:spAutoFit/>
          </a:bodyPr>
          <a:lstStyle/>
          <a:p>
            <a:r>
              <a:rPr lang="en-US" b="1"/>
              <a:t>Dr. Sujith Krishnan</a:t>
            </a:r>
            <a:endParaRPr lang="en-US" b="1"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6" name="TextBox 15">
            <a:extLst>
              <a:ext uri="{FF2B5EF4-FFF2-40B4-BE49-F238E27FC236}">
                <a16:creationId xmlns:a16="http://schemas.microsoft.com/office/drawing/2014/main" id="{BCCD4D63-A1CC-4D6A-60E8-F6886FE37C7B}"/>
              </a:ext>
            </a:extLst>
          </p:cNvPr>
          <p:cNvSpPr txBox="1"/>
          <p:nvPr/>
        </p:nvSpPr>
        <p:spPr>
          <a:xfrm>
            <a:off x="8228004" y="2453726"/>
            <a:ext cx="1929384" cy="369332"/>
          </a:xfrm>
          <a:prstGeom prst="rect">
            <a:avLst/>
          </a:prstGeom>
          <a:noFill/>
        </p:spPr>
        <p:txBody>
          <a:bodyPr wrap="square">
            <a:spAutoFit/>
          </a:bodyPr>
          <a:lstStyle/>
          <a:p>
            <a:r>
              <a:rPr lang="en-US" b="1"/>
              <a:t>Dr. Reyna Rollins</a:t>
            </a:r>
            <a:endParaRPr lang="en-US" b="1"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aphicFrame>
        <p:nvGraphicFramePr>
          <p:cNvPr id="3" name="Diagram 2">
            <a:extLst>
              <a:ext uri="{FF2B5EF4-FFF2-40B4-BE49-F238E27FC236}">
                <a16:creationId xmlns:a16="http://schemas.microsoft.com/office/drawing/2014/main" id="{5B18D4B9-AA6A-C5AD-69FB-C8A36F594539}"/>
              </a:ext>
            </a:extLst>
          </p:cNvPr>
          <p:cNvGraphicFramePr/>
          <p:nvPr>
            <p:extLst>
              <p:ext uri="{D42A27DB-BD31-4B8C-83A1-F6EECF244321}">
                <p14:modId xmlns:p14="http://schemas.microsoft.com/office/powerpoint/2010/main" val="1823592648"/>
              </p:ext>
            </p:extLst>
          </p:nvPr>
        </p:nvGraphicFramePr>
        <p:xfrm>
          <a:off x="383623" y="3045815"/>
          <a:ext cx="5411121" cy="226215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5" name="Diagram 4">
            <a:extLst>
              <a:ext uri="{FF2B5EF4-FFF2-40B4-BE49-F238E27FC236}">
                <a16:creationId xmlns:a16="http://schemas.microsoft.com/office/drawing/2014/main" id="{3047FE3D-6281-231E-E29F-0D3279FF7490}"/>
              </a:ext>
            </a:extLst>
          </p:cNvPr>
          <p:cNvGraphicFramePr/>
          <p:nvPr>
            <p:extLst>
              <p:ext uri="{D42A27DB-BD31-4B8C-83A1-F6EECF244321}">
                <p14:modId xmlns:p14="http://schemas.microsoft.com/office/powerpoint/2010/main" val="1866884525"/>
              </p:ext>
            </p:extLst>
          </p:nvPr>
        </p:nvGraphicFramePr>
        <p:xfrm>
          <a:off x="6397256" y="3045815"/>
          <a:ext cx="5106990" cy="221599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4003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CD7A25C-097B-3D87-374B-484E2435722E}"/>
              </a:ext>
            </a:extLst>
          </p:cNvPr>
          <p:cNvGraphicFramePr/>
          <p:nvPr>
            <p:extLst>
              <p:ext uri="{D42A27DB-BD31-4B8C-83A1-F6EECF244321}">
                <p14:modId xmlns:p14="http://schemas.microsoft.com/office/powerpoint/2010/main" val="1505155348"/>
              </p:ext>
            </p:extLst>
          </p:nvPr>
        </p:nvGraphicFramePr>
        <p:xfrm>
          <a:off x="352551" y="612280"/>
          <a:ext cx="10877298" cy="5282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Arrow: Right 18">
            <a:extLst>
              <a:ext uri="{FF2B5EF4-FFF2-40B4-BE49-F238E27FC236}">
                <a16:creationId xmlns:a16="http://schemas.microsoft.com/office/drawing/2014/main" id="{E64A36CF-A43A-3FDC-3E37-A20E039CCE40}"/>
              </a:ext>
            </a:extLst>
          </p:cNvPr>
          <p:cNvSpPr/>
          <p:nvPr/>
        </p:nvSpPr>
        <p:spPr>
          <a:xfrm>
            <a:off x="-1112519" y="1752600"/>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FC0316C-D07B-C0FC-D8FF-1F3A52EE49BC}"/>
              </a:ext>
            </a:extLst>
          </p:cNvPr>
          <p:cNvSpPr txBox="1">
            <a:spLocks/>
          </p:cNvSpPr>
          <p:nvPr/>
        </p:nvSpPr>
        <p:spPr>
          <a:xfrm>
            <a:off x="406400" y="289560"/>
            <a:ext cx="10769600" cy="228600"/>
          </a:xfrm>
          <a:prstGeom prst="rect">
            <a:avLst/>
          </a:prstGeom>
          <a:solidFill>
            <a:srgbClr val="D16014"/>
          </a:solidFill>
          <a:ln w="12700">
            <a:noFill/>
            <a:miter lim="400000"/>
          </a:ln>
          <a:effectLst/>
        </p:spPr>
        <p:txBody>
          <a:bodyPr vert="horz" wrap="square" lIns="0" tIns="0" rIns="0" bIns="0" anchor="t" anchorCtr="0">
            <a:noAutofit/>
          </a:bodyPr>
          <a:lstStyle>
            <a:lvl1pPr marL="342900" indent="-342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1pPr>
            <a:lvl2pPr marL="342900" indent="1143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2pPr>
            <a:lvl3pPr marL="342900" indent="5715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3pPr>
            <a:lvl4pPr marL="342900" indent="10287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4pPr>
            <a:lvl5pPr marL="342900" indent="1485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indent="0" eaLnBrk="1">
              <a:spcBef>
                <a:spcPct val="0"/>
              </a:spcBef>
              <a:spcAft>
                <a:spcPts val="600"/>
              </a:spcAft>
            </a:pPr>
            <a:r>
              <a:rPr lang="en-US" sz="1600" b="1" dirty="0">
                <a:solidFill>
                  <a:srgbClr val="FFFFFF"/>
                </a:solidFill>
              </a:rPr>
              <a:t>MODEL TRAINING</a:t>
            </a:r>
          </a:p>
        </p:txBody>
      </p:sp>
      <p:graphicFrame>
        <p:nvGraphicFramePr>
          <p:cNvPr id="5" name="Diagram 4">
            <a:extLst>
              <a:ext uri="{FF2B5EF4-FFF2-40B4-BE49-F238E27FC236}">
                <a16:creationId xmlns:a16="http://schemas.microsoft.com/office/drawing/2014/main" id="{63E08F53-CC9F-E4FB-98BC-60E2A1B11213}"/>
              </a:ext>
            </a:extLst>
          </p:cNvPr>
          <p:cNvGraphicFramePr/>
          <p:nvPr>
            <p:extLst>
              <p:ext uri="{D42A27DB-BD31-4B8C-83A1-F6EECF244321}">
                <p14:modId xmlns:p14="http://schemas.microsoft.com/office/powerpoint/2010/main" val="292736691"/>
              </p:ext>
            </p:extLst>
          </p:nvPr>
        </p:nvGraphicFramePr>
        <p:xfrm>
          <a:off x="298702" y="4922729"/>
          <a:ext cx="10877298" cy="972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798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Arc 2056">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9" name="Oval 2058">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122" name="Picture 2" descr="Data visualization Icons &amp; Symbols">
            <a:extLst>
              <a:ext uri="{FF2B5EF4-FFF2-40B4-BE49-F238E27FC236}">
                <a16:creationId xmlns:a16="http://schemas.microsoft.com/office/drawing/2014/main" id="{591584AF-C013-4F56-1BE0-85B7783ED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534" y="2375694"/>
            <a:ext cx="2643850" cy="20334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90B7E4DC-2345-B8A9-38C0-9FBF6282ED34}"/>
              </a:ext>
            </a:extLst>
          </p:cNvPr>
          <p:cNvGraphicFramePr/>
          <p:nvPr>
            <p:extLst>
              <p:ext uri="{D42A27DB-BD31-4B8C-83A1-F6EECF244321}">
                <p14:modId xmlns:p14="http://schemas.microsoft.com/office/powerpoint/2010/main" val="1131694816"/>
              </p:ext>
            </p:extLst>
          </p:nvPr>
        </p:nvGraphicFramePr>
        <p:xfrm>
          <a:off x="2054268" y="2617940"/>
          <a:ext cx="4216143" cy="1265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36594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6918DD-48D1-4146-A375-2DD4F2212317}"/>
              </a:ext>
            </a:extLst>
          </p:cNvPr>
          <p:cNvSpPr>
            <a:spLocks noGrp="1"/>
          </p:cNvSpPr>
          <p:nvPr>
            <p:ph type="body" sz="quarter" idx="14"/>
          </p:nvPr>
        </p:nvSpPr>
        <p:spPr>
          <a:xfrm>
            <a:off x="406400" y="914400"/>
            <a:ext cx="10769600" cy="5181600"/>
          </a:xfrm>
        </p:spPr>
        <p:txBody>
          <a:bodyPr/>
          <a:lstStyle/>
          <a:p>
            <a:pPr marL="0" indent="0"/>
            <a:endParaRPr lang="en-US"/>
          </a:p>
          <a:p>
            <a:pPr marL="285750" indent="-285750">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CAE4DD6A-8580-2C86-0AF7-E56498ACB8FD}"/>
              </a:ext>
            </a:extLst>
          </p:cNvPr>
          <p:cNvPicPr>
            <a:picLocks noChangeAspect="1"/>
          </p:cNvPicPr>
          <p:nvPr/>
        </p:nvPicPr>
        <p:blipFill>
          <a:blip r:embed="rId2"/>
          <a:stretch>
            <a:fillRect/>
          </a:stretch>
        </p:blipFill>
        <p:spPr>
          <a:xfrm>
            <a:off x="246529" y="1465945"/>
            <a:ext cx="5544671" cy="3523774"/>
          </a:xfrm>
          <a:prstGeom prst="rect">
            <a:avLst/>
          </a:prstGeom>
        </p:spPr>
      </p:pic>
      <p:pic>
        <p:nvPicPr>
          <p:cNvPr id="3" name="Picture 2">
            <a:extLst>
              <a:ext uri="{FF2B5EF4-FFF2-40B4-BE49-F238E27FC236}">
                <a16:creationId xmlns:a16="http://schemas.microsoft.com/office/drawing/2014/main" id="{C2DC437A-5CD7-9A8D-1BB2-8663C18EC5C4}"/>
              </a:ext>
            </a:extLst>
          </p:cNvPr>
          <p:cNvPicPr>
            <a:picLocks noChangeAspect="1"/>
          </p:cNvPicPr>
          <p:nvPr/>
        </p:nvPicPr>
        <p:blipFill>
          <a:blip r:embed="rId3"/>
          <a:stretch>
            <a:fillRect/>
          </a:stretch>
        </p:blipFill>
        <p:spPr>
          <a:xfrm>
            <a:off x="5951071" y="1380673"/>
            <a:ext cx="5437945" cy="3368182"/>
          </a:xfrm>
          <a:prstGeom prst="rect">
            <a:avLst/>
          </a:prstGeom>
        </p:spPr>
      </p:pic>
      <p:graphicFrame>
        <p:nvGraphicFramePr>
          <p:cNvPr id="9" name="Diagram 8">
            <a:extLst>
              <a:ext uri="{FF2B5EF4-FFF2-40B4-BE49-F238E27FC236}">
                <a16:creationId xmlns:a16="http://schemas.microsoft.com/office/drawing/2014/main" id="{35F05F5E-A3E5-24BF-5C85-E7B17D04E78B}"/>
              </a:ext>
            </a:extLst>
          </p:cNvPr>
          <p:cNvGraphicFramePr/>
          <p:nvPr>
            <p:extLst>
              <p:ext uri="{D42A27DB-BD31-4B8C-83A1-F6EECF244321}">
                <p14:modId xmlns:p14="http://schemas.microsoft.com/office/powerpoint/2010/main" val="3039311348"/>
              </p:ext>
            </p:extLst>
          </p:nvPr>
        </p:nvGraphicFramePr>
        <p:xfrm>
          <a:off x="1426586" y="5074991"/>
          <a:ext cx="3184555" cy="4234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Diagram 1">
            <a:extLst>
              <a:ext uri="{FF2B5EF4-FFF2-40B4-BE49-F238E27FC236}">
                <a16:creationId xmlns:a16="http://schemas.microsoft.com/office/drawing/2014/main" id="{BC09FB0E-D445-C129-E294-F408D42C01A3}"/>
              </a:ext>
            </a:extLst>
          </p:cNvPr>
          <p:cNvGraphicFramePr/>
          <p:nvPr>
            <p:extLst>
              <p:ext uri="{D42A27DB-BD31-4B8C-83A1-F6EECF244321}">
                <p14:modId xmlns:p14="http://schemas.microsoft.com/office/powerpoint/2010/main" val="834563854"/>
              </p:ext>
            </p:extLst>
          </p:nvPr>
        </p:nvGraphicFramePr>
        <p:xfrm>
          <a:off x="6989524" y="4841855"/>
          <a:ext cx="3529476" cy="42344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Rectangle 1">
            <a:extLst>
              <a:ext uri="{FF2B5EF4-FFF2-40B4-BE49-F238E27FC236}">
                <a16:creationId xmlns:a16="http://schemas.microsoft.com/office/drawing/2014/main" id="{9452B3BA-9513-CB5B-C524-64F7BF36DFD6}"/>
              </a:ext>
            </a:extLst>
          </p:cNvPr>
          <p:cNvSpPr txBox="1">
            <a:spLocks/>
          </p:cNvSpPr>
          <p:nvPr/>
        </p:nvSpPr>
        <p:spPr>
          <a:xfrm>
            <a:off x="406400" y="359663"/>
            <a:ext cx="10769600" cy="228600"/>
          </a:xfrm>
          <a:prstGeom prst="rect">
            <a:avLst/>
          </a:prstGeom>
          <a:solidFill>
            <a:srgbClr val="D16014"/>
          </a:solidFill>
          <a:ln w="12700">
            <a:miter lim="400000"/>
          </a:ln>
        </p:spPr>
        <p:txBody>
          <a:bodyPr vert="horz" wrap="square" lIns="0" tIns="0" rIns="0" bIns="0" anchor="t" anchorCtr="0">
            <a:noAutofit/>
          </a:bodyPr>
          <a:lstStyle>
            <a:lvl1pPr marL="342900" indent="-342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1pPr>
            <a:lvl2pPr marL="342900" indent="1143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2pPr>
            <a:lvl3pPr marL="342900" indent="5715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3pPr>
            <a:lvl4pPr marL="342900" indent="10287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4pPr>
            <a:lvl5pPr marL="342900" indent="1485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a:spcBef>
                <a:spcPct val="0"/>
              </a:spcBef>
            </a:pPr>
            <a:r>
              <a:rPr lang="en-US" sz="1600" b="1" dirty="0">
                <a:solidFill>
                  <a:srgbClr val="FFFFFF"/>
                </a:solidFill>
              </a:rPr>
              <a:t>VISUALIZATIONS</a:t>
            </a:r>
          </a:p>
        </p:txBody>
      </p:sp>
    </p:spTree>
    <p:extLst>
      <p:ext uri="{BB962C8B-B14F-4D97-AF65-F5344CB8AC3E}">
        <p14:creationId xmlns:p14="http://schemas.microsoft.com/office/powerpoint/2010/main" val="365380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a:xfrm>
            <a:off x="406400" y="381000"/>
            <a:ext cx="10769600" cy="228600"/>
          </a:xfrm>
        </p:spPr>
        <p:txBody>
          <a:bodyPr/>
          <a:lstStyle/>
          <a:p>
            <a:r>
              <a:rPr lang="en-US"/>
              <a:t>Visualizations</a:t>
            </a:r>
          </a:p>
        </p:txBody>
      </p:sp>
      <p:pic>
        <p:nvPicPr>
          <p:cNvPr id="3" name="Picture 2">
            <a:extLst>
              <a:ext uri="{FF2B5EF4-FFF2-40B4-BE49-F238E27FC236}">
                <a16:creationId xmlns:a16="http://schemas.microsoft.com/office/drawing/2014/main" id="{AF4BC3A3-D6E1-321D-B3F5-EB300C69064C}"/>
              </a:ext>
            </a:extLst>
          </p:cNvPr>
          <p:cNvPicPr>
            <a:picLocks noChangeAspect="1"/>
          </p:cNvPicPr>
          <p:nvPr/>
        </p:nvPicPr>
        <p:blipFill>
          <a:blip r:embed="rId2"/>
          <a:stretch>
            <a:fillRect/>
          </a:stretch>
        </p:blipFill>
        <p:spPr>
          <a:xfrm>
            <a:off x="112792" y="1335519"/>
            <a:ext cx="5422828" cy="3048001"/>
          </a:xfrm>
          <a:prstGeom prst="rect">
            <a:avLst/>
          </a:prstGeom>
        </p:spPr>
      </p:pic>
      <p:sp>
        <p:nvSpPr>
          <p:cNvPr id="8" name="Rectangle 1">
            <a:extLst>
              <a:ext uri="{FF2B5EF4-FFF2-40B4-BE49-F238E27FC236}">
                <a16:creationId xmlns:a16="http://schemas.microsoft.com/office/drawing/2014/main" id="{BAD08B13-3154-8DFD-DF7B-8849C540C611}"/>
              </a:ext>
            </a:extLst>
          </p:cNvPr>
          <p:cNvSpPr txBox="1">
            <a:spLocks/>
          </p:cNvSpPr>
          <p:nvPr/>
        </p:nvSpPr>
        <p:spPr>
          <a:xfrm>
            <a:off x="406400" y="381000"/>
            <a:ext cx="10769600" cy="228600"/>
          </a:xfrm>
          <a:prstGeom prst="rect">
            <a:avLst/>
          </a:prstGeom>
          <a:solidFill>
            <a:srgbClr val="D16014"/>
          </a:solidFill>
          <a:ln w="12700">
            <a:miter lim="400000"/>
          </a:ln>
        </p:spPr>
        <p:txBody>
          <a:bodyPr vert="horz" wrap="square" lIns="0" tIns="0" rIns="0" bIns="0" anchor="t" anchorCtr="0">
            <a:noAutofit/>
          </a:bodyPr>
          <a:lstStyle>
            <a:lvl1pPr marL="342900" indent="-342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1pPr>
            <a:lvl2pPr marL="342900" indent="1143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2pPr>
            <a:lvl3pPr marL="342900" indent="5715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3pPr>
            <a:lvl4pPr marL="342900" indent="10287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4pPr>
            <a:lvl5pPr marL="342900" indent="1485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a:spcBef>
                <a:spcPct val="0"/>
              </a:spcBef>
            </a:pPr>
            <a:r>
              <a:rPr lang="en-US" sz="1600" b="1" dirty="0">
                <a:solidFill>
                  <a:srgbClr val="FFFFFF"/>
                </a:solidFill>
              </a:rPr>
              <a:t>VISUALIZATIONS</a:t>
            </a:r>
          </a:p>
        </p:txBody>
      </p:sp>
      <p:pic>
        <p:nvPicPr>
          <p:cNvPr id="5" name="Picture 4">
            <a:extLst>
              <a:ext uri="{FF2B5EF4-FFF2-40B4-BE49-F238E27FC236}">
                <a16:creationId xmlns:a16="http://schemas.microsoft.com/office/drawing/2014/main" id="{4DBDB841-1A6E-475E-AF6D-3A6C4048BC20}"/>
              </a:ext>
            </a:extLst>
          </p:cNvPr>
          <p:cNvPicPr>
            <a:picLocks noChangeAspect="1"/>
          </p:cNvPicPr>
          <p:nvPr/>
        </p:nvPicPr>
        <p:blipFill>
          <a:blip r:embed="rId3"/>
          <a:stretch>
            <a:fillRect/>
          </a:stretch>
        </p:blipFill>
        <p:spPr>
          <a:xfrm>
            <a:off x="6288826" y="1335519"/>
            <a:ext cx="4691062" cy="3048000"/>
          </a:xfrm>
          <a:prstGeom prst="rect">
            <a:avLst/>
          </a:prstGeom>
        </p:spPr>
      </p:pic>
      <p:graphicFrame>
        <p:nvGraphicFramePr>
          <p:cNvPr id="9" name="Diagram 8">
            <a:extLst>
              <a:ext uri="{FF2B5EF4-FFF2-40B4-BE49-F238E27FC236}">
                <a16:creationId xmlns:a16="http://schemas.microsoft.com/office/drawing/2014/main" id="{6A06C778-586B-242D-4ECB-FB911A3A86AD}"/>
              </a:ext>
            </a:extLst>
          </p:cNvPr>
          <p:cNvGraphicFramePr/>
          <p:nvPr>
            <p:extLst>
              <p:ext uri="{D42A27DB-BD31-4B8C-83A1-F6EECF244321}">
                <p14:modId xmlns:p14="http://schemas.microsoft.com/office/powerpoint/2010/main" val="529501349"/>
              </p:ext>
            </p:extLst>
          </p:nvPr>
        </p:nvGraphicFramePr>
        <p:xfrm>
          <a:off x="406400" y="4752851"/>
          <a:ext cx="4467441" cy="3385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a:extLst>
              <a:ext uri="{FF2B5EF4-FFF2-40B4-BE49-F238E27FC236}">
                <a16:creationId xmlns:a16="http://schemas.microsoft.com/office/drawing/2014/main" id="{CEAB4054-DD39-AE0B-AE93-A364C394AC79}"/>
              </a:ext>
            </a:extLst>
          </p:cNvPr>
          <p:cNvGraphicFramePr/>
          <p:nvPr>
            <p:extLst>
              <p:ext uri="{D42A27DB-BD31-4B8C-83A1-F6EECF244321}">
                <p14:modId xmlns:p14="http://schemas.microsoft.com/office/powerpoint/2010/main" val="3314605850"/>
              </p:ext>
            </p:extLst>
          </p:nvPr>
        </p:nvGraphicFramePr>
        <p:xfrm>
          <a:off x="5824603" y="4722073"/>
          <a:ext cx="5309268" cy="3693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939289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6918DD-48D1-4146-A375-2DD4F2212317}"/>
              </a:ext>
            </a:extLst>
          </p:cNvPr>
          <p:cNvSpPr>
            <a:spLocks noGrp="1"/>
          </p:cNvSpPr>
          <p:nvPr>
            <p:ph type="body" sz="quarter" idx="14"/>
          </p:nvPr>
        </p:nvSpPr>
        <p:spPr>
          <a:xfrm>
            <a:off x="406400" y="685800"/>
            <a:ext cx="10769600" cy="5562600"/>
          </a:xfrm>
        </p:spPr>
        <p:txBody>
          <a:bodyPr/>
          <a:lstStyle/>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3" name="Rectangle 1">
            <a:extLst>
              <a:ext uri="{FF2B5EF4-FFF2-40B4-BE49-F238E27FC236}">
                <a16:creationId xmlns:a16="http://schemas.microsoft.com/office/drawing/2014/main" id="{30723F59-08A2-B953-C436-40A74D6661C9}"/>
              </a:ext>
            </a:extLst>
          </p:cNvPr>
          <p:cNvSpPr txBox="1">
            <a:spLocks/>
          </p:cNvSpPr>
          <p:nvPr/>
        </p:nvSpPr>
        <p:spPr>
          <a:xfrm>
            <a:off x="425570" y="424009"/>
            <a:ext cx="10785894" cy="296443"/>
          </a:xfrm>
          <a:prstGeom prst="rect">
            <a:avLst/>
          </a:prstGeom>
          <a:solidFill>
            <a:srgbClr val="D16014"/>
          </a:solidFill>
          <a:ln w="12700">
            <a:miter lim="400000"/>
          </a:ln>
        </p:spPr>
        <p:txBody>
          <a:bodyPr vert="horz" wrap="square" lIns="0" tIns="0" rIns="0" bIns="0" anchor="t" anchorCtr="0">
            <a:noAutofit/>
          </a:bodyPr>
          <a:lstStyle>
            <a:lvl1pPr marL="342900" indent="-342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1pPr>
            <a:lvl2pPr marL="342900" indent="1143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2pPr>
            <a:lvl3pPr marL="342900" indent="5715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3pPr>
            <a:lvl4pPr marL="342900" indent="10287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4pPr>
            <a:lvl5pPr marL="342900" indent="1485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a:spcBef>
                <a:spcPct val="0"/>
              </a:spcBef>
            </a:pPr>
            <a:r>
              <a:rPr lang="en-US" sz="1600" b="1" dirty="0">
                <a:solidFill>
                  <a:srgbClr val="FFFFFF"/>
                </a:solidFill>
              </a:rPr>
              <a:t>VISUALIZATIONS</a:t>
            </a:r>
          </a:p>
        </p:txBody>
      </p:sp>
      <p:pic>
        <p:nvPicPr>
          <p:cNvPr id="2" name="Picture 3" descr="Chart, line chart&#10;&#10;Description automatically generated">
            <a:extLst>
              <a:ext uri="{FF2B5EF4-FFF2-40B4-BE49-F238E27FC236}">
                <a16:creationId xmlns:a16="http://schemas.microsoft.com/office/drawing/2014/main" id="{ADCE3699-1B56-5F61-D475-B39DC5FEF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45" y="982243"/>
            <a:ext cx="9012355" cy="480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64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6918DD-48D1-4146-A375-2DD4F2212317}"/>
              </a:ext>
            </a:extLst>
          </p:cNvPr>
          <p:cNvSpPr>
            <a:spLocks noGrp="1"/>
          </p:cNvSpPr>
          <p:nvPr>
            <p:ph type="body" sz="quarter" idx="14"/>
          </p:nvPr>
        </p:nvSpPr>
        <p:spPr>
          <a:xfrm>
            <a:off x="406400" y="1077433"/>
            <a:ext cx="10769600" cy="5029200"/>
          </a:xfrm>
        </p:spPr>
        <p:txBody>
          <a:bodyPr/>
          <a:lstStyle/>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8" name="Picture 7">
            <a:extLst>
              <a:ext uri="{FF2B5EF4-FFF2-40B4-BE49-F238E27FC236}">
                <a16:creationId xmlns:a16="http://schemas.microsoft.com/office/drawing/2014/main" id="{437CA18A-12B5-09F6-DA3E-76F508D35C76}"/>
              </a:ext>
            </a:extLst>
          </p:cNvPr>
          <p:cNvPicPr>
            <a:picLocks noChangeAspect="1"/>
          </p:cNvPicPr>
          <p:nvPr/>
        </p:nvPicPr>
        <p:blipFill>
          <a:blip r:embed="rId2"/>
          <a:stretch>
            <a:fillRect/>
          </a:stretch>
        </p:blipFill>
        <p:spPr>
          <a:xfrm>
            <a:off x="5486400" y="1066800"/>
            <a:ext cx="6096000" cy="5029200"/>
          </a:xfrm>
          <a:prstGeom prst="rect">
            <a:avLst/>
          </a:prstGeom>
        </p:spPr>
      </p:pic>
      <p:graphicFrame>
        <p:nvGraphicFramePr>
          <p:cNvPr id="3" name="Diagram 2">
            <a:extLst>
              <a:ext uri="{FF2B5EF4-FFF2-40B4-BE49-F238E27FC236}">
                <a16:creationId xmlns:a16="http://schemas.microsoft.com/office/drawing/2014/main" id="{52AB2029-32E3-B489-F75F-9B4DDAE4C621}"/>
              </a:ext>
            </a:extLst>
          </p:cNvPr>
          <p:cNvGraphicFramePr/>
          <p:nvPr>
            <p:extLst>
              <p:ext uri="{D42A27DB-BD31-4B8C-83A1-F6EECF244321}">
                <p14:modId xmlns:p14="http://schemas.microsoft.com/office/powerpoint/2010/main" val="1125339412"/>
              </p:ext>
            </p:extLst>
          </p:nvPr>
        </p:nvGraphicFramePr>
        <p:xfrm>
          <a:off x="533400" y="1417441"/>
          <a:ext cx="5181600" cy="433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1">
            <a:extLst>
              <a:ext uri="{FF2B5EF4-FFF2-40B4-BE49-F238E27FC236}">
                <a16:creationId xmlns:a16="http://schemas.microsoft.com/office/drawing/2014/main" id="{587633D4-68D8-9165-0694-FACE0BA059A8}"/>
              </a:ext>
            </a:extLst>
          </p:cNvPr>
          <p:cNvSpPr txBox="1">
            <a:spLocks/>
          </p:cNvSpPr>
          <p:nvPr/>
        </p:nvSpPr>
        <p:spPr>
          <a:xfrm>
            <a:off x="320040" y="365306"/>
            <a:ext cx="10909884" cy="296443"/>
          </a:xfrm>
          <a:prstGeom prst="rect">
            <a:avLst/>
          </a:prstGeom>
          <a:solidFill>
            <a:srgbClr val="D16014"/>
          </a:solidFill>
          <a:ln w="12700">
            <a:miter lim="400000"/>
          </a:ln>
        </p:spPr>
        <p:txBody>
          <a:bodyPr vert="horz" wrap="square" lIns="0" tIns="0" rIns="0" bIns="0" anchor="t" anchorCtr="0">
            <a:noAutofit/>
          </a:bodyPr>
          <a:lstStyle>
            <a:lvl1pPr marL="342900" indent="-342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1pPr>
            <a:lvl2pPr marL="342900" indent="1143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2pPr>
            <a:lvl3pPr marL="342900" indent="5715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3pPr>
            <a:lvl4pPr marL="342900" indent="10287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4pPr>
            <a:lvl5pPr marL="342900" indent="1485900" algn="l" defTabSz="914400" rtl="0" eaLnBrk="0" fontAlgn="base" hangingPunct="0">
              <a:lnSpc>
                <a:spcPct val="100000"/>
              </a:lnSpc>
              <a:spcBef>
                <a:spcPts val="400"/>
              </a:spcBef>
              <a:spcAft>
                <a:spcPct val="0"/>
              </a:spcAft>
              <a:buClrTx/>
              <a:buSzTx/>
              <a:buFontTx/>
              <a:buNone/>
              <a:defRPr kumimoji="0" lang="en-US" altLang="en-US" sz="1400" b="0" i="0" u="none" kern="1200" baseline="0">
                <a:solidFill>
                  <a:srgbClr val="116020"/>
                </a:solidFill>
                <a:effectLst/>
                <a:latin typeface="Calibri" charset="0"/>
                <a:ea typeface="Calibri" charset="0"/>
                <a:cs typeface="+mn-cs"/>
                <a:sym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a:spcBef>
                <a:spcPct val="0"/>
              </a:spcBef>
            </a:pPr>
            <a:r>
              <a:rPr lang="en-US" sz="1600" b="1" dirty="0">
                <a:solidFill>
                  <a:srgbClr val="FFFFFF"/>
                </a:solidFill>
              </a:rPr>
              <a:t> VISUALIZATIONS</a:t>
            </a:r>
          </a:p>
        </p:txBody>
      </p:sp>
    </p:spTree>
    <p:extLst>
      <p:ext uri="{BB962C8B-B14F-4D97-AF65-F5344CB8AC3E}">
        <p14:creationId xmlns:p14="http://schemas.microsoft.com/office/powerpoint/2010/main" val="56834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15946E-5445-809C-B8D9-A89E6A21B214}"/>
              </a:ext>
            </a:extLst>
          </p:cNvPr>
          <p:cNvSpPr>
            <a:spLocks noGrp="1"/>
          </p:cNvSpPr>
          <p:nvPr>
            <p:ph type="body" sz="quarter" idx="13"/>
          </p:nvPr>
        </p:nvSpPr>
        <p:spPr>
          <a:solidFill>
            <a:srgbClr val="FB7600"/>
          </a:solidFill>
        </p:spPr>
        <p:txBody>
          <a:bodyPr/>
          <a:lstStyle/>
          <a:p>
            <a:r>
              <a:rPr lang="en-US" dirty="0"/>
              <a:t>visualizations</a:t>
            </a:r>
          </a:p>
        </p:txBody>
      </p:sp>
      <p:graphicFrame>
        <p:nvGraphicFramePr>
          <p:cNvPr id="5" name="Diagram 4">
            <a:extLst>
              <a:ext uri="{FF2B5EF4-FFF2-40B4-BE49-F238E27FC236}">
                <a16:creationId xmlns:a16="http://schemas.microsoft.com/office/drawing/2014/main" id="{A33B07E6-F1D3-9ED8-8579-E050B321ADC2}"/>
              </a:ext>
            </a:extLst>
          </p:cNvPr>
          <p:cNvGraphicFramePr/>
          <p:nvPr>
            <p:extLst>
              <p:ext uri="{D42A27DB-BD31-4B8C-83A1-F6EECF244321}">
                <p14:modId xmlns:p14="http://schemas.microsoft.com/office/powerpoint/2010/main" val="298583083"/>
              </p:ext>
            </p:extLst>
          </p:nvPr>
        </p:nvGraphicFramePr>
        <p:xfrm>
          <a:off x="7615824" y="1066800"/>
          <a:ext cx="3560175"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Text, chat or text message&#10;&#10;Description automatically generated">
            <a:extLst>
              <a:ext uri="{FF2B5EF4-FFF2-40B4-BE49-F238E27FC236}">
                <a16:creationId xmlns:a16="http://schemas.microsoft.com/office/drawing/2014/main" id="{DAAB6963-E3F5-2B66-BB02-03A76222CEA8}"/>
              </a:ext>
            </a:extLst>
          </p:cNvPr>
          <p:cNvPicPr>
            <a:picLocks noChangeAspect="1"/>
          </p:cNvPicPr>
          <p:nvPr/>
        </p:nvPicPr>
        <p:blipFill>
          <a:blip r:embed="rId7"/>
          <a:stretch>
            <a:fillRect/>
          </a:stretch>
        </p:blipFill>
        <p:spPr>
          <a:xfrm>
            <a:off x="406400" y="1469619"/>
            <a:ext cx="5559634" cy="4717382"/>
          </a:xfrm>
          <a:prstGeom prst="rect">
            <a:avLst/>
          </a:prstGeom>
        </p:spPr>
      </p:pic>
      <p:pic>
        <p:nvPicPr>
          <p:cNvPr id="3" name="Picture 2" descr="Text&#10;&#10;Description automatically generated">
            <a:extLst>
              <a:ext uri="{FF2B5EF4-FFF2-40B4-BE49-F238E27FC236}">
                <a16:creationId xmlns:a16="http://schemas.microsoft.com/office/drawing/2014/main" id="{05016C50-967F-E5E3-70E5-A6A64B009ABB}"/>
              </a:ext>
            </a:extLst>
          </p:cNvPr>
          <p:cNvPicPr>
            <a:picLocks noChangeAspect="1"/>
          </p:cNvPicPr>
          <p:nvPr/>
        </p:nvPicPr>
        <p:blipFill>
          <a:blip r:embed="rId8"/>
          <a:stretch>
            <a:fillRect/>
          </a:stretch>
        </p:blipFill>
        <p:spPr>
          <a:xfrm>
            <a:off x="6041653" y="1579978"/>
            <a:ext cx="5559634" cy="4607023"/>
          </a:xfrm>
          <a:prstGeom prst="rect">
            <a:avLst/>
          </a:prstGeom>
        </p:spPr>
      </p:pic>
      <p:graphicFrame>
        <p:nvGraphicFramePr>
          <p:cNvPr id="7" name="Diagram 6">
            <a:extLst>
              <a:ext uri="{FF2B5EF4-FFF2-40B4-BE49-F238E27FC236}">
                <a16:creationId xmlns:a16="http://schemas.microsoft.com/office/drawing/2014/main" id="{3B130D12-E12D-6EE1-684A-80735C2B72C7}"/>
              </a:ext>
            </a:extLst>
          </p:cNvPr>
          <p:cNvGraphicFramePr/>
          <p:nvPr>
            <p:extLst>
              <p:ext uri="{D42A27DB-BD31-4B8C-83A1-F6EECF244321}">
                <p14:modId xmlns:p14="http://schemas.microsoft.com/office/powerpoint/2010/main" val="4251934665"/>
              </p:ext>
            </p:extLst>
          </p:nvPr>
        </p:nvGraphicFramePr>
        <p:xfrm>
          <a:off x="7415409" y="982046"/>
          <a:ext cx="2192054" cy="3693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8" name="Diagram 7">
            <a:extLst>
              <a:ext uri="{FF2B5EF4-FFF2-40B4-BE49-F238E27FC236}">
                <a16:creationId xmlns:a16="http://schemas.microsoft.com/office/drawing/2014/main" id="{6B7D9407-D40F-DEED-B743-ABA2B02F7BF3}"/>
              </a:ext>
            </a:extLst>
          </p:cNvPr>
          <p:cNvGraphicFramePr/>
          <p:nvPr>
            <p:extLst>
              <p:ext uri="{D42A27DB-BD31-4B8C-83A1-F6EECF244321}">
                <p14:modId xmlns:p14="http://schemas.microsoft.com/office/powerpoint/2010/main" val="2692414723"/>
              </p:ext>
            </p:extLst>
          </p:nvPr>
        </p:nvGraphicFramePr>
        <p:xfrm>
          <a:off x="1569928" y="930898"/>
          <a:ext cx="2029218" cy="36933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2897508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FA188C-60BC-ABF6-B4CC-4A94707DE04A}"/>
              </a:ext>
            </a:extLst>
          </p:cNvPr>
          <p:cNvSpPr>
            <a:spLocks noGrp="1"/>
          </p:cNvSpPr>
          <p:nvPr>
            <p:ph type="body" sz="quarter" idx="13"/>
          </p:nvPr>
        </p:nvSpPr>
        <p:spPr>
          <a:solidFill>
            <a:srgbClr val="FB7600"/>
          </a:solidFill>
        </p:spPr>
        <p:txBody>
          <a:bodyPr/>
          <a:lstStyle/>
          <a:p>
            <a:r>
              <a:rPr lang="en-US" dirty="0"/>
              <a:t>ACCURACIES</a:t>
            </a:r>
          </a:p>
        </p:txBody>
      </p:sp>
      <p:graphicFrame>
        <p:nvGraphicFramePr>
          <p:cNvPr id="4" name="Table 4">
            <a:extLst>
              <a:ext uri="{FF2B5EF4-FFF2-40B4-BE49-F238E27FC236}">
                <a16:creationId xmlns:a16="http://schemas.microsoft.com/office/drawing/2014/main" id="{3A8D29CF-3213-13F6-0AA4-C99FFEFB634B}"/>
              </a:ext>
            </a:extLst>
          </p:cNvPr>
          <p:cNvGraphicFramePr>
            <a:graphicFrameLocks noGrp="1"/>
          </p:cNvGraphicFramePr>
          <p:nvPr>
            <p:extLst>
              <p:ext uri="{D42A27DB-BD31-4B8C-83A1-F6EECF244321}">
                <p14:modId xmlns:p14="http://schemas.microsoft.com/office/powerpoint/2010/main" val="4030190695"/>
              </p:ext>
            </p:extLst>
          </p:nvPr>
        </p:nvGraphicFramePr>
        <p:xfrm>
          <a:off x="754912" y="1488558"/>
          <a:ext cx="9718159" cy="4157328"/>
        </p:xfrm>
        <a:graphic>
          <a:graphicData uri="http://schemas.openxmlformats.org/drawingml/2006/table">
            <a:tbl>
              <a:tblPr firstRow="1" bandRow="1">
                <a:tableStyleId>{00A15C55-8517-42AA-B614-E9B94910E393}</a:tableStyleId>
              </a:tblPr>
              <a:tblGrid>
                <a:gridCol w="1943632">
                  <a:extLst>
                    <a:ext uri="{9D8B030D-6E8A-4147-A177-3AD203B41FA5}">
                      <a16:colId xmlns:a16="http://schemas.microsoft.com/office/drawing/2014/main" val="85746155"/>
                    </a:ext>
                  </a:extLst>
                </a:gridCol>
                <a:gridCol w="1943632">
                  <a:extLst>
                    <a:ext uri="{9D8B030D-6E8A-4147-A177-3AD203B41FA5}">
                      <a16:colId xmlns:a16="http://schemas.microsoft.com/office/drawing/2014/main" val="4089024887"/>
                    </a:ext>
                  </a:extLst>
                </a:gridCol>
                <a:gridCol w="1943632">
                  <a:extLst>
                    <a:ext uri="{9D8B030D-6E8A-4147-A177-3AD203B41FA5}">
                      <a16:colId xmlns:a16="http://schemas.microsoft.com/office/drawing/2014/main" val="486037250"/>
                    </a:ext>
                  </a:extLst>
                </a:gridCol>
                <a:gridCol w="1805515">
                  <a:extLst>
                    <a:ext uri="{9D8B030D-6E8A-4147-A177-3AD203B41FA5}">
                      <a16:colId xmlns:a16="http://schemas.microsoft.com/office/drawing/2014/main" val="3951580593"/>
                    </a:ext>
                  </a:extLst>
                </a:gridCol>
                <a:gridCol w="2081748">
                  <a:extLst>
                    <a:ext uri="{9D8B030D-6E8A-4147-A177-3AD203B41FA5}">
                      <a16:colId xmlns:a16="http://schemas.microsoft.com/office/drawing/2014/main" val="2438609836"/>
                    </a:ext>
                  </a:extLst>
                </a:gridCol>
              </a:tblGrid>
              <a:tr h="692888">
                <a:tc>
                  <a:txBody>
                    <a:bodyPr/>
                    <a:lstStyle/>
                    <a:p>
                      <a:pPr algn="ctr"/>
                      <a:r>
                        <a:rPr lang="en-US" sz="1600" b="1" dirty="0">
                          <a:solidFill>
                            <a:schemeClr val="bg2">
                              <a:lumMod val="50000"/>
                            </a:schemeClr>
                          </a:solidFill>
                        </a:rPr>
                        <a:t>RISK FACTORS</a:t>
                      </a:r>
                    </a:p>
                  </a:txBody>
                  <a:tcPr>
                    <a:solidFill>
                      <a:schemeClr val="tx1">
                        <a:lumMod val="40000"/>
                        <a:lumOff val="60000"/>
                      </a:schemeClr>
                    </a:solidFill>
                  </a:tcPr>
                </a:tc>
                <a:tc>
                  <a:txBody>
                    <a:bodyPr/>
                    <a:lstStyle/>
                    <a:p>
                      <a:pPr algn="ctr"/>
                      <a:r>
                        <a:rPr lang="en-US" sz="1600" dirty="0">
                          <a:solidFill>
                            <a:schemeClr val="bg2">
                              <a:lumMod val="50000"/>
                            </a:schemeClr>
                          </a:solidFill>
                        </a:rPr>
                        <a:t>LOGISTIC CLASSIFICATION</a:t>
                      </a:r>
                    </a:p>
                  </a:txBody>
                  <a:tcPr>
                    <a:solidFill>
                      <a:schemeClr val="tx1">
                        <a:lumMod val="40000"/>
                        <a:lumOff val="60000"/>
                      </a:schemeClr>
                    </a:solidFill>
                  </a:tcPr>
                </a:tc>
                <a:tc>
                  <a:txBody>
                    <a:bodyPr/>
                    <a:lstStyle/>
                    <a:p>
                      <a:pPr algn="ctr"/>
                      <a:r>
                        <a:rPr lang="en-US" sz="1600" dirty="0">
                          <a:solidFill>
                            <a:schemeClr val="bg2">
                              <a:lumMod val="50000"/>
                            </a:schemeClr>
                          </a:solidFill>
                        </a:rPr>
                        <a:t>DECISION TREE</a:t>
                      </a:r>
                    </a:p>
                  </a:txBody>
                  <a:tcPr>
                    <a:solidFill>
                      <a:schemeClr val="tx1">
                        <a:lumMod val="40000"/>
                        <a:lumOff val="60000"/>
                      </a:schemeClr>
                    </a:solidFill>
                  </a:tcPr>
                </a:tc>
                <a:tc>
                  <a:txBody>
                    <a:bodyPr/>
                    <a:lstStyle/>
                    <a:p>
                      <a:pPr algn="ctr"/>
                      <a:r>
                        <a:rPr lang="en-US" sz="1600" dirty="0">
                          <a:solidFill>
                            <a:schemeClr val="bg2">
                              <a:lumMod val="50000"/>
                            </a:schemeClr>
                          </a:solidFill>
                        </a:rPr>
                        <a:t>SUPPORT VECTOR MACHINE (SVM)</a:t>
                      </a:r>
                    </a:p>
                  </a:txBody>
                  <a:tcPr>
                    <a:solidFill>
                      <a:schemeClr val="tx1">
                        <a:lumMod val="40000"/>
                        <a:lumOff val="60000"/>
                      </a:schemeClr>
                    </a:solidFill>
                  </a:tcPr>
                </a:tc>
                <a:tc>
                  <a:txBody>
                    <a:bodyPr/>
                    <a:lstStyle/>
                    <a:p>
                      <a:pPr algn="ctr"/>
                      <a:r>
                        <a:rPr lang="en-US" sz="1600" dirty="0">
                          <a:solidFill>
                            <a:schemeClr val="bg2">
                              <a:lumMod val="50000"/>
                            </a:schemeClr>
                          </a:solidFill>
                        </a:rPr>
                        <a:t>K-NEARSET NEIGHBOR</a:t>
                      </a:r>
                    </a:p>
                    <a:p>
                      <a:pPr algn="ctr"/>
                      <a:r>
                        <a:rPr lang="en-US" sz="1600" dirty="0">
                          <a:solidFill>
                            <a:schemeClr val="bg2">
                              <a:lumMod val="50000"/>
                            </a:schemeClr>
                          </a:solidFill>
                        </a:rPr>
                        <a:t>(KNN)</a:t>
                      </a:r>
                    </a:p>
                  </a:txBody>
                  <a:tcPr>
                    <a:solidFill>
                      <a:schemeClr val="tx1">
                        <a:lumMod val="40000"/>
                        <a:lumOff val="60000"/>
                      </a:schemeClr>
                    </a:solidFill>
                  </a:tcPr>
                </a:tc>
                <a:extLst>
                  <a:ext uri="{0D108BD9-81ED-4DB2-BD59-A6C34878D82A}">
                    <a16:rowId xmlns:a16="http://schemas.microsoft.com/office/drawing/2014/main" val="3347465719"/>
                  </a:ext>
                </a:extLst>
              </a:tr>
              <a:tr h="692888">
                <a:tc>
                  <a:txBody>
                    <a:bodyPr/>
                    <a:lstStyle/>
                    <a:p>
                      <a:pPr algn="ctr"/>
                      <a:r>
                        <a:rPr lang="en-US" sz="1600" b="1" dirty="0">
                          <a:solidFill>
                            <a:schemeClr val="bg2">
                              <a:lumMod val="50000"/>
                            </a:schemeClr>
                          </a:solidFill>
                        </a:rPr>
                        <a:t>GESTATIONAL DIABETES</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95</a:t>
                      </a:r>
                    </a:p>
                  </a:txBody>
                  <a:tcPr/>
                </a:tc>
                <a:extLst>
                  <a:ext uri="{0D108BD9-81ED-4DB2-BD59-A6C34878D82A}">
                    <a16:rowId xmlns:a16="http://schemas.microsoft.com/office/drawing/2014/main" val="316652277"/>
                  </a:ext>
                </a:extLst>
              </a:tr>
              <a:tr h="692888">
                <a:tc>
                  <a:txBody>
                    <a:bodyPr/>
                    <a:lstStyle/>
                    <a:p>
                      <a:pPr algn="ctr"/>
                      <a:r>
                        <a:rPr lang="en-US" sz="1600" b="1" dirty="0">
                          <a:solidFill>
                            <a:schemeClr val="bg2">
                              <a:lumMod val="50000"/>
                            </a:schemeClr>
                          </a:solidFill>
                        </a:rPr>
                        <a:t>PRE-ECLAMPCIA</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95</a:t>
                      </a:r>
                    </a:p>
                  </a:txBody>
                  <a:tcPr/>
                </a:tc>
                <a:extLst>
                  <a:ext uri="{0D108BD9-81ED-4DB2-BD59-A6C34878D82A}">
                    <a16:rowId xmlns:a16="http://schemas.microsoft.com/office/drawing/2014/main" val="3837199674"/>
                  </a:ext>
                </a:extLst>
              </a:tr>
              <a:tr h="692888">
                <a:tc>
                  <a:txBody>
                    <a:bodyPr/>
                    <a:lstStyle/>
                    <a:p>
                      <a:pPr algn="ctr"/>
                      <a:r>
                        <a:rPr lang="en-US" sz="1600" b="1" dirty="0">
                          <a:solidFill>
                            <a:schemeClr val="bg2">
                              <a:lumMod val="50000"/>
                            </a:schemeClr>
                          </a:solidFill>
                        </a:rPr>
                        <a:t>PRE-TERM</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85</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95</a:t>
                      </a:r>
                    </a:p>
                    <a:p>
                      <a:pPr algn="ctr"/>
                      <a:endParaRPr lang="en-US" sz="1600" dirty="0">
                        <a:solidFill>
                          <a:schemeClr val="bg2">
                            <a:lumMod val="50000"/>
                          </a:schemeClr>
                        </a:solidFill>
                      </a:endParaRPr>
                    </a:p>
                  </a:txBody>
                  <a:tcPr/>
                </a:tc>
                <a:extLst>
                  <a:ext uri="{0D108BD9-81ED-4DB2-BD59-A6C34878D82A}">
                    <a16:rowId xmlns:a16="http://schemas.microsoft.com/office/drawing/2014/main" val="1348966606"/>
                  </a:ext>
                </a:extLst>
              </a:tr>
              <a:tr h="692888">
                <a:tc>
                  <a:txBody>
                    <a:bodyPr/>
                    <a:lstStyle/>
                    <a:p>
                      <a:pPr algn="ctr"/>
                      <a:r>
                        <a:rPr lang="en-US" sz="1600" b="1" dirty="0">
                          <a:solidFill>
                            <a:schemeClr val="bg2">
                              <a:lumMod val="50000"/>
                            </a:schemeClr>
                          </a:solidFill>
                        </a:rPr>
                        <a:t>C-SECTION</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95</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95</a:t>
                      </a:r>
                    </a:p>
                  </a:txBody>
                  <a:tcPr/>
                </a:tc>
                <a:extLst>
                  <a:ext uri="{0D108BD9-81ED-4DB2-BD59-A6C34878D82A}">
                    <a16:rowId xmlns:a16="http://schemas.microsoft.com/office/drawing/2014/main" val="3903151764"/>
                  </a:ext>
                </a:extLst>
              </a:tr>
              <a:tr h="692888">
                <a:tc>
                  <a:txBody>
                    <a:bodyPr/>
                    <a:lstStyle/>
                    <a:p>
                      <a:pPr algn="ctr"/>
                      <a:r>
                        <a:rPr lang="en-US" sz="1600" b="1" dirty="0">
                          <a:solidFill>
                            <a:schemeClr val="bg2">
                              <a:lumMod val="50000"/>
                            </a:schemeClr>
                          </a:solidFill>
                        </a:rPr>
                        <a:t>IDEAL WEIGHT</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95</a:t>
                      </a:r>
                    </a:p>
                  </a:txBody>
                  <a:tcPr/>
                </a:tc>
                <a:tc>
                  <a:txBody>
                    <a:bodyPr/>
                    <a:lstStyle/>
                    <a:p>
                      <a:pPr algn="ctr"/>
                      <a:r>
                        <a:rPr lang="en-US" sz="1600" dirty="0">
                          <a:solidFill>
                            <a:schemeClr val="bg2">
                              <a:lumMod val="50000"/>
                            </a:schemeClr>
                          </a:solidFill>
                        </a:rPr>
                        <a:t>90</a:t>
                      </a:r>
                    </a:p>
                  </a:txBody>
                  <a:tcPr/>
                </a:tc>
                <a:tc>
                  <a:txBody>
                    <a:bodyPr/>
                    <a:lstStyle/>
                    <a:p>
                      <a:pPr algn="ctr"/>
                      <a:r>
                        <a:rPr lang="en-US" sz="1600" dirty="0">
                          <a:solidFill>
                            <a:schemeClr val="bg2">
                              <a:lumMod val="50000"/>
                            </a:schemeClr>
                          </a:solidFill>
                        </a:rPr>
                        <a:t>95</a:t>
                      </a:r>
                    </a:p>
                  </a:txBody>
                  <a:tcPr/>
                </a:tc>
                <a:extLst>
                  <a:ext uri="{0D108BD9-81ED-4DB2-BD59-A6C34878D82A}">
                    <a16:rowId xmlns:a16="http://schemas.microsoft.com/office/drawing/2014/main" val="1751399562"/>
                  </a:ext>
                </a:extLst>
              </a:tr>
            </a:tbl>
          </a:graphicData>
        </a:graphic>
      </p:graphicFrame>
    </p:spTree>
    <p:extLst>
      <p:ext uri="{BB962C8B-B14F-4D97-AF65-F5344CB8AC3E}">
        <p14:creationId xmlns:p14="http://schemas.microsoft.com/office/powerpoint/2010/main" val="301310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E12EF67-8B7E-63BC-56D7-4383D9EA3D27}"/>
              </a:ext>
            </a:extLst>
          </p:cNvPr>
          <p:cNvGraphicFramePr/>
          <p:nvPr>
            <p:extLst>
              <p:ext uri="{D42A27DB-BD31-4B8C-83A1-F6EECF244321}">
                <p14:modId xmlns:p14="http://schemas.microsoft.com/office/powerpoint/2010/main" val="3579759932"/>
              </p:ext>
            </p:extLst>
          </p:nvPr>
        </p:nvGraphicFramePr>
        <p:xfrm>
          <a:off x="1528175" y="2693096"/>
          <a:ext cx="4121063" cy="964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2,100+ Key Findings Icon Illustrations, Royalty-Free Vector Graphics &amp; Clip  Art - iStock">
            <a:extLst>
              <a:ext uri="{FF2B5EF4-FFF2-40B4-BE49-F238E27FC236}">
                <a16:creationId xmlns:a16="http://schemas.microsoft.com/office/drawing/2014/main" id="{C5A71865-41D3-DE84-B615-5F0926B326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2764" y="2116899"/>
            <a:ext cx="2876809" cy="310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051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B50DAD-C9F8-9BF9-FEB6-B808A57675DF}"/>
              </a:ext>
            </a:extLst>
          </p:cNvPr>
          <p:cNvSpPr>
            <a:spLocks noGrp="1"/>
          </p:cNvSpPr>
          <p:nvPr>
            <p:ph type="body" sz="quarter" idx="13"/>
          </p:nvPr>
        </p:nvSpPr>
        <p:spPr>
          <a:solidFill>
            <a:srgbClr val="FB7600"/>
          </a:solidFill>
        </p:spPr>
        <p:txBody>
          <a:bodyPr/>
          <a:lstStyle/>
          <a:p>
            <a:r>
              <a:rPr lang="en-US" dirty="0"/>
              <a:t>KEY FINDINGS</a:t>
            </a:r>
          </a:p>
        </p:txBody>
      </p:sp>
      <p:graphicFrame>
        <p:nvGraphicFramePr>
          <p:cNvPr id="4" name="Diagram 3">
            <a:extLst>
              <a:ext uri="{FF2B5EF4-FFF2-40B4-BE49-F238E27FC236}">
                <a16:creationId xmlns:a16="http://schemas.microsoft.com/office/drawing/2014/main" id="{8E49CD1D-34D1-27FF-118F-94A9998536E8}"/>
              </a:ext>
            </a:extLst>
          </p:cNvPr>
          <p:cNvGraphicFramePr/>
          <p:nvPr>
            <p:extLst>
              <p:ext uri="{D42A27DB-BD31-4B8C-83A1-F6EECF244321}">
                <p14:modId xmlns:p14="http://schemas.microsoft.com/office/powerpoint/2010/main" val="1477001902"/>
              </p:ext>
            </p:extLst>
          </p:nvPr>
        </p:nvGraphicFramePr>
        <p:xfrm>
          <a:off x="406400" y="814193"/>
          <a:ext cx="10769600" cy="4860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64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A991F2DA-174C-5EFE-659E-61B8F0CD411D}"/>
              </a:ext>
            </a:extLst>
          </p:cNvPr>
          <p:cNvGraphicFramePr/>
          <p:nvPr>
            <p:extLst>
              <p:ext uri="{D42A27DB-BD31-4B8C-83A1-F6EECF244321}">
                <p14:modId xmlns:p14="http://schemas.microsoft.com/office/powerpoint/2010/main" val="3535492399"/>
              </p:ext>
            </p:extLst>
          </p:nvPr>
        </p:nvGraphicFramePr>
        <p:xfrm>
          <a:off x="839246" y="2430050"/>
          <a:ext cx="2396072" cy="88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C9FCA88C-91E5-81F8-0DD6-14D92961A527}"/>
              </a:ext>
            </a:extLst>
          </p:cNvPr>
          <p:cNvGraphicFramePr/>
          <p:nvPr>
            <p:extLst>
              <p:ext uri="{D42A27DB-BD31-4B8C-83A1-F6EECF244321}">
                <p14:modId xmlns:p14="http://schemas.microsoft.com/office/powerpoint/2010/main" val="3006226325"/>
              </p:ext>
            </p:extLst>
          </p:nvPr>
        </p:nvGraphicFramePr>
        <p:xfrm>
          <a:off x="4471791" y="97355"/>
          <a:ext cx="5729838" cy="58637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3" name="Straight Connector 12">
            <a:extLst>
              <a:ext uri="{FF2B5EF4-FFF2-40B4-BE49-F238E27FC236}">
                <a16:creationId xmlns:a16="http://schemas.microsoft.com/office/drawing/2014/main" id="{CCE1CBAE-A944-A759-5939-409FE4E8192F}"/>
              </a:ext>
            </a:extLst>
          </p:cNvPr>
          <p:cNvCxnSpPr>
            <a:cxnSpLocks/>
          </p:cNvCxnSpPr>
          <p:nvPr/>
        </p:nvCxnSpPr>
        <p:spPr bwMode="auto">
          <a:xfrm>
            <a:off x="4133589" y="651353"/>
            <a:ext cx="0" cy="4860099"/>
          </a:xfrm>
          <a:prstGeom prst="line">
            <a:avLst/>
          </a:prstGeom>
          <a:solidFill>
            <a:srgbClr val="FFFFFF"/>
          </a:solidFill>
          <a:ln w="42500" cap="flat" cmpd="sng" algn="ctr">
            <a:solidFill>
              <a:schemeClr val="accent1"/>
            </a:solidFill>
            <a:prstDash val="solid"/>
            <a:round/>
            <a:headEnd type="none" w="med" len="med"/>
            <a:tailEnd type="none" w="med" len="med"/>
          </a:ln>
          <a:effectLst>
            <a:outerShdw blurRad="63500" dist="38100" dir="5400000" algn="ctr" rotWithShape="0">
              <a:srgbClr val="000000">
                <a:alpha val="39999"/>
              </a:srgbClr>
            </a:outerShdw>
          </a:effectLst>
        </p:spPr>
      </p:cxnSp>
    </p:spTree>
    <p:extLst>
      <p:ext uri="{BB962C8B-B14F-4D97-AF65-F5344CB8AC3E}">
        <p14:creationId xmlns:p14="http://schemas.microsoft.com/office/powerpoint/2010/main" val="150533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6B971F6-A449-DE9D-82E4-0E990699E617}"/>
              </a:ext>
            </a:extLst>
          </p:cNvPr>
          <p:cNvGraphicFramePr/>
          <p:nvPr>
            <p:extLst>
              <p:ext uri="{D42A27DB-BD31-4B8C-83A1-F6EECF244321}">
                <p14:modId xmlns:p14="http://schemas.microsoft.com/office/powerpoint/2010/main" val="1756741740"/>
              </p:ext>
            </p:extLst>
          </p:nvPr>
        </p:nvGraphicFramePr>
        <p:xfrm>
          <a:off x="1615856" y="2746331"/>
          <a:ext cx="4346531" cy="1365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Exploring the future of work - Vox">
            <a:extLst>
              <a:ext uri="{FF2B5EF4-FFF2-40B4-BE49-F238E27FC236}">
                <a16:creationId xmlns:a16="http://schemas.microsoft.com/office/drawing/2014/main" id="{5A9B24ED-5CA9-FBEE-474B-D03C6953F2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0736" y="2266949"/>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48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9ED246-47D0-60AC-5F22-629BA17DD0D8}"/>
              </a:ext>
            </a:extLst>
          </p:cNvPr>
          <p:cNvSpPr>
            <a:spLocks noGrp="1"/>
          </p:cNvSpPr>
          <p:nvPr>
            <p:ph type="body" sz="quarter" idx="13"/>
          </p:nvPr>
        </p:nvSpPr>
        <p:spPr>
          <a:solidFill>
            <a:srgbClr val="FB7600"/>
          </a:solidFill>
        </p:spPr>
        <p:txBody>
          <a:bodyPr/>
          <a:lstStyle/>
          <a:p>
            <a:r>
              <a:rPr lang="en-US" dirty="0"/>
              <a:t>FUTURE WORK</a:t>
            </a:r>
          </a:p>
        </p:txBody>
      </p:sp>
      <p:graphicFrame>
        <p:nvGraphicFramePr>
          <p:cNvPr id="7" name="Diagram 6">
            <a:extLst>
              <a:ext uri="{FF2B5EF4-FFF2-40B4-BE49-F238E27FC236}">
                <a16:creationId xmlns:a16="http://schemas.microsoft.com/office/drawing/2014/main" id="{715DA976-A7C7-63B6-12AA-0AF8BF3E2636}"/>
              </a:ext>
            </a:extLst>
          </p:cNvPr>
          <p:cNvGraphicFramePr/>
          <p:nvPr>
            <p:extLst>
              <p:ext uri="{D42A27DB-BD31-4B8C-83A1-F6EECF244321}">
                <p14:modId xmlns:p14="http://schemas.microsoft.com/office/powerpoint/2010/main" val="2503606163"/>
              </p:ext>
            </p:extLst>
          </p:nvPr>
        </p:nvGraphicFramePr>
        <p:xfrm>
          <a:off x="538619" y="914400"/>
          <a:ext cx="10637381" cy="5423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657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60" name="Rectangle 925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42" name="Graphic 9241" descr="Smiling Face with No Fill">
            <a:extLst>
              <a:ext uri="{FF2B5EF4-FFF2-40B4-BE49-F238E27FC236}">
                <a16:creationId xmlns:a16="http://schemas.microsoft.com/office/drawing/2014/main" id="{B0D4B1F3-C855-730D-4B25-A030E88E6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9262" name="Freeform: Shape 926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399B7664-A305-94EE-CCAC-D11CEA78D14C}"/>
              </a:ext>
            </a:extLst>
          </p:cNvPr>
          <p:cNvSpPr txBox="1"/>
          <p:nvPr/>
        </p:nvSpPr>
        <p:spPr>
          <a:xfrm>
            <a:off x="5622061" y="762538"/>
            <a:ext cx="5649349" cy="3199862"/>
          </a:xfrm>
          <a:prstGeom prst="rect">
            <a:avLst/>
          </a:prstGeom>
        </p:spPr>
        <p:txBody>
          <a:bodyPr vert="horz" lIns="91440" tIns="45720" rIns="91440" bIns="45720" rtlCol="0" anchor="b">
            <a:normAutofit/>
          </a:bodyPr>
          <a:lstStyle/>
          <a:p>
            <a:pPr hangingPunct="1">
              <a:lnSpc>
                <a:spcPct val="90000"/>
              </a:lnSpc>
              <a:spcAft>
                <a:spcPts val="600"/>
              </a:spcAft>
            </a:pPr>
            <a:r>
              <a:rPr lang="en-US" sz="6600" b="1" kern="1200">
                <a:solidFill>
                  <a:srgbClr val="FFFFFF"/>
                </a:solidFill>
                <a:latin typeface="+mj-lt"/>
                <a:ea typeface="+mj-ea"/>
                <a:cs typeface="+mj-cs"/>
              </a:rPr>
              <a:t>THANK YOU</a:t>
            </a:r>
          </a:p>
        </p:txBody>
      </p:sp>
      <p:sp>
        <p:nvSpPr>
          <p:cNvPr id="9264"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8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presentation introduction clipart - Clip Art Library">
            <a:extLst>
              <a:ext uri="{FF2B5EF4-FFF2-40B4-BE49-F238E27FC236}">
                <a16:creationId xmlns:a16="http://schemas.microsoft.com/office/drawing/2014/main" id="{252546FF-5414-6566-D814-8B6099024E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58" r="31218"/>
          <a:stretch/>
        </p:blipFill>
        <p:spPr bwMode="auto">
          <a:xfrm>
            <a:off x="7014574" y="2145334"/>
            <a:ext cx="2844411" cy="28444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B2745CDD-8C19-552B-13FE-55481FC03960}"/>
              </a:ext>
            </a:extLst>
          </p:cNvPr>
          <p:cNvGraphicFramePr/>
          <p:nvPr>
            <p:extLst>
              <p:ext uri="{D42A27DB-BD31-4B8C-83A1-F6EECF244321}">
                <p14:modId xmlns:p14="http://schemas.microsoft.com/office/powerpoint/2010/main" val="1062524768"/>
              </p:ext>
            </p:extLst>
          </p:nvPr>
        </p:nvGraphicFramePr>
        <p:xfrm>
          <a:off x="1440493" y="1979113"/>
          <a:ext cx="4972833" cy="1370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9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descr="Text Placeholder 1">
            <a:extLst>
              <a:ext uri="{FF2B5EF4-FFF2-40B4-BE49-F238E27FC236}">
                <a16:creationId xmlns:a16="http://schemas.microsoft.com/office/drawing/2014/main" id="{661AEA7B-B6B5-AE1D-027C-DBD4B62EA20B}"/>
              </a:ext>
            </a:extLst>
          </p:cNvPr>
          <p:cNvSpPr>
            <a:spLocks noGrp="1" noChangeArrowheads="1"/>
          </p:cNvSpPr>
          <p:nvPr>
            <p:ph type="body" sz="quarter" idx="1"/>
          </p:nvPr>
        </p:nvSpPr>
        <p:spPr>
          <a:xfrm>
            <a:off x="531660" y="341519"/>
            <a:ext cx="10769600" cy="228600"/>
          </a:xfrm>
          <a:solidFill>
            <a:srgbClr val="D16014"/>
          </a:solidFill>
        </p:spPr>
        <p:txBody>
          <a:bodyPr lIns="0" tIns="0" rIns="0" bIns="0"/>
          <a:lstStyle/>
          <a:p>
            <a:pPr marL="0" indent="0">
              <a:spcBef>
                <a:spcPct val="0"/>
              </a:spcBef>
            </a:pPr>
            <a:r>
              <a:rPr lang="en-US" altLang="en-US" sz="1400" b="1">
                <a:solidFill>
                  <a:srgbClr val="FFFFFF"/>
                </a:solidFill>
              </a:rPr>
              <a:t>TEAM MEMBERS</a:t>
            </a:r>
          </a:p>
        </p:txBody>
      </p:sp>
      <p:grpSp>
        <p:nvGrpSpPr>
          <p:cNvPr id="13314" name="Group 2">
            <a:extLst>
              <a:ext uri="{FF2B5EF4-FFF2-40B4-BE49-F238E27FC236}">
                <a16:creationId xmlns:a16="http://schemas.microsoft.com/office/drawing/2014/main" id="{67FF2661-19EB-FA0B-135E-81189BFC6BE3}"/>
              </a:ext>
            </a:extLst>
          </p:cNvPr>
          <p:cNvGrpSpPr>
            <a:grpSpLocks/>
          </p:cNvGrpSpPr>
          <p:nvPr/>
        </p:nvGrpSpPr>
        <p:grpSpPr bwMode="auto">
          <a:xfrm>
            <a:off x="4740433" y="1164921"/>
            <a:ext cx="5246702" cy="4887596"/>
            <a:chOff x="0" y="0"/>
            <a:chExt cx="5291334" cy="5271669"/>
          </a:xfrm>
        </p:grpSpPr>
        <p:sp>
          <p:nvSpPr>
            <p:cNvPr id="13315" name="Oval 3">
              <a:extLst>
                <a:ext uri="{FF2B5EF4-FFF2-40B4-BE49-F238E27FC236}">
                  <a16:creationId xmlns:a16="http://schemas.microsoft.com/office/drawing/2014/main" id="{2F50FDDD-459B-678F-EB4A-F37761E16D51}"/>
                </a:ext>
              </a:extLst>
            </p:cNvPr>
            <p:cNvSpPr>
              <a:spLocks/>
            </p:cNvSpPr>
            <p:nvPr/>
          </p:nvSpPr>
          <p:spPr bwMode="auto">
            <a:xfrm>
              <a:off x="1486111" y="4493894"/>
              <a:ext cx="74831" cy="74831"/>
            </a:xfrm>
            <a:prstGeom prst="ellipse">
              <a:avLst/>
            </a:prstGeom>
            <a:solidFill>
              <a:srgbClr val="99611F"/>
            </a:solidFill>
            <a:ln w="42500" cap="flat" cmpd="sng">
              <a:solidFill>
                <a:srgbClr val="99611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16" name="Oval 4">
              <a:extLst>
                <a:ext uri="{FF2B5EF4-FFF2-40B4-BE49-F238E27FC236}">
                  <a16:creationId xmlns:a16="http://schemas.microsoft.com/office/drawing/2014/main" id="{3DC0D5D0-8F88-1DDE-B4B2-949F7164A007}"/>
                </a:ext>
              </a:extLst>
            </p:cNvPr>
            <p:cNvSpPr>
              <a:spLocks/>
            </p:cNvSpPr>
            <p:nvPr/>
          </p:nvSpPr>
          <p:spPr bwMode="auto">
            <a:xfrm>
              <a:off x="1326874" y="4562169"/>
              <a:ext cx="74831" cy="74831"/>
            </a:xfrm>
            <a:prstGeom prst="ellipse">
              <a:avLst/>
            </a:prstGeom>
            <a:solidFill>
              <a:srgbClr val="996223"/>
            </a:solidFill>
            <a:ln w="42500" cap="flat" cmpd="sng">
              <a:solidFill>
                <a:srgbClr val="996223"/>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17" name="Oval 5">
              <a:extLst>
                <a:ext uri="{FF2B5EF4-FFF2-40B4-BE49-F238E27FC236}">
                  <a16:creationId xmlns:a16="http://schemas.microsoft.com/office/drawing/2014/main" id="{07808892-81C3-40D0-9A1D-29E8240F6507}"/>
                </a:ext>
              </a:extLst>
            </p:cNvPr>
            <p:cNvSpPr>
              <a:spLocks/>
            </p:cNvSpPr>
            <p:nvPr/>
          </p:nvSpPr>
          <p:spPr bwMode="auto">
            <a:xfrm>
              <a:off x="1164644" y="4620311"/>
              <a:ext cx="74831" cy="74831"/>
            </a:xfrm>
            <a:prstGeom prst="ellipse">
              <a:avLst/>
            </a:prstGeom>
            <a:solidFill>
              <a:srgbClr val="996327"/>
            </a:solidFill>
            <a:ln w="42500" cap="flat" cmpd="sng">
              <a:solidFill>
                <a:srgbClr val="996327"/>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18" name="Oval 6">
              <a:extLst>
                <a:ext uri="{FF2B5EF4-FFF2-40B4-BE49-F238E27FC236}">
                  <a16:creationId xmlns:a16="http://schemas.microsoft.com/office/drawing/2014/main" id="{4DED9D9C-70DD-E37B-113C-026099A7851D}"/>
                </a:ext>
              </a:extLst>
            </p:cNvPr>
            <p:cNvSpPr>
              <a:spLocks/>
            </p:cNvSpPr>
            <p:nvPr/>
          </p:nvSpPr>
          <p:spPr bwMode="auto">
            <a:xfrm>
              <a:off x="1000018" y="4667782"/>
              <a:ext cx="74831" cy="74831"/>
            </a:xfrm>
            <a:prstGeom prst="ellipse">
              <a:avLst/>
            </a:prstGeom>
            <a:solidFill>
              <a:srgbClr val="99642B"/>
            </a:solidFill>
            <a:ln w="42500" cap="flat" cmpd="sng">
              <a:solidFill>
                <a:srgbClr val="99642B"/>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19" name="Oval 7">
              <a:extLst>
                <a:ext uri="{FF2B5EF4-FFF2-40B4-BE49-F238E27FC236}">
                  <a16:creationId xmlns:a16="http://schemas.microsoft.com/office/drawing/2014/main" id="{AE79300E-D822-3D12-6FDE-DC934214D3FF}"/>
                </a:ext>
              </a:extLst>
            </p:cNvPr>
            <p:cNvSpPr>
              <a:spLocks/>
            </p:cNvSpPr>
            <p:nvPr/>
          </p:nvSpPr>
          <p:spPr bwMode="auto">
            <a:xfrm>
              <a:off x="833598" y="4704588"/>
              <a:ext cx="74831" cy="74831"/>
            </a:xfrm>
            <a:prstGeom prst="ellipse">
              <a:avLst/>
            </a:prstGeom>
            <a:solidFill>
              <a:srgbClr val="996530"/>
            </a:solidFill>
            <a:ln w="42500" cap="flat" cmpd="sng">
              <a:solidFill>
                <a:srgbClr val="996530"/>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0" name="Oval 8">
              <a:extLst>
                <a:ext uri="{FF2B5EF4-FFF2-40B4-BE49-F238E27FC236}">
                  <a16:creationId xmlns:a16="http://schemas.microsoft.com/office/drawing/2014/main" id="{77DF03A9-8E20-E79A-C28D-B630A1D6D92A}"/>
                </a:ext>
              </a:extLst>
            </p:cNvPr>
            <p:cNvSpPr>
              <a:spLocks/>
            </p:cNvSpPr>
            <p:nvPr/>
          </p:nvSpPr>
          <p:spPr bwMode="auto">
            <a:xfrm>
              <a:off x="2390048" y="3854347"/>
              <a:ext cx="74831" cy="74831"/>
            </a:xfrm>
            <a:prstGeom prst="ellipse">
              <a:avLst/>
            </a:prstGeom>
            <a:solidFill>
              <a:srgbClr val="996634"/>
            </a:solidFill>
            <a:ln w="42500" cap="flat" cmpd="sng">
              <a:solidFill>
                <a:srgbClr val="996634"/>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1" name="Oval 9">
              <a:extLst>
                <a:ext uri="{FF2B5EF4-FFF2-40B4-BE49-F238E27FC236}">
                  <a16:creationId xmlns:a16="http://schemas.microsoft.com/office/drawing/2014/main" id="{8450C91A-468C-E1F3-572F-473868A50438}"/>
                </a:ext>
              </a:extLst>
            </p:cNvPr>
            <p:cNvSpPr>
              <a:spLocks/>
            </p:cNvSpPr>
            <p:nvPr/>
          </p:nvSpPr>
          <p:spPr bwMode="auto">
            <a:xfrm>
              <a:off x="2257153" y="3981297"/>
              <a:ext cx="74831" cy="74831"/>
            </a:xfrm>
            <a:prstGeom prst="ellipse">
              <a:avLst/>
            </a:prstGeom>
            <a:solidFill>
              <a:srgbClr val="996739"/>
            </a:solidFill>
            <a:ln w="42500" cap="flat" cmpd="sng">
              <a:solidFill>
                <a:srgbClr val="996739"/>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2" name="Oval 10">
              <a:extLst>
                <a:ext uri="{FF2B5EF4-FFF2-40B4-BE49-F238E27FC236}">
                  <a16:creationId xmlns:a16="http://schemas.microsoft.com/office/drawing/2014/main" id="{01CA483D-833C-B1FA-578D-A550B1D5CAA6}"/>
                </a:ext>
              </a:extLst>
            </p:cNvPr>
            <p:cNvSpPr>
              <a:spLocks/>
            </p:cNvSpPr>
            <p:nvPr/>
          </p:nvSpPr>
          <p:spPr bwMode="auto">
            <a:xfrm>
              <a:off x="2967133" y="3100653"/>
              <a:ext cx="74831" cy="74831"/>
            </a:xfrm>
            <a:prstGeom prst="ellipse">
              <a:avLst/>
            </a:prstGeom>
            <a:solidFill>
              <a:srgbClr val="98693E"/>
            </a:solidFill>
            <a:ln w="42500" cap="flat" cmpd="sng">
              <a:solidFill>
                <a:srgbClr val="98693E"/>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3" name="Oval 11">
              <a:extLst>
                <a:ext uri="{FF2B5EF4-FFF2-40B4-BE49-F238E27FC236}">
                  <a16:creationId xmlns:a16="http://schemas.microsoft.com/office/drawing/2014/main" id="{4C2ED6E9-6065-6431-5004-0653B6CB8A50}"/>
                </a:ext>
              </a:extLst>
            </p:cNvPr>
            <p:cNvSpPr>
              <a:spLocks/>
            </p:cNvSpPr>
            <p:nvPr/>
          </p:nvSpPr>
          <p:spPr bwMode="auto">
            <a:xfrm>
              <a:off x="3358042" y="2209343"/>
              <a:ext cx="74831" cy="74831"/>
            </a:xfrm>
            <a:prstGeom prst="ellipse">
              <a:avLst/>
            </a:prstGeom>
            <a:solidFill>
              <a:srgbClr val="976A43"/>
            </a:solidFill>
            <a:ln w="42500" cap="flat" cmpd="sng">
              <a:solidFill>
                <a:srgbClr val="976A43"/>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4" name="Oval 12">
              <a:extLst>
                <a:ext uri="{FF2B5EF4-FFF2-40B4-BE49-F238E27FC236}">
                  <a16:creationId xmlns:a16="http://schemas.microsoft.com/office/drawing/2014/main" id="{26D4C7CB-BF71-0DE1-9229-9362D77FD273}"/>
                </a:ext>
              </a:extLst>
            </p:cNvPr>
            <p:cNvSpPr>
              <a:spLocks/>
            </p:cNvSpPr>
            <p:nvPr/>
          </p:nvSpPr>
          <p:spPr bwMode="auto">
            <a:xfrm>
              <a:off x="3544217" y="1281227"/>
              <a:ext cx="74831" cy="74831"/>
            </a:xfrm>
            <a:prstGeom prst="ellipse">
              <a:avLst/>
            </a:prstGeom>
            <a:solidFill>
              <a:srgbClr val="966C48"/>
            </a:solidFill>
            <a:ln w="42500" cap="flat" cmpd="sng">
              <a:solidFill>
                <a:srgbClr val="966C48"/>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5" name="Oval 13">
              <a:extLst>
                <a:ext uri="{FF2B5EF4-FFF2-40B4-BE49-F238E27FC236}">
                  <a16:creationId xmlns:a16="http://schemas.microsoft.com/office/drawing/2014/main" id="{2DD0E86E-3CA4-4DFD-5C0C-B3BCB44E24DB}"/>
                </a:ext>
              </a:extLst>
            </p:cNvPr>
            <p:cNvSpPr>
              <a:spLocks/>
            </p:cNvSpPr>
            <p:nvPr/>
          </p:nvSpPr>
          <p:spPr bwMode="auto">
            <a:xfrm>
              <a:off x="3381987" y="178155"/>
              <a:ext cx="74831" cy="74831"/>
            </a:xfrm>
            <a:prstGeom prst="ellipse">
              <a:avLst/>
            </a:prstGeom>
            <a:solidFill>
              <a:srgbClr val="956E4D"/>
            </a:solidFill>
            <a:ln w="42500" cap="flat" cmpd="sng">
              <a:solidFill>
                <a:srgbClr val="956E4D"/>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6" name="Oval 14">
              <a:extLst>
                <a:ext uri="{FF2B5EF4-FFF2-40B4-BE49-F238E27FC236}">
                  <a16:creationId xmlns:a16="http://schemas.microsoft.com/office/drawing/2014/main" id="{1F7D0EDB-352F-7065-6FE0-CBC48BFB2EDA}"/>
                </a:ext>
              </a:extLst>
            </p:cNvPr>
            <p:cNvSpPr>
              <a:spLocks/>
            </p:cNvSpPr>
            <p:nvPr/>
          </p:nvSpPr>
          <p:spPr bwMode="auto">
            <a:xfrm>
              <a:off x="3492735" y="89077"/>
              <a:ext cx="74831" cy="74832"/>
            </a:xfrm>
            <a:prstGeom prst="ellipse">
              <a:avLst/>
            </a:prstGeom>
            <a:solidFill>
              <a:srgbClr val="946F53"/>
            </a:solidFill>
            <a:ln w="42500" cap="flat" cmpd="sng">
              <a:solidFill>
                <a:srgbClr val="946F53"/>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7" name="Oval 15">
              <a:extLst>
                <a:ext uri="{FF2B5EF4-FFF2-40B4-BE49-F238E27FC236}">
                  <a16:creationId xmlns:a16="http://schemas.microsoft.com/office/drawing/2014/main" id="{5EFE4E65-3F66-B6A1-462E-EB7DC72A590C}"/>
                </a:ext>
              </a:extLst>
            </p:cNvPr>
            <p:cNvSpPr>
              <a:spLocks/>
            </p:cNvSpPr>
            <p:nvPr/>
          </p:nvSpPr>
          <p:spPr bwMode="auto">
            <a:xfrm>
              <a:off x="3604081" y="0"/>
              <a:ext cx="74831" cy="74831"/>
            </a:xfrm>
            <a:prstGeom prst="ellipse">
              <a:avLst/>
            </a:prstGeom>
            <a:solidFill>
              <a:srgbClr val="937158"/>
            </a:solidFill>
            <a:ln w="42500" cap="flat" cmpd="sng">
              <a:solidFill>
                <a:srgbClr val="937158"/>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8" name="Oval 16">
              <a:extLst>
                <a:ext uri="{FF2B5EF4-FFF2-40B4-BE49-F238E27FC236}">
                  <a16:creationId xmlns:a16="http://schemas.microsoft.com/office/drawing/2014/main" id="{D98F23C9-9A20-9299-F6D7-F4E7F89A4093}"/>
                </a:ext>
              </a:extLst>
            </p:cNvPr>
            <p:cNvSpPr>
              <a:spLocks/>
            </p:cNvSpPr>
            <p:nvPr/>
          </p:nvSpPr>
          <p:spPr bwMode="auto">
            <a:xfrm>
              <a:off x="3714828" y="89077"/>
              <a:ext cx="74831" cy="74832"/>
            </a:xfrm>
            <a:prstGeom prst="ellipse">
              <a:avLst/>
            </a:prstGeom>
            <a:solidFill>
              <a:srgbClr val="91745E"/>
            </a:solidFill>
            <a:ln w="42500" cap="flat" cmpd="sng">
              <a:solidFill>
                <a:srgbClr val="91745E"/>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29" name="Oval 17">
              <a:extLst>
                <a:ext uri="{FF2B5EF4-FFF2-40B4-BE49-F238E27FC236}">
                  <a16:creationId xmlns:a16="http://schemas.microsoft.com/office/drawing/2014/main" id="{DB679BB4-EAB9-F22E-F638-D30CE4D40126}"/>
                </a:ext>
              </a:extLst>
            </p:cNvPr>
            <p:cNvSpPr>
              <a:spLocks/>
            </p:cNvSpPr>
            <p:nvPr/>
          </p:nvSpPr>
          <p:spPr bwMode="auto">
            <a:xfrm>
              <a:off x="3825576" y="178155"/>
              <a:ext cx="74831" cy="74831"/>
            </a:xfrm>
            <a:prstGeom prst="ellipse">
              <a:avLst/>
            </a:prstGeom>
            <a:solidFill>
              <a:srgbClr val="907664"/>
            </a:solidFill>
            <a:ln w="42500" cap="flat" cmpd="sng">
              <a:solidFill>
                <a:srgbClr val="907664"/>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30" name="Oval 18">
              <a:extLst>
                <a:ext uri="{FF2B5EF4-FFF2-40B4-BE49-F238E27FC236}">
                  <a16:creationId xmlns:a16="http://schemas.microsoft.com/office/drawing/2014/main" id="{6FC4B400-D58C-4FD3-4277-B1F9667F5BBD}"/>
                </a:ext>
              </a:extLst>
            </p:cNvPr>
            <p:cNvSpPr>
              <a:spLocks/>
            </p:cNvSpPr>
            <p:nvPr/>
          </p:nvSpPr>
          <p:spPr bwMode="auto">
            <a:xfrm>
              <a:off x="3604081" y="187756"/>
              <a:ext cx="74831" cy="74832"/>
            </a:xfrm>
            <a:prstGeom prst="ellipse">
              <a:avLst/>
            </a:prstGeom>
            <a:solidFill>
              <a:srgbClr val="8E786A"/>
            </a:solidFill>
            <a:ln w="42500" cap="flat" cmpd="sng">
              <a:solidFill>
                <a:srgbClr val="8E786A"/>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sp>
          <p:nvSpPr>
            <p:cNvPr id="13331" name="Oval 19">
              <a:extLst>
                <a:ext uri="{FF2B5EF4-FFF2-40B4-BE49-F238E27FC236}">
                  <a16:creationId xmlns:a16="http://schemas.microsoft.com/office/drawing/2014/main" id="{AD6243AB-E03F-DD13-1C36-0494BB1ECA70}"/>
                </a:ext>
              </a:extLst>
            </p:cNvPr>
            <p:cNvSpPr>
              <a:spLocks/>
            </p:cNvSpPr>
            <p:nvPr/>
          </p:nvSpPr>
          <p:spPr bwMode="auto">
            <a:xfrm>
              <a:off x="3604081" y="375513"/>
              <a:ext cx="74831" cy="74831"/>
            </a:xfrm>
            <a:prstGeom prst="ellipse">
              <a:avLst/>
            </a:prstGeom>
            <a:solidFill>
              <a:srgbClr val="8C7B70"/>
            </a:solidFill>
            <a:ln w="42500" cap="flat" cmpd="sng">
              <a:solidFill>
                <a:srgbClr val="8C7B70"/>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grpSp>
          <p:nvGrpSpPr>
            <p:cNvPr id="13332" name="Group 20">
              <a:extLst>
                <a:ext uri="{FF2B5EF4-FFF2-40B4-BE49-F238E27FC236}">
                  <a16:creationId xmlns:a16="http://schemas.microsoft.com/office/drawing/2014/main" id="{2D77184D-4B5A-EE7A-B879-FC6E527CA30F}"/>
                </a:ext>
              </a:extLst>
            </p:cNvPr>
            <p:cNvGrpSpPr>
              <a:grpSpLocks/>
            </p:cNvGrpSpPr>
            <p:nvPr/>
          </p:nvGrpSpPr>
          <p:grpSpPr bwMode="auto">
            <a:xfrm>
              <a:off x="447779" y="4839081"/>
              <a:ext cx="1613920" cy="432588"/>
              <a:chOff x="0" y="0"/>
              <a:chExt cx="1613920" cy="432588"/>
            </a:xfrm>
          </p:grpSpPr>
          <p:sp>
            <p:nvSpPr>
              <p:cNvPr id="13333" name="AutoShape 21">
                <a:extLst>
                  <a:ext uri="{FF2B5EF4-FFF2-40B4-BE49-F238E27FC236}">
                    <a16:creationId xmlns:a16="http://schemas.microsoft.com/office/drawing/2014/main" id="{BCBECB0D-1914-36D7-8CD2-76DC618687B2}"/>
                  </a:ext>
                </a:extLst>
              </p:cNvPr>
              <p:cNvSpPr>
                <a:spLocks/>
              </p:cNvSpPr>
              <p:nvPr/>
            </p:nvSpPr>
            <p:spPr bwMode="auto">
              <a:xfrm>
                <a:off x="0" y="0"/>
                <a:ext cx="1613920" cy="432588"/>
              </a:xfrm>
              <a:prstGeom prst="roundRect">
                <a:avLst>
                  <a:gd name="adj" fmla="val 16667"/>
                </a:avLst>
              </a:prstGeom>
              <a:solidFill>
                <a:srgbClr val="99611F"/>
              </a:solid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nchor="ct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700"/>
                  </a:spcBef>
                </a:pPr>
                <a:endParaRPr lang="en-US" altLang="en-US">
                  <a:solidFill>
                    <a:srgbClr val="FFFFFF"/>
                  </a:solidFill>
                </a:endParaRPr>
              </a:p>
            </p:txBody>
          </p:sp>
          <p:sp>
            <p:nvSpPr>
              <p:cNvPr id="13334" name="Text Box 22">
                <a:extLst>
                  <a:ext uri="{FF2B5EF4-FFF2-40B4-BE49-F238E27FC236}">
                    <a16:creationId xmlns:a16="http://schemas.microsoft.com/office/drawing/2014/main" id="{195BD08C-52C9-40C6-EC68-353C8113B976}"/>
                  </a:ext>
                </a:extLst>
              </p:cNvPr>
              <p:cNvSpPr txBox="1">
                <a:spLocks/>
              </p:cNvSpPr>
              <p:nvPr/>
            </p:nvSpPr>
            <p:spPr bwMode="auto">
              <a:xfrm>
                <a:off x="336059" y="89867"/>
                <a:ext cx="1256743" cy="25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669" tIns="26669" rIns="26669" bIns="26669" anchor="ctr">
                <a:spAutoFit/>
              </a:bodyP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200"/>
                  </a:spcBef>
                </a:pPr>
                <a:r>
                  <a:rPr lang="en-US" altLang="en-US" sz="700">
                    <a:solidFill>
                      <a:srgbClr val="FFFFFF"/>
                    </a:solidFill>
                  </a:rPr>
                  <a:t>Yashwanth Reddy Gouni</a:t>
                </a:r>
                <a:br>
                  <a:rPr lang="en-US" altLang="en-US" sz="700">
                    <a:solidFill>
                      <a:srgbClr val="FFFFFF"/>
                    </a:solidFill>
                  </a:rPr>
                </a:br>
                <a:r>
                  <a:rPr lang="en-US" altLang="en-US" sz="700">
                    <a:solidFill>
                      <a:srgbClr val="FFFFFF"/>
                    </a:solidFill>
                  </a:rPr>
                  <a:t>Scrum Master</a:t>
                </a:r>
              </a:p>
            </p:txBody>
          </p:sp>
        </p:grpSp>
        <p:sp>
          <p:nvSpPr>
            <p:cNvPr id="13335" name="Oval 23">
              <a:extLst>
                <a:ext uri="{FF2B5EF4-FFF2-40B4-BE49-F238E27FC236}">
                  <a16:creationId xmlns:a16="http://schemas.microsoft.com/office/drawing/2014/main" id="{63BD15D7-0BCD-31AE-F809-C7E3F653B70D}"/>
                </a:ext>
              </a:extLst>
            </p:cNvPr>
            <p:cNvSpPr>
              <a:spLocks/>
            </p:cNvSpPr>
            <p:nvPr/>
          </p:nvSpPr>
          <p:spPr bwMode="auto">
            <a:xfrm>
              <a:off x="0" y="4414761"/>
              <a:ext cx="748295" cy="748361"/>
            </a:xfrm>
            <a:prstGeom prst="ellipse">
              <a:avLst/>
            </a:prstGeom>
            <a:blipFill dpi="0" rotWithShape="0">
              <a:blip r:embed="rId2"/>
              <a:srcRect/>
              <a:stretch>
                <a:fillRect/>
              </a:stretch>
            </a:blip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grpSp>
          <p:nvGrpSpPr>
            <p:cNvPr id="13336" name="Group 24">
              <a:extLst>
                <a:ext uri="{FF2B5EF4-FFF2-40B4-BE49-F238E27FC236}">
                  <a16:creationId xmlns:a16="http://schemas.microsoft.com/office/drawing/2014/main" id="{C8652AAF-514B-A50A-CE31-C444DB293712}"/>
                </a:ext>
              </a:extLst>
            </p:cNvPr>
            <p:cNvGrpSpPr>
              <a:grpSpLocks/>
            </p:cNvGrpSpPr>
            <p:nvPr/>
          </p:nvGrpSpPr>
          <p:grpSpPr bwMode="auto">
            <a:xfrm>
              <a:off x="1995250" y="4324350"/>
              <a:ext cx="1613920" cy="432588"/>
              <a:chOff x="0" y="0"/>
              <a:chExt cx="1613920" cy="432588"/>
            </a:xfrm>
          </p:grpSpPr>
          <p:sp>
            <p:nvSpPr>
              <p:cNvPr id="13337" name="AutoShape 25">
                <a:extLst>
                  <a:ext uri="{FF2B5EF4-FFF2-40B4-BE49-F238E27FC236}">
                    <a16:creationId xmlns:a16="http://schemas.microsoft.com/office/drawing/2014/main" id="{31441797-F3AC-A892-954C-24A7B257F4DE}"/>
                  </a:ext>
                </a:extLst>
              </p:cNvPr>
              <p:cNvSpPr>
                <a:spLocks/>
              </p:cNvSpPr>
              <p:nvPr/>
            </p:nvSpPr>
            <p:spPr bwMode="auto">
              <a:xfrm>
                <a:off x="0" y="0"/>
                <a:ext cx="1613920" cy="432588"/>
              </a:xfrm>
              <a:prstGeom prst="roundRect">
                <a:avLst>
                  <a:gd name="adj" fmla="val 16667"/>
                </a:avLst>
              </a:prstGeom>
              <a:solidFill>
                <a:srgbClr val="99642C"/>
              </a:solid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nchor="ct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700"/>
                  </a:spcBef>
                </a:pPr>
                <a:endParaRPr lang="en-US" altLang="en-US">
                  <a:solidFill>
                    <a:srgbClr val="FFFFFF"/>
                  </a:solidFill>
                </a:endParaRPr>
              </a:p>
            </p:txBody>
          </p:sp>
          <p:sp>
            <p:nvSpPr>
              <p:cNvPr id="13338" name="Text Box 26">
                <a:extLst>
                  <a:ext uri="{FF2B5EF4-FFF2-40B4-BE49-F238E27FC236}">
                    <a16:creationId xmlns:a16="http://schemas.microsoft.com/office/drawing/2014/main" id="{A04A4C47-7983-2FAA-E6C5-4B44877C9CD3}"/>
                  </a:ext>
                </a:extLst>
              </p:cNvPr>
              <p:cNvSpPr txBox="1">
                <a:spLocks/>
              </p:cNvSpPr>
              <p:nvPr/>
            </p:nvSpPr>
            <p:spPr bwMode="auto">
              <a:xfrm>
                <a:off x="336059" y="89867"/>
                <a:ext cx="1256743" cy="25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669" tIns="26669" rIns="26669" bIns="26669" anchor="ctr">
                <a:spAutoFit/>
              </a:bodyP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200"/>
                  </a:spcBef>
                </a:pPr>
                <a:r>
                  <a:rPr lang="en-US" altLang="en-US" sz="700">
                    <a:solidFill>
                      <a:srgbClr val="FFFFFF"/>
                    </a:solidFill>
                  </a:rPr>
                  <a:t>Shubham Khaladkar</a:t>
                </a:r>
                <a:br>
                  <a:rPr lang="en-US" altLang="en-US" sz="700">
                    <a:solidFill>
                      <a:srgbClr val="FFFFFF"/>
                    </a:solidFill>
                  </a:rPr>
                </a:br>
                <a:r>
                  <a:rPr lang="en-US" altLang="en-US" sz="700">
                    <a:solidFill>
                      <a:srgbClr val="FFFFFF"/>
                    </a:solidFill>
                  </a:rPr>
                  <a:t>Product Owner</a:t>
                </a:r>
              </a:p>
            </p:txBody>
          </p:sp>
        </p:grpSp>
        <p:sp>
          <p:nvSpPr>
            <p:cNvPr id="13339" name="Oval 27">
              <a:extLst>
                <a:ext uri="{FF2B5EF4-FFF2-40B4-BE49-F238E27FC236}">
                  <a16:creationId xmlns:a16="http://schemas.microsoft.com/office/drawing/2014/main" id="{73AA28AA-9374-2E01-BEA6-7E3964B7EFB8}"/>
                </a:ext>
              </a:extLst>
            </p:cNvPr>
            <p:cNvSpPr>
              <a:spLocks/>
            </p:cNvSpPr>
            <p:nvPr/>
          </p:nvSpPr>
          <p:spPr bwMode="auto">
            <a:xfrm>
              <a:off x="1547471" y="3900030"/>
              <a:ext cx="748295" cy="748361"/>
            </a:xfrm>
            <a:prstGeom prst="ellipse">
              <a:avLst/>
            </a:prstGeom>
            <a:blipFill dpi="0" rotWithShape="0">
              <a:blip r:embed="rId3"/>
              <a:srcRect/>
              <a:stretch>
                <a:fillRect/>
              </a:stretch>
            </a:blip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grpSp>
          <p:nvGrpSpPr>
            <p:cNvPr id="13340" name="Group 28">
              <a:extLst>
                <a:ext uri="{FF2B5EF4-FFF2-40B4-BE49-F238E27FC236}">
                  <a16:creationId xmlns:a16="http://schemas.microsoft.com/office/drawing/2014/main" id="{84D04EF5-E3DA-33D1-7F22-62DA97C48809}"/>
                </a:ext>
              </a:extLst>
            </p:cNvPr>
            <p:cNvGrpSpPr>
              <a:grpSpLocks/>
            </p:cNvGrpSpPr>
            <p:nvPr/>
          </p:nvGrpSpPr>
          <p:grpSpPr bwMode="auto">
            <a:xfrm>
              <a:off x="2758508" y="3553587"/>
              <a:ext cx="1613920" cy="432588"/>
              <a:chOff x="0" y="0"/>
              <a:chExt cx="1613920" cy="432588"/>
            </a:xfrm>
          </p:grpSpPr>
          <p:sp>
            <p:nvSpPr>
              <p:cNvPr id="13341" name="AutoShape 29">
                <a:extLst>
                  <a:ext uri="{FF2B5EF4-FFF2-40B4-BE49-F238E27FC236}">
                    <a16:creationId xmlns:a16="http://schemas.microsoft.com/office/drawing/2014/main" id="{0913D6F0-02AB-8550-B8E9-6F1CDAB7C903}"/>
                  </a:ext>
                </a:extLst>
              </p:cNvPr>
              <p:cNvSpPr>
                <a:spLocks/>
              </p:cNvSpPr>
              <p:nvPr/>
            </p:nvSpPr>
            <p:spPr bwMode="auto">
              <a:xfrm>
                <a:off x="0" y="0"/>
                <a:ext cx="1613920" cy="432588"/>
              </a:xfrm>
              <a:prstGeom prst="roundRect">
                <a:avLst>
                  <a:gd name="adj" fmla="val 16667"/>
                </a:avLst>
              </a:prstGeom>
              <a:solidFill>
                <a:srgbClr val="98683B"/>
              </a:solid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nchor="ct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700"/>
                  </a:spcBef>
                </a:pPr>
                <a:endParaRPr lang="en-US" altLang="en-US">
                  <a:solidFill>
                    <a:srgbClr val="FFFFFF"/>
                  </a:solidFill>
                </a:endParaRPr>
              </a:p>
            </p:txBody>
          </p:sp>
          <p:sp>
            <p:nvSpPr>
              <p:cNvPr id="13342" name="Text Box 30">
                <a:extLst>
                  <a:ext uri="{FF2B5EF4-FFF2-40B4-BE49-F238E27FC236}">
                    <a16:creationId xmlns:a16="http://schemas.microsoft.com/office/drawing/2014/main" id="{E2C7DC98-1B96-FF67-8E48-7CFA85447178}"/>
                  </a:ext>
                </a:extLst>
              </p:cNvPr>
              <p:cNvSpPr txBox="1">
                <a:spLocks/>
              </p:cNvSpPr>
              <p:nvPr/>
            </p:nvSpPr>
            <p:spPr bwMode="auto">
              <a:xfrm>
                <a:off x="336059" y="89867"/>
                <a:ext cx="1256743" cy="25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669" tIns="26669" rIns="26669" bIns="26669" anchor="ctr">
                <a:spAutoFit/>
              </a:bodyP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200"/>
                  </a:spcBef>
                </a:pPr>
                <a:r>
                  <a:rPr lang="en-US" altLang="en-US" sz="700">
                    <a:solidFill>
                      <a:srgbClr val="FFFFFF"/>
                    </a:solidFill>
                  </a:rPr>
                  <a:t>Prashant Vajjala Venkata Naga</a:t>
                </a:r>
                <a:br>
                  <a:rPr lang="en-US" altLang="en-US" sz="700">
                    <a:solidFill>
                      <a:srgbClr val="FFFFFF"/>
                    </a:solidFill>
                  </a:rPr>
                </a:br>
                <a:r>
                  <a:rPr lang="en-US" altLang="en-US" sz="700">
                    <a:solidFill>
                      <a:srgbClr val="FFFFFF"/>
                    </a:solidFill>
                  </a:rPr>
                  <a:t>Developer</a:t>
                </a:r>
              </a:p>
            </p:txBody>
          </p:sp>
        </p:grpSp>
        <p:sp>
          <p:nvSpPr>
            <p:cNvPr id="13343" name="Oval 31">
              <a:extLst>
                <a:ext uri="{FF2B5EF4-FFF2-40B4-BE49-F238E27FC236}">
                  <a16:creationId xmlns:a16="http://schemas.microsoft.com/office/drawing/2014/main" id="{D9F918F8-AADB-882B-F2B0-DAAD02D9597D}"/>
                </a:ext>
              </a:extLst>
            </p:cNvPr>
            <p:cNvSpPr>
              <a:spLocks/>
            </p:cNvSpPr>
            <p:nvPr/>
          </p:nvSpPr>
          <p:spPr bwMode="auto">
            <a:xfrm>
              <a:off x="2310730" y="3129268"/>
              <a:ext cx="748295" cy="748361"/>
            </a:xfrm>
            <a:prstGeom prst="ellipse">
              <a:avLst/>
            </a:prstGeom>
            <a:blipFill dpi="0" rotWithShape="0">
              <a:blip r:embed="rId4"/>
              <a:srcRect/>
              <a:stretch>
                <a:fillRect/>
              </a:stretch>
            </a:blip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grpSp>
          <p:nvGrpSpPr>
            <p:cNvPr id="13344" name="Group 32">
              <a:extLst>
                <a:ext uri="{FF2B5EF4-FFF2-40B4-BE49-F238E27FC236}">
                  <a16:creationId xmlns:a16="http://schemas.microsoft.com/office/drawing/2014/main" id="{9265AB56-B96D-51AE-9F4C-EC7BB403D844}"/>
                </a:ext>
              </a:extLst>
            </p:cNvPr>
            <p:cNvGrpSpPr>
              <a:grpSpLocks/>
            </p:cNvGrpSpPr>
            <p:nvPr/>
          </p:nvGrpSpPr>
          <p:grpSpPr bwMode="auto">
            <a:xfrm>
              <a:off x="3218859" y="2709749"/>
              <a:ext cx="1613920" cy="432588"/>
              <a:chOff x="0" y="0"/>
              <a:chExt cx="1613920" cy="432588"/>
            </a:xfrm>
          </p:grpSpPr>
          <p:sp>
            <p:nvSpPr>
              <p:cNvPr id="13345" name="AutoShape 33">
                <a:extLst>
                  <a:ext uri="{FF2B5EF4-FFF2-40B4-BE49-F238E27FC236}">
                    <a16:creationId xmlns:a16="http://schemas.microsoft.com/office/drawing/2014/main" id="{08B314AE-B741-F89A-7822-DAAC76C67974}"/>
                  </a:ext>
                </a:extLst>
              </p:cNvPr>
              <p:cNvSpPr>
                <a:spLocks/>
              </p:cNvSpPr>
              <p:nvPr/>
            </p:nvSpPr>
            <p:spPr bwMode="auto">
              <a:xfrm>
                <a:off x="0" y="0"/>
                <a:ext cx="1613920" cy="432588"/>
              </a:xfrm>
              <a:prstGeom prst="roundRect">
                <a:avLst>
                  <a:gd name="adj" fmla="val 16667"/>
                </a:avLst>
              </a:prstGeom>
              <a:solidFill>
                <a:srgbClr val="966D4B"/>
              </a:solid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nchor="ct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700"/>
                  </a:spcBef>
                </a:pPr>
                <a:endParaRPr lang="en-US" altLang="en-US">
                  <a:solidFill>
                    <a:srgbClr val="FFFFFF"/>
                  </a:solidFill>
                </a:endParaRPr>
              </a:p>
            </p:txBody>
          </p:sp>
          <p:sp>
            <p:nvSpPr>
              <p:cNvPr id="13346" name="Text Box 34">
                <a:extLst>
                  <a:ext uri="{FF2B5EF4-FFF2-40B4-BE49-F238E27FC236}">
                    <a16:creationId xmlns:a16="http://schemas.microsoft.com/office/drawing/2014/main" id="{816ABD93-4215-808D-3580-A1F7D8D4D4EA}"/>
                  </a:ext>
                </a:extLst>
              </p:cNvPr>
              <p:cNvSpPr txBox="1">
                <a:spLocks/>
              </p:cNvSpPr>
              <p:nvPr/>
            </p:nvSpPr>
            <p:spPr bwMode="auto">
              <a:xfrm>
                <a:off x="336059" y="89867"/>
                <a:ext cx="1256743" cy="25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669" tIns="26669" rIns="26669" bIns="26669" anchor="ctr">
                <a:spAutoFit/>
              </a:bodyP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200"/>
                  </a:spcBef>
                </a:pPr>
                <a:r>
                  <a:rPr lang="en-US" altLang="en-US" sz="700">
                    <a:solidFill>
                      <a:srgbClr val="FFFFFF"/>
                    </a:solidFill>
                  </a:rPr>
                  <a:t>Anish Reddy Vakiti</a:t>
                </a:r>
                <a:br>
                  <a:rPr lang="en-US" altLang="en-US" sz="700">
                    <a:solidFill>
                      <a:srgbClr val="FFFFFF"/>
                    </a:solidFill>
                  </a:rPr>
                </a:br>
                <a:r>
                  <a:rPr lang="en-US" altLang="en-US" sz="700">
                    <a:solidFill>
                      <a:srgbClr val="FFFFFF"/>
                    </a:solidFill>
                  </a:rPr>
                  <a:t>Developer</a:t>
                </a:r>
              </a:p>
            </p:txBody>
          </p:sp>
        </p:grpSp>
        <p:sp>
          <p:nvSpPr>
            <p:cNvPr id="13347" name="Oval 35">
              <a:extLst>
                <a:ext uri="{FF2B5EF4-FFF2-40B4-BE49-F238E27FC236}">
                  <a16:creationId xmlns:a16="http://schemas.microsoft.com/office/drawing/2014/main" id="{81ECB6D6-278F-4523-E046-9C9E11A493E1}"/>
                </a:ext>
              </a:extLst>
            </p:cNvPr>
            <p:cNvSpPr>
              <a:spLocks/>
            </p:cNvSpPr>
            <p:nvPr/>
          </p:nvSpPr>
          <p:spPr bwMode="auto">
            <a:xfrm>
              <a:off x="2721865" y="2285429"/>
              <a:ext cx="748295" cy="748361"/>
            </a:xfrm>
            <a:prstGeom prst="ellipse">
              <a:avLst/>
            </a:prstGeom>
            <a:blipFill dpi="0" rotWithShape="0">
              <a:blip r:embed="rId5"/>
              <a:srcRect/>
              <a:stretch>
                <a:fillRect/>
              </a:stretch>
            </a:blip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grpSp>
          <p:nvGrpSpPr>
            <p:cNvPr id="13348" name="Group 36">
              <a:extLst>
                <a:ext uri="{FF2B5EF4-FFF2-40B4-BE49-F238E27FC236}">
                  <a16:creationId xmlns:a16="http://schemas.microsoft.com/office/drawing/2014/main" id="{5DFCE4F7-09CB-75D7-D7CB-B3893CA2DDDE}"/>
                </a:ext>
              </a:extLst>
            </p:cNvPr>
            <p:cNvGrpSpPr>
              <a:grpSpLocks/>
            </p:cNvGrpSpPr>
            <p:nvPr/>
          </p:nvGrpSpPr>
          <p:grpSpPr bwMode="auto">
            <a:xfrm>
              <a:off x="3515782" y="1800835"/>
              <a:ext cx="1613920" cy="432588"/>
              <a:chOff x="0" y="0"/>
              <a:chExt cx="1613920" cy="432588"/>
            </a:xfrm>
          </p:grpSpPr>
          <p:sp>
            <p:nvSpPr>
              <p:cNvPr id="13349" name="AutoShape 37">
                <a:extLst>
                  <a:ext uri="{FF2B5EF4-FFF2-40B4-BE49-F238E27FC236}">
                    <a16:creationId xmlns:a16="http://schemas.microsoft.com/office/drawing/2014/main" id="{846B4DEB-1C7B-56C4-1EDB-8DDEA734FD5E}"/>
                  </a:ext>
                </a:extLst>
              </p:cNvPr>
              <p:cNvSpPr>
                <a:spLocks/>
              </p:cNvSpPr>
              <p:nvPr/>
            </p:nvSpPr>
            <p:spPr bwMode="auto">
              <a:xfrm>
                <a:off x="0" y="0"/>
                <a:ext cx="1613920" cy="432588"/>
              </a:xfrm>
              <a:prstGeom prst="roundRect">
                <a:avLst>
                  <a:gd name="adj" fmla="val 16667"/>
                </a:avLst>
              </a:prstGeom>
              <a:solidFill>
                <a:srgbClr val="92735D"/>
              </a:solid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nchor="ct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700"/>
                  </a:spcBef>
                </a:pPr>
                <a:endParaRPr lang="en-US" altLang="en-US">
                  <a:solidFill>
                    <a:srgbClr val="FFFFFF"/>
                  </a:solidFill>
                </a:endParaRPr>
              </a:p>
            </p:txBody>
          </p:sp>
          <p:sp>
            <p:nvSpPr>
              <p:cNvPr id="13350" name="Text Box 38">
                <a:extLst>
                  <a:ext uri="{FF2B5EF4-FFF2-40B4-BE49-F238E27FC236}">
                    <a16:creationId xmlns:a16="http://schemas.microsoft.com/office/drawing/2014/main" id="{B849F72A-71A3-3D56-C838-40F6A93689BA}"/>
                  </a:ext>
                </a:extLst>
              </p:cNvPr>
              <p:cNvSpPr txBox="1">
                <a:spLocks/>
              </p:cNvSpPr>
              <p:nvPr/>
            </p:nvSpPr>
            <p:spPr bwMode="auto">
              <a:xfrm>
                <a:off x="336059" y="89867"/>
                <a:ext cx="1256743" cy="25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669" tIns="26669" rIns="26669" bIns="26669" anchor="ctr">
                <a:spAutoFit/>
              </a:bodyP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200"/>
                  </a:spcBef>
                </a:pPr>
                <a:r>
                  <a:rPr lang="en-US" altLang="en-US" sz="700">
                    <a:solidFill>
                      <a:srgbClr val="FFFFFF"/>
                    </a:solidFill>
                  </a:rPr>
                  <a:t>Srikar Jindam</a:t>
                </a:r>
                <a:br>
                  <a:rPr lang="en-US" altLang="en-US" sz="700">
                    <a:solidFill>
                      <a:srgbClr val="FFFFFF"/>
                    </a:solidFill>
                  </a:rPr>
                </a:br>
                <a:r>
                  <a:rPr lang="en-US" altLang="en-US" sz="700">
                    <a:solidFill>
                      <a:srgbClr val="FFFFFF"/>
                    </a:solidFill>
                  </a:rPr>
                  <a:t>Developer</a:t>
                </a:r>
              </a:p>
            </p:txBody>
          </p:sp>
        </p:grpSp>
        <p:sp>
          <p:nvSpPr>
            <p:cNvPr id="13351" name="Oval 39">
              <a:extLst>
                <a:ext uri="{FF2B5EF4-FFF2-40B4-BE49-F238E27FC236}">
                  <a16:creationId xmlns:a16="http://schemas.microsoft.com/office/drawing/2014/main" id="{B1B558AF-559A-A881-4687-9449CB3867A2}"/>
                </a:ext>
              </a:extLst>
            </p:cNvPr>
            <p:cNvSpPr>
              <a:spLocks/>
            </p:cNvSpPr>
            <p:nvPr/>
          </p:nvSpPr>
          <p:spPr bwMode="auto">
            <a:xfrm>
              <a:off x="3068002" y="1376515"/>
              <a:ext cx="748295" cy="748360"/>
            </a:xfrm>
            <a:prstGeom prst="ellipse">
              <a:avLst/>
            </a:prstGeom>
            <a:blipFill dpi="0" rotWithShape="0">
              <a:blip r:embed="rId6"/>
              <a:srcRect/>
              <a:stretch>
                <a:fillRect/>
              </a:stretch>
            </a:blip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a:p>
          </p:txBody>
        </p:sp>
        <p:grpSp>
          <p:nvGrpSpPr>
            <p:cNvPr id="13352" name="Group 40">
              <a:extLst>
                <a:ext uri="{FF2B5EF4-FFF2-40B4-BE49-F238E27FC236}">
                  <a16:creationId xmlns:a16="http://schemas.microsoft.com/office/drawing/2014/main" id="{87926F15-90F2-13A7-4055-1DF0514DBA43}"/>
                </a:ext>
              </a:extLst>
            </p:cNvPr>
            <p:cNvGrpSpPr>
              <a:grpSpLocks/>
            </p:cNvGrpSpPr>
            <p:nvPr/>
          </p:nvGrpSpPr>
          <p:grpSpPr bwMode="auto">
            <a:xfrm>
              <a:off x="3677414" y="906857"/>
              <a:ext cx="1613920" cy="432588"/>
              <a:chOff x="0" y="0"/>
              <a:chExt cx="1613920" cy="432588"/>
            </a:xfrm>
          </p:grpSpPr>
          <p:sp>
            <p:nvSpPr>
              <p:cNvPr id="13353" name="AutoShape 41">
                <a:extLst>
                  <a:ext uri="{FF2B5EF4-FFF2-40B4-BE49-F238E27FC236}">
                    <a16:creationId xmlns:a16="http://schemas.microsoft.com/office/drawing/2014/main" id="{97EF884F-A782-C026-903A-EFDD6854E3B5}"/>
                  </a:ext>
                </a:extLst>
              </p:cNvPr>
              <p:cNvSpPr>
                <a:spLocks/>
              </p:cNvSpPr>
              <p:nvPr/>
            </p:nvSpPr>
            <p:spPr bwMode="auto">
              <a:xfrm>
                <a:off x="0" y="0"/>
                <a:ext cx="1613920" cy="432588"/>
              </a:xfrm>
              <a:prstGeom prst="roundRect">
                <a:avLst>
                  <a:gd name="adj" fmla="val 16667"/>
                </a:avLst>
              </a:prstGeom>
              <a:solidFill>
                <a:srgbClr val="8C7B70"/>
              </a:solid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nchor="ct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700"/>
                  </a:spcBef>
                </a:pPr>
                <a:endParaRPr lang="en-US" altLang="en-US">
                  <a:solidFill>
                    <a:srgbClr val="FFFFFF"/>
                  </a:solidFill>
                </a:endParaRPr>
              </a:p>
            </p:txBody>
          </p:sp>
          <p:sp>
            <p:nvSpPr>
              <p:cNvPr id="13354" name="Text Box 42">
                <a:extLst>
                  <a:ext uri="{FF2B5EF4-FFF2-40B4-BE49-F238E27FC236}">
                    <a16:creationId xmlns:a16="http://schemas.microsoft.com/office/drawing/2014/main" id="{BD8D9A50-DED7-37A5-D481-2B5D94F9A7CD}"/>
                  </a:ext>
                </a:extLst>
              </p:cNvPr>
              <p:cNvSpPr txBox="1">
                <a:spLocks/>
              </p:cNvSpPr>
              <p:nvPr/>
            </p:nvSpPr>
            <p:spPr bwMode="auto">
              <a:xfrm>
                <a:off x="336059" y="89867"/>
                <a:ext cx="1256743" cy="2528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669" tIns="26669" rIns="26669" bIns="26669" anchor="ctr">
                <a:spAutoFit/>
              </a:bodyPr>
              <a:lstStyle>
                <a:lvl1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31115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31115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nSpc>
                    <a:spcPct val="90000"/>
                  </a:lnSpc>
                  <a:spcBef>
                    <a:spcPts val="200"/>
                  </a:spcBef>
                </a:pPr>
                <a:r>
                  <a:rPr lang="en-US" altLang="en-US" sz="700">
                    <a:solidFill>
                      <a:srgbClr val="FFFFFF"/>
                    </a:solidFill>
                  </a:rPr>
                  <a:t>Arthi Kotha</a:t>
                </a:r>
                <a:br>
                  <a:rPr lang="en-US" altLang="en-US" sz="700">
                    <a:solidFill>
                      <a:srgbClr val="FFFFFF"/>
                    </a:solidFill>
                  </a:rPr>
                </a:br>
                <a:r>
                  <a:rPr lang="en-US" altLang="en-US" sz="700">
                    <a:solidFill>
                      <a:srgbClr val="FFFFFF"/>
                    </a:solidFill>
                  </a:rPr>
                  <a:t>Developer and Quality Manager</a:t>
                </a:r>
              </a:p>
            </p:txBody>
          </p:sp>
        </p:grpSp>
        <p:sp>
          <p:nvSpPr>
            <p:cNvPr id="13355" name="Oval 43">
              <a:extLst>
                <a:ext uri="{FF2B5EF4-FFF2-40B4-BE49-F238E27FC236}">
                  <a16:creationId xmlns:a16="http://schemas.microsoft.com/office/drawing/2014/main" id="{8D38A7EE-73DE-D180-C9E9-99C8511C3118}"/>
                </a:ext>
              </a:extLst>
            </p:cNvPr>
            <p:cNvSpPr>
              <a:spLocks/>
            </p:cNvSpPr>
            <p:nvPr/>
          </p:nvSpPr>
          <p:spPr bwMode="auto">
            <a:xfrm>
              <a:off x="3255264" y="502233"/>
              <a:ext cx="748295" cy="815041"/>
            </a:xfrm>
            <a:prstGeom prst="ellipse">
              <a:avLst/>
            </a:prstGeom>
            <a:blipFill dpi="0" rotWithShape="0">
              <a:blip r:embed="rId7"/>
              <a:srcRect/>
              <a:stretch>
                <a:fillRect/>
              </a:stretch>
            </a:blipFill>
            <a:ln w="38100" cap="flat" cmpd="sng">
              <a:solidFill>
                <a:srgbClr val="FFFFFF"/>
              </a:solidFill>
              <a:prstDash val="solid"/>
              <a:round/>
              <a:headEnd type="none" w="med" len="med"/>
              <a:tailEnd type="none" w="med" len="med"/>
            </a:ln>
            <a:effectLst>
              <a:outerShdw blurRad="63500" dist="38100" dir="5400000" algn="ctr" rotWithShape="0">
                <a:srgbClr val="000000">
                  <a:alpha val="39999"/>
                </a:srgbClr>
              </a:outerShdw>
            </a:effectLst>
          </p:spPr>
          <p:txBody>
            <a:bodyPr lIns="45720" rIns="45720"/>
            <a:lstStyle/>
            <a:p>
              <a:endParaRPr lang="en-US" altLang="en-US" dirty="0"/>
            </a:p>
          </p:txBody>
        </p:sp>
      </p:grpSp>
      <p:pic>
        <p:nvPicPr>
          <p:cNvPr id="2050" name="Picture 2" descr="Pros and cons of motherhood at different age groups | HealthShots">
            <a:extLst>
              <a:ext uri="{FF2B5EF4-FFF2-40B4-BE49-F238E27FC236}">
                <a16:creationId xmlns:a16="http://schemas.microsoft.com/office/drawing/2014/main" id="{30AFF0CF-3181-97A5-36AB-BA2C67016A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8119" y="2014276"/>
            <a:ext cx="3239901" cy="218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429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descr="Text Placeholder 1">
            <a:extLst>
              <a:ext uri="{FF2B5EF4-FFF2-40B4-BE49-F238E27FC236}">
                <a16:creationId xmlns:a16="http://schemas.microsoft.com/office/drawing/2014/main" id="{661AEA7B-B6B5-AE1D-027C-DBD4B62EA20B}"/>
              </a:ext>
            </a:extLst>
          </p:cNvPr>
          <p:cNvSpPr>
            <a:spLocks noGrp="1" noChangeArrowheads="1"/>
          </p:cNvSpPr>
          <p:nvPr>
            <p:ph type="body" sz="quarter" idx="1"/>
          </p:nvPr>
        </p:nvSpPr>
        <p:spPr>
          <a:xfrm>
            <a:off x="406400" y="371856"/>
            <a:ext cx="10769600" cy="228600"/>
          </a:xfrm>
          <a:solidFill>
            <a:srgbClr val="FB7600"/>
          </a:solidFill>
        </p:spPr>
        <p:txBody>
          <a:bodyPr lIns="0" tIns="0" rIns="0" bIns="0"/>
          <a:lstStyle/>
          <a:p>
            <a:pPr marL="0" indent="0">
              <a:spcBef>
                <a:spcPct val="0"/>
              </a:spcBef>
            </a:pPr>
            <a:r>
              <a:rPr lang="en-US" altLang="en-US" sz="1400" b="1">
                <a:solidFill>
                  <a:srgbClr val="FFFFFF"/>
                </a:solidFill>
              </a:rPr>
              <a:t>PROBLEM STATEMENT</a:t>
            </a:r>
          </a:p>
        </p:txBody>
      </p:sp>
      <p:pic>
        <p:nvPicPr>
          <p:cNvPr id="6" name="Picture 4" descr="Picture 6">
            <a:extLst>
              <a:ext uri="{FF2B5EF4-FFF2-40B4-BE49-F238E27FC236}">
                <a16:creationId xmlns:a16="http://schemas.microsoft.com/office/drawing/2014/main" id="{869C8C65-4E7B-2269-D407-F12E836A5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013183" y="2430049"/>
            <a:ext cx="2772417" cy="23614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2" name="Diagram 11">
            <a:extLst>
              <a:ext uri="{FF2B5EF4-FFF2-40B4-BE49-F238E27FC236}">
                <a16:creationId xmlns:a16="http://schemas.microsoft.com/office/drawing/2014/main" id="{34147F88-B83F-D655-CBC9-A6FC5083B620}"/>
              </a:ext>
            </a:extLst>
          </p:cNvPr>
          <p:cNvGraphicFramePr/>
          <p:nvPr>
            <p:extLst>
              <p:ext uri="{D42A27DB-BD31-4B8C-83A1-F6EECF244321}">
                <p14:modId xmlns:p14="http://schemas.microsoft.com/office/powerpoint/2010/main" val="3938869717"/>
              </p:ext>
            </p:extLst>
          </p:nvPr>
        </p:nvGraphicFramePr>
        <p:xfrm>
          <a:off x="406400" y="888882"/>
          <a:ext cx="8806139" cy="1750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a:extLst>
              <a:ext uri="{FF2B5EF4-FFF2-40B4-BE49-F238E27FC236}">
                <a16:creationId xmlns:a16="http://schemas.microsoft.com/office/drawing/2014/main" id="{0A972E85-1EE1-B538-89B3-323CA08AC90A}"/>
              </a:ext>
            </a:extLst>
          </p:cNvPr>
          <p:cNvGraphicFramePr/>
          <p:nvPr>
            <p:extLst>
              <p:ext uri="{D42A27DB-BD31-4B8C-83A1-F6EECF244321}">
                <p14:modId xmlns:p14="http://schemas.microsoft.com/office/powerpoint/2010/main" val="3632520824"/>
              </p:ext>
            </p:extLst>
          </p:nvPr>
        </p:nvGraphicFramePr>
        <p:xfrm>
          <a:off x="406400" y="4838028"/>
          <a:ext cx="8907721" cy="15292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 name="Diagram 18">
            <a:extLst>
              <a:ext uri="{FF2B5EF4-FFF2-40B4-BE49-F238E27FC236}">
                <a16:creationId xmlns:a16="http://schemas.microsoft.com/office/drawing/2014/main" id="{DBB210FE-5E40-BE1A-7B36-8FCB9E66693D}"/>
              </a:ext>
            </a:extLst>
          </p:cNvPr>
          <p:cNvGraphicFramePr/>
          <p:nvPr>
            <p:extLst>
              <p:ext uri="{D42A27DB-BD31-4B8C-83A1-F6EECF244321}">
                <p14:modId xmlns:p14="http://schemas.microsoft.com/office/powerpoint/2010/main" val="2647164912"/>
              </p:ext>
            </p:extLst>
          </p:nvPr>
        </p:nvGraphicFramePr>
        <p:xfrm>
          <a:off x="406399" y="2733914"/>
          <a:ext cx="8806139" cy="210411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3535947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947AFA1B-D120-42DC-628F-84973FA3128A}"/>
              </a:ext>
            </a:extLst>
          </p:cNvPr>
          <p:cNvGraphicFramePr/>
          <p:nvPr>
            <p:extLst>
              <p:ext uri="{D42A27DB-BD31-4B8C-83A1-F6EECF244321}">
                <p14:modId xmlns:p14="http://schemas.microsoft.com/office/powerpoint/2010/main" val="1187136659"/>
              </p:ext>
            </p:extLst>
          </p:nvPr>
        </p:nvGraphicFramePr>
        <p:xfrm>
          <a:off x="576197" y="1077238"/>
          <a:ext cx="7152362" cy="5176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1" name="Rectangle 3" descr="Text Placeholder 8">
            <a:extLst>
              <a:ext uri="{FF2B5EF4-FFF2-40B4-BE49-F238E27FC236}">
                <a16:creationId xmlns:a16="http://schemas.microsoft.com/office/drawing/2014/main" id="{62DB2B1F-4E76-4658-68A9-E1AE9C5C3D05}"/>
              </a:ext>
            </a:extLst>
          </p:cNvPr>
          <p:cNvSpPr>
            <a:spLocks/>
          </p:cNvSpPr>
          <p:nvPr/>
        </p:nvSpPr>
        <p:spPr bwMode="auto">
          <a:xfrm>
            <a:off x="406400" y="381000"/>
            <a:ext cx="10769600" cy="228600"/>
          </a:xfrm>
          <a:prstGeom prst="rect">
            <a:avLst/>
          </a:prstGeom>
          <a:solidFill>
            <a:srgbClr val="D1601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en-US" sz="1400" b="1">
                <a:solidFill>
                  <a:srgbClr val="FFFFFF"/>
                </a:solidFill>
              </a:rPr>
              <a:t>BACKGROUND</a:t>
            </a:r>
          </a:p>
        </p:txBody>
      </p:sp>
      <p:pic>
        <p:nvPicPr>
          <p:cNvPr id="23" name="Picture 22" descr="Stages of Pregnancy: First, Second and Third Trimester">
            <a:extLst>
              <a:ext uri="{FF2B5EF4-FFF2-40B4-BE49-F238E27FC236}">
                <a16:creationId xmlns:a16="http://schemas.microsoft.com/office/drawing/2014/main" id="{642EDFA8-B4FC-815F-0F50-8513169551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935" y="2082463"/>
            <a:ext cx="4082106" cy="2486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descr="Text Placeholder 3">
            <a:extLst>
              <a:ext uri="{FF2B5EF4-FFF2-40B4-BE49-F238E27FC236}">
                <a16:creationId xmlns:a16="http://schemas.microsoft.com/office/drawing/2014/main" id="{1607F139-6E49-AFC3-BAE1-F233839D4BAC}"/>
              </a:ext>
            </a:extLst>
          </p:cNvPr>
          <p:cNvSpPr>
            <a:spLocks/>
          </p:cNvSpPr>
          <p:nvPr/>
        </p:nvSpPr>
        <p:spPr bwMode="auto">
          <a:xfrm>
            <a:off x="406400" y="381000"/>
            <a:ext cx="10769600" cy="228600"/>
          </a:xfrm>
          <a:prstGeom prst="rect">
            <a:avLst/>
          </a:prstGeom>
          <a:solidFill>
            <a:srgbClr val="D1601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en-US" sz="1400" b="1">
                <a:solidFill>
                  <a:srgbClr val="FFFFFF"/>
                </a:solidFill>
              </a:rPr>
              <a:t>FOCUS AREA</a:t>
            </a:r>
          </a:p>
        </p:txBody>
      </p:sp>
      <p:pic>
        <p:nvPicPr>
          <p:cNvPr id="2" name="Picture 4" descr="Picture 2">
            <a:extLst>
              <a:ext uri="{FF2B5EF4-FFF2-40B4-BE49-F238E27FC236}">
                <a16:creationId xmlns:a16="http://schemas.microsoft.com/office/drawing/2014/main" id="{0738C1BD-43AB-9941-09EE-77D742E070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9298" y="989491"/>
            <a:ext cx="2327571"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a:extLst>
              <a:ext uri="{FF2B5EF4-FFF2-40B4-BE49-F238E27FC236}">
                <a16:creationId xmlns:a16="http://schemas.microsoft.com/office/drawing/2014/main" id="{BAF76644-8ABB-6B5B-9E49-A93723B25655}"/>
              </a:ext>
            </a:extLst>
          </p:cNvPr>
          <p:cNvSpPr txBox="1"/>
          <p:nvPr/>
        </p:nvSpPr>
        <p:spPr>
          <a:xfrm>
            <a:off x="6699298" y="2130678"/>
            <a:ext cx="2145041" cy="338554"/>
          </a:xfrm>
          <a:prstGeom prst="rect">
            <a:avLst/>
          </a:prstGeom>
          <a:noFill/>
        </p:spPr>
        <p:txBody>
          <a:bodyPr wrap="square">
            <a:spAutoFit/>
          </a:bodyPr>
          <a:lstStyle/>
          <a:p>
            <a:r>
              <a:rPr lang="en-US" altLang="en-US" sz="1600">
                <a:solidFill>
                  <a:schemeClr val="bg2">
                    <a:lumMod val="50000"/>
                  </a:schemeClr>
                </a:solidFill>
              </a:rPr>
              <a:t>Gestational Diabetes</a:t>
            </a:r>
          </a:p>
        </p:txBody>
      </p:sp>
      <p:pic>
        <p:nvPicPr>
          <p:cNvPr id="5" name="Picture 7" descr="Picture 11">
            <a:extLst>
              <a:ext uri="{FF2B5EF4-FFF2-40B4-BE49-F238E27FC236}">
                <a16:creationId xmlns:a16="http://schemas.microsoft.com/office/drawing/2014/main" id="{F0C4B090-A97B-85A8-2C92-5CECCF2E67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02750" y="2746820"/>
            <a:ext cx="1873250" cy="1232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6" descr="Picture 9">
            <a:extLst>
              <a:ext uri="{FF2B5EF4-FFF2-40B4-BE49-F238E27FC236}">
                <a16:creationId xmlns:a16="http://schemas.microsoft.com/office/drawing/2014/main" id="{CE34315C-6C8E-5EBC-1A76-42FBA4A5BAC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39443" y="2796320"/>
            <a:ext cx="19780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5" descr="Picture 6">
            <a:extLst>
              <a:ext uri="{FF2B5EF4-FFF2-40B4-BE49-F238E27FC236}">
                <a16:creationId xmlns:a16="http://schemas.microsoft.com/office/drawing/2014/main" id="{CC121090-A37A-7703-D524-1C5F87ED066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84537" y="1029433"/>
            <a:ext cx="2327571"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Box 9">
            <a:extLst>
              <a:ext uri="{FF2B5EF4-FFF2-40B4-BE49-F238E27FC236}">
                <a16:creationId xmlns:a16="http://schemas.microsoft.com/office/drawing/2014/main" id="{8DDC2F7D-301D-C45D-80BA-0981F5498E2C}"/>
              </a:ext>
            </a:extLst>
          </p:cNvPr>
          <p:cNvSpPr txBox="1"/>
          <p:nvPr/>
        </p:nvSpPr>
        <p:spPr>
          <a:xfrm>
            <a:off x="9772909" y="4072076"/>
            <a:ext cx="2004896" cy="338554"/>
          </a:xfrm>
          <a:prstGeom prst="rect">
            <a:avLst/>
          </a:prstGeom>
          <a:noFill/>
        </p:spPr>
        <p:txBody>
          <a:bodyPr wrap="square">
            <a:spAutoFit/>
          </a:bodyPr>
          <a:lstStyle/>
          <a:p>
            <a:r>
              <a:rPr lang="en-US" altLang="en-US" sz="1600">
                <a:solidFill>
                  <a:schemeClr val="bg2">
                    <a:lumMod val="50000"/>
                  </a:schemeClr>
                </a:solidFill>
              </a:rPr>
              <a:t>C section</a:t>
            </a:r>
          </a:p>
        </p:txBody>
      </p:sp>
      <p:sp>
        <p:nvSpPr>
          <p:cNvPr id="12" name="TextBox 11">
            <a:extLst>
              <a:ext uri="{FF2B5EF4-FFF2-40B4-BE49-F238E27FC236}">
                <a16:creationId xmlns:a16="http://schemas.microsoft.com/office/drawing/2014/main" id="{01741073-B2A4-A3C1-C14F-128F33A9ECE4}"/>
              </a:ext>
            </a:extLst>
          </p:cNvPr>
          <p:cNvSpPr txBox="1"/>
          <p:nvPr/>
        </p:nvSpPr>
        <p:spPr>
          <a:xfrm>
            <a:off x="6950927" y="3835901"/>
            <a:ext cx="1351825" cy="338554"/>
          </a:xfrm>
          <a:prstGeom prst="rect">
            <a:avLst/>
          </a:prstGeom>
          <a:noFill/>
        </p:spPr>
        <p:txBody>
          <a:bodyPr wrap="square">
            <a:spAutoFit/>
          </a:bodyPr>
          <a:lstStyle/>
          <a:p>
            <a:r>
              <a:rPr lang="en-US" altLang="en-US" sz="1600">
                <a:solidFill>
                  <a:schemeClr val="bg2">
                    <a:lumMod val="50000"/>
                  </a:schemeClr>
                </a:solidFill>
              </a:rPr>
              <a:t>Preterm</a:t>
            </a:r>
          </a:p>
        </p:txBody>
      </p:sp>
      <p:sp>
        <p:nvSpPr>
          <p:cNvPr id="14" name="TextBox 13">
            <a:extLst>
              <a:ext uri="{FF2B5EF4-FFF2-40B4-BE49-F238E27FC236}">
                <a16:creationId xmlns:a16="http://schemas.microsoft.com/office/drawing/2014/main" id="{31579E8F-84EA-4030-0375-161754B316F1}"/>
              </a:ext>
            </a:extLst>
          </p:cNvPr>
          <p:cNvSpPr txBox="1"/>
          <p:nvPr/>
        </p:nvSpPr>
        <p:spPr>
          <a:xfrm>
            <a:off x="9560149" y="2130678"/>
            <a:ext cx="2430417" cy="338554"/>
          </a:xfrm>
          <a:prstGeom prst="rect">
            <a:avLst/>
          </a:prstGeom>
          <a:noFill/>
        </p:spPr>
        <p:txBody>
          <a:bodyPr wrap="square">
            <a:spAutoFit/>
          </a:bodyPr>
          <a:lstStyle/>
          <a:p>
            <a:r>
              <a:rPr lang="en-US" altLang="en-US" sz="1600">
                <a:solidFill>
                  <a:schemeClr val="bg2">
                    <a:lumMod val="50000"/>
                  </a:schemeClr>
                </a:solidFill>
              </a:rPr>
              <a:t>Preeclampsia</a:t>
            </a:r>
          </a:p>
        </p:txBody>
      </p:sp>
      <p:sp>
        <p:nvSpPr>
          <p:cNvPr id="16" name="TextBox 15">
            <a:extLst>
              <a:ext uri="{FF2B5EF4-FFF2-40B4-BE49-F238E27FC236}">
                <a16:creationId xmlns:a16="http://schemas.microsoft.com/office/drawing/2014/main" id="{9A69AE86-7C3D-E60C-5C1C-A96D92352583}"/>
              </a:ext>
            </a:extLst>
          </p:cNvPr>
          <p:cNvSpPr txBox="1"/>
          <p:nvPr/>
        </p:nvSpPr>
        <p:spPr>
          <a:xfrm>
            <a:off x="7978231" y="5915962"/>
            <a:ext cx="1445274" cy="369332"/>
          </a:xfrm>
          <a:prstGeom prst="rect">
            <a:avLst/>
          </a:prstGeom>
          <a:noFill/>
        </p:spPr>
        <p:txBody>
          <a:bodyPr wrap="square">
            <a:spAutoFit/>
          </a:bodyPr>
          <a:lstStyle/>
          <a:p>
            <a:r>
              <a:rPr lang="en-US" altLang="en-US" sz="1600">
                <a:solidFill>
                  <a:schemeClr val="bg2">
                    <a:lumMod val="50000"/>
                  </a:schemeClr>
                </a:solidFill>
              </a:rPr>
              <a:t>Ideal</a:t>
            </a:r>
            <a:r>
              <a:rPr lang="en-US" altLang="en-US" sz="1800"/>
              <a:t> </a:t>
            </a:r>
            <a:r>
              <a:rPr lang="en-US" altLang="en-US" sz="1600">
                <a:solidFill>
                  <a:schemeClr val="bg2">
                    <a:lumMod val="50000"/>
                  </a:schemeClr>
                </a:solidFill>
              </a:rPr>
              <a:t>weight</a:t>
            </a:r>
          </a:p>
        </p:txBody>
      </p:sp>
      <p:graphicFrame>
        <p:nvGraphicFramePr>
          <p:cNvPr id="10245" name="TextBox 17">
            <a:extLst>
              <a:ext uri="{FF2B5EF4-FFF2-40B4-BE49-F238E27FC236}">
                <a16:creationId xmlns:a16="http://schemas.microsoft.com/office/drawing/2014/main" id="{A6E2A0F5-E35E-A880-924F-CF0AE4AA8BA0}"/>
              </a:ext>
            </a:extLst>
          </p:cNvPr>
          <p:cNvGraphicFramePr/>
          <p:nvPr>
            <p:extLst>
              <p:ext uri="{D42A27DB-BD31-4B8C-83A1-F6EECF244321}">
                <p14:modId xmlns:p14="http://schemas.microsoft.com/office/powerpoint/2010/main" val="1913152240"/>
              </p:ext>
            </p:extLst>
          </p:nvPr>
        </p:nvGraphicFramePr>
        <p:xfrm>
          <a:off x="359403" y="876822"/>
          <a:ext cx="6223493" cy="52484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How much weight gain is considered healthy for women during pregnancy? -  Local - Images">
            <a:extLst>
              <a:ext uri="{FF2B5EF4-FFF2-40B4-BE49-F238E27FC236}">
                <a16:creationId xmlns:a16="http://schemas.microsoft.com/office/drawing/2014/main" id="{CEC9B175-7FF3-CCE7-A8C5-3BA63B13D8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4249" y="4405591"/>
            <a:ext cx="2473238" cy="1567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descr="Text Placeholder 1">
            <a:extLst>
              <a:ext uri="{FF2B5EF4-FFF2-40B4-BE49-F238E27FC236}">
                <a16:creationId xmlns:a16="http://schemas.microsoft.com/office/drawing/2014/main" id="{E5141C5E-50FE-3B60-D940-C2D3B828DBAB}"/>
              </a:ext>
            </a:extLst>
          </p:cNvPr>
          <p:cNvSpPr>
            <a:spLocks noGrp="1" noChangeArrowheads="1"/>
          </p:cNvSpPr>
          <p:nvPr>
            <p:ph type="body" sz="quarter" idx="1"/>
          </p:nvPr>
        </p:nvSpPr>
        <p:spPr>
          <a:xfrm>
            <a:off x="406400" y="381000"/>
            <a:ext cx="10769600" cy="228600"/>
          </a:xfrm>
          <a:solidFill>
            <a:srgbClr val="D16014"/>
          </a:solidFill>
        </p:spPr>
        <p:txBody>
          <a:bodyPr lIns="0" tIns="0" rIns="0" bIns="0"/>
          <a:lstStyle/>
          <a:p>
            <a:pPr marL="0" indent="0">
              <a:spcBef>
                <a:spcPct val="0"/>
              </a:spcBef>
            </a:pPr>
            <a:r>
              <a:rPr lang="en-US" altLang="en-US" sz="1400" b="1">
                <a:solidFill>
                  <a:srgbClr val="FFFFFF"/>
                </a:solidFill>
              </a:rPr>
              <a:t>PREVIOUS WORKS</a:t>
            </a:r>
          </a:p>
        </p:txBody>
      </p:sp>
      <p:sp>
        <p:nvSpPr>
          <p:cNvPr id="9218" name="Rectangle 2" descr="Text Placeholder 2">
            <a:extLst>
              <a:ext uri="{FF2B5EF4-FFF2-40B4-BE49-F238E27FC236}">
                <a16:creationId xmlns:a16="http://schemas.microsoft.com/office/drawing/2014/main" id="{410AD788-CB51-8944-3375-D01272CD34E1}"/>
              </a:ext>
            </a:extLst>
          </p:cNvPr>
          <p:cNvSpPr>
            <a:spLocks/>
          </p:cNvSpPr>
          <p:nvPr/>
        </p:nvSpPr>
        <p:spPr bwMode="auto">
          <a:xfrm>
            <a:off x="406400" y="780585"/>
            <a:ext cx="10769600" cy="5637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marL="342900" indent="-342900">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p>
        </p:txBody>
      </p:sp>
      <p:pic>
        <p:nvPicPr>
          <p:cNvPr id="9219" name="Picture 3" descr="Picture 4">
            <a:extLst>
              <a:ext uri="{FF2B5EF4-FFF2-40B4-BE49-F238E27FC236}">
                <a16:creationId xmlns:a16="http://schemas.microsoft.com/office/drawing/2014/main" id="{8CBDF34F-F0F4-7813-3809-8F095F4FFA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9230" y="729474"/>
            <a:ext cx="2111900" cy="3072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0" name="Picture 4" descr="Picture 5">
            <a:extLst>
              <a:ext uri="{FF2B5EF4-FFF2-40B4-BE49-F238E27FC236}">
                <a16:creationId xmlns:a16="http://schemas.microsoft.com/office/drawing/2014/main" id="{76ED7133-FD82-D06C-BBF7-950A856F98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89" y="1078047"/>
            <a:ext cx="4389498" cy="197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1" name="Picture 5" descr="Picture 6">
            <a:extLst>
              <a:ext uri="{FF2B5EF4-FFF2-40B4-BE49-F238E27FC236}">
                <a16:creationId xmlns:a16="http://schemas.microsoft.com/office/drawing/2014/main" id="{316DF638-F7A3-E031-6C79-5767A11487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84222" y="729474"/>
            <a:ext cx="2109980" cy="3069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8BC71A42-5072-53AF-6632-EBE08E3F449C}"/>
              </a:ext>
            </a:extLst>
          </p:cNvPr>
          <p:cNvSpPr txBox="1"/>
          <p:nvPr/>
        </p:nvSpPr>
        <p:spPr>
          <a:xfrm>
            <a:off x="383225" y="631921"/>
            <a:ext cx="2480625" cy="338554"/>
          </a:xfrm>
          <a:prstGeom prst="rect">
            <a:avLst/>
          </a:prstGeom>
          <a:noFill/>
        </p:spPr>
        <p:txBody>
          <a:bodyPr wrap="square" rtlCol="0">
            <a:spAutoFit/>
          </a:bodyPr>
          <a:lstStyle/>
          <a:p>
            <a:r>
              <a:rPr lang="en-US" sz="1600" b="1"/>
              <a:t>Materno App</a:t>
            </a:r>
            <a:endParaRPr lang="en-US" sz="1600" b="1" kern="1200">
              <a:solidFill>
                <a:srgbClr val="11602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aphicFrame>
        <p:nvGraphicFramePr>
          <p:cNvPr id="7" name="Diagram 6">
            <a:extLst>
              <a:ext uri="{FF2B5EF4-FFF2-40B4-BE49-F238E27FC236}">
                <a16:creationId xmlns:a16="http://schemas.microsoft.com/office/drawing/2014/main" id="{CDCFC0B4-127B-2942-CC77-0B5DA558FCF4}"/>
              </a:ext>
            </a:extLst>
          </p:cNvPr>
          <p:cNvGraphicFramePr/>
          <p:nvPr>
            <p:extLst>
              <p:ext uri="{D42A27DB-BD31-4B8C-83A1-F6EECF244321}">
                <p14:modId xmlns:p14="http://schemas.microsoft.com/office/powerpoint/2010/main" val="1677000162"/>
              </p:ext>
            </p:extLst>
          </p:nvPr>
        </p:nvGraphicFramePr>
        <p:xfrm>
          <a:off x="406400" y="3906637"/>
          <a:ext cx="10987154" cy="25999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med"/>
</p:sld>
</file>

<file path=ppt/theme/theme1.xml><?xml version="1.0" encoding="utf-8"?>
<a:theme xmlns:a="http://schemas.openxmlformats.org/drawingml/2006/main" name="MasonBrand.pxtx">
  <a:themeElements>
    <a:clrScheme name="">
      <a:dk1>
        <a:srgbClr val="116020"/>
      </a:dk1>
      <a:lt1>
        <a:srgbClr val="FFFFFF"/>
      </a:lt1>
      <a:dk2>
        <a:srgbClr val="A7A7A7"/>
      </a:dk2>
      <a:lt2>
        <a:srgbClr val="535353"/>
      </a:lt2>
      <a:accent1>
        <a:srgbClr val="990B01"/>
      </a:accent1>
      <a:accent2>
        <a:srgbClr val="DFBD17"/>
      </a:accent2>
      <a:accent3>
        <a:srgbClr val="FFFFFF"/>
      </a:accent3>
      <a:accent4>
        <a:srgbClr val="0D511A"/>
      </a:accent4>
      <a:accent5>
        <a:srgbClr val="CAAAAA"/>
      </a:accent5>
      <a:accent6>
        <a:srgbClr val="CAAB14"/>
      </a:accent6>
      <a:hlink>
        <a:srgbClr val="0000FF"/>
      </a:hlink>
      <a:folHlink>
        <a:srgbClr val="FF00FF"/>
      </a:folHlink>
    </a:clrScheme>
    <a:fontScheme name="MasonBrand.pxtx">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42500" cap="flat" cmpd="sng" algn="ctr">
          <a:solidFill>
            <a:schemeClr val="accent1"/>
          </a:solidFill>
          <a:prstDash val="solid"/>
          <a:round/>
          <a:headEnd type="none" w="med" len="med"/>
          <a:tailEnd type="none" w="med" len="med"/>
        </a:ln>
        <a:effectLst>
          <a:outerShdw blurRad="63500" dist="38100" dir="5400000" algn="ctr" rotWithShape="0">
            <a:srgbClr val="000000">
              <a:alpha val="39999"/>
            </a:srgbClr>
          </a:outerShdw>
        </a:effec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11602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42500" cap="flat" cmpd="sng" algn="ctr">
          <a:solidFill>
            <a:schemeClr val="accent1"/>
          </a:solidFill>
          <a:prstDash val="solid"/>
          <a:round/>
          <a:headEnd type="none" w="med" len="med"/>
          <a:tailEnd type="none" w="med" len="med"/>
        </a:ln>
        <a:effectLst>
          <a:outerShdw blurRad="63500" dist="38100" dir="5400000" algn="ctr" rotWithShape="0">
            <a:srgbClr val="000000">
              <a:alpha val="39999"/>
            </a:srgbClr>
          </a:outerShdw>
        </a:effec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11602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MasonBrand.pxtx - Title">
  <a:themeElements>
    <a:clrScheme name="">
      <a:dk1>
        <a:srgbClr val="116020"/>
      </a:dk1>
      <a:lt1>
        <a:srgbClr val="FFFFFF"/>
      </a:lt1>
      <a:dk2>
        <a:srgbClr val="A7A7A7"/>
      </a:dk2>
      <a:lt2>
        <a:srgbClr val="535353"/>
      </a:lt2>
      <a:accent1>
        <a:srgbClr val="990B01"/>
      </a:accent1>
      <a:accent2>
        <a:srgbClr val="DFBD17"/>
      </a:accent2>
      <a:accent3>
        <a:srgbClr val="FFFFFF"/>
      </a:accent3>
      <a:accent4>
        <a:srgbClr val="0D511A"/>
      </a:accent4>
      <a:accent5>
        <a:srgbClr val="CAAAAA"/>
      </a:accent5>
      <a:accent6>
        <a:srgbClr val="CAAB14"/>
      </a:accent6>
      <a:hlink>
        <a:srgbClr val="0000FF"/>
      </a:hlink>
      <a:folHlink>
        <a:srgbClr val="FF00FF"/>
      </a:folHlink>
    </a:clrScheme>
    <a:fontScheme name="MasonBrand.pxtx - Titl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42500" cap="flat" cmpd="sng" algn="ctr">
          <a:solidFill>
            <a:schemeClr val="accent1"/>
          </a:solidFill>
          <a:prstDash val="solid"/>
          <a:round/>
          <a:headEnd type="none" w="med" len="med"/>
          <a:tailEnd type="none" w="med" len="med"/>
        </a:ln>
        <a:effectLst>
          <a:outerShdw blurRad="63500" dist="38100" dir="5400000" algn="ctr" rotWithShape="0">
            <a:srgbClr val="000000">
              <a:alpha val="39999"/>
            </a:srgbClr>
          </a:outerShdw>
        </a:effec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11602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42500" cap="flat" cmpd="sng" algn="ctr">
          <a:solidFill>
            <a:schemeClr val="accent1"/>
          </a:solidFill>
          <a:prstDash val="solid"/>
          <a:round/>
          <a:headEnd type="none" w="med" len="med"/>
          <a:tailEnd type="none" w="med" len="med"/>
        </a:ln>
        <a:effectLst>
          <a:outerShdw blurRad="63500" dist="38100" dir="5400000" algn="ctr" rotWithShape="0">
            <a:srgbClr val="000000">
              <a:alpha val="39999"/>
            </a:srgbClr>
          </a:outerShdw>
        </a:effec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11602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2013 - 2022">
  <a:themeElements>
    <a:clrScheme name="">
      <a:dk1>
        <a:srgbClr val="000000"/>
      </a:dk1>
      <a:lt1>
        <a:srgbClr val="FFFFFF"/>
      </a:lt1>
      <a:dk2>
        <a:srgbClr val="A7A7A7"/>
      </a:dk2>
      <a:lt2>
        <a:srgbClr val="535353"/>
      </a:lt2>
      <a:accent1>
        <a:srgbClr val="990B01"/>
      </a:accent1>
      <a:accent2>
        <a:srgbClr val="DFBD17"/>
      </a:accent2>
      <a:accent3>
        <a:srgbClr val="FFFFFF"/>
      </a:accent3>
      <a:accent4>
        <a:srgbClr val="000000"/>
      </a:accent4>
      <a:accent5>
        <a:srgbClr val="CAAAAA"/>
      </a:accent5>
      <a:accent6>
        <a:srgbClr val="CAAB14"/>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14850</TotalTime>
  <Words>2005</Words>
  <Application>Microsoft Macintosh PowerPoint</Application>
  <PresentationFormat>Widescreen</PresentationFormat>
  <Paragraphs>258</Paragraphs>
  <Slides>32</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32</vt:i4>
      </vt:variant>
    </vt:vector>
  </HeadingPairs>
  <TitlesOfParts>
    <vt:vector size="36" baseType="lpstr">
      <vt:lpstr>Arial</vt:lpstr>
      <vt:lpstr>Calibri</vt:lpstr>
      <vt:lpstr>MasonBrand.pxtx</vt:lpstr>
      <vt:lpstr>MasonBrand.pxtx - Title</vt:lpstr>
      <vt:lpstr> RISK PREDICTION DURING PREGNANCY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1 STATUS UPDATE</dc:title>
  <dc:creator>ARTHI REDDY KOTHA</dc:creator>
  <cp:lastModifiedBy>Yashaswini Potu</cp:lastModifiedBy>
  <cp:revision>74</cp:revision>
  <dcterms:modified xsi:type="dcterms:W3CDTF">2023-05-03T03:27:19Z</dcterms:modified>
</cp:coreProperties>
</file>