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84D2-4F21-41C3-A289-B9059E5B6A27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CF14-3D9D-41B3-BE19-B22324DD9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0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84D2-4F21-41C3-A289-B9059E5B6A27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CF14-3D9D-41B3-BE19-B22324DD9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2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84D2-4F21-41C3-A289-B9059E5B6A27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CF14-3D9D-41B3-BE19-B22324DD9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6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84D2-4F21-41C3-A289-B9059E5B6A27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CF14-3D9D-41B3-BE19-B22324DD9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84D2-4F21-41C3-A289-B9059E5B6A27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CF14-3D9D-41B3-BE19-B22324DD9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8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84D2-4F21-41C3-A289-B9059E5B6A27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CF14-3D9D-41B3-BE19-B22324DD9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8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84D2-4F21-41C3-A289-B9059E5B6A27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CF14-3D9D-41B3-BE19-B22324DD9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8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84D2-4F21-41C3-A289-B9059E5B6A27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CF14-3D9D-41B3-BE19-B22324DD9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8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84D2-4F21-41C3-A289-B9059E5B6A27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CF14-3D9D-41B3-BE19-B22324DD9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1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84D2-4F21-41C3-A289-B9059E5B6A27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CF14-3D9D-41B3-BE19-B22324DD9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3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84D2-4F21-41C3-A289-B9059E5B6A27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CF14-3D9D-41B3-BE19-B22324DD9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4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384D2-4F21-41C3-A289-B9059E5B6A27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0CF14-3D9D-41B3-BE19-B22324DD9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835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1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supervised learning model with associated learning algorithms (SMO) that analyze data used for classification and regression analysis.</a:t>
            </a:r>
          </a:p>
          <a:p>
            <a:endParaRPr lang="en-US" dirty="0" smtClean="0"/>
          </a:p>
          <a:p>
            <a:r>
              <a:rPr lang="en-US" dirty="0" smtClean="0"/>
              <a:t>Sequential minimal optimization(SMO) is an algorithm for solving the quadratic programming problem that arises during the training of support vector machines.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0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SVM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710" y="2311559"/>
            <a:ext cx="67627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6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Classifiers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736" y="1956549"/>
            <a:ext cx="63627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3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classifier will be of 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4637" y="2039144"/>
            <a:ext cx="65627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9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Margin: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462" y="2258219"/>
            <a:ext cx="70770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4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Margin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4125" y="2053431"/>
            <a:ext cx="71437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2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 SVM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462" y="2029619"/>
            <a:ext cx="70770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0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&amp;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has a regularization parameter, which makes the user think about avoiding over-fitting.</a:t>
            </a:r>
          </a:p>
          <a:p>
            <a:r>
              <a:rPr lang="en-US" dirty="0" smtClean="0"/>
              <a:t>Secondly it uses the kernel trick, so you can build in expert knowledge about the problem via engineering the kernel.</a:t>
            </a:r>
          </a:p>
          <a:p>
            <a:r>
              <a:rPr lang="en-US" dirty="0" smtClean="0"/>
              <a:t>Thirdly an SVM is defined by a convex optimization problem (no local minima) for which there are efficient methods (e.g. SMO)</a:t>
            </a:r>
          </a:p>
          <a:p>
            <a:r>
              <a:rPr lang="en-US" dirty="0" smtClean="0"/>
              <a:t>The hinge loss used in the SVM results in sparsity.</a:t>
            </a:r>
          </a:p>
          <a:p>
            <a:r>
              <a:rPr lang="en-US" dirty="0" smtClean="0"/>
              <a:t>kernel models can be quite sensitive to over-fitting the model selection criterion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6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160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Support Vector Machine</vt:lpstr>
      <vt:lpstr>Support Vector Network</vt:lpstr>
      <vt:lpstr>Linear SVM</vt:lpstr>
      <vt:lpstr>Linear Classifiers</vt:lpstr>
      <vt:lpstr>Linear classifier will be of form</vt:lpstr>
      <vt:lpstr>Soft Margin:</vt:lpstr>
      <vt:lpstr>Hard Margin</vt:lpstr>
      <vt:lpstr>Non-Linear SVM</vt:lpstr>
      <vt:lpstr>Advantages &amp; Disadvantages</vt:lpstr>
      <vt:lpstr>PowerPoint Presentation</vt:lpstr>
    </vt:vector>
  </TitlesOfParts>
  <Company>UMKC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</dc:title>
  <dc:creator>skr46</dc:creator>
  <cp:lastModifiedBy>Khandelwal, Shuchita (UMKC-Student)</cp:lastModifiedBy>
  <cp:revision>1</cp:revision>
  <dcterms:created xsi:type="dcterms:W3CDTF">2016-04-26T23:24:39Z</dcterms:created>
  <dcterms:modified xsi:type="dcterms:W3CDTF">2016-04-26T23:31:28Z</dcterms:modified>
</cp:coreProperties>
</file>