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6103-34F1-4C90-B160-5055D632FD9D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5334-B6A2-4869-B34E-5DEB0781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Sample question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“An airplane manufacturer has three factories A B and C which produce 50%, 25%, and 25%, respectively, of a particular airplane. Seventy percent of the airplanes produced in factory A are passenger airplanes, 25% of those produced in factory B are passenger airplanes, and 25% of the airplanes produced in factory C are passenger airplanes. If an airplane produced by the manufacturer is selected at random, calculate the probability the airplane will be a passenger plane.”</a:t>
            </a:r>
          </a:p>
        </p:txBody>
      </p:sp>
    </p:spTree>
    <p:extLst>
      <p:ext uri="{BB962C8B-B14F-4D97-AF65-F5344CB8AC3E}">
        <p14:creationId xmlns:p14="http://schemas.microsoft.com/office/powerpoint/2010/main" val="426131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357813"/>
          </a:xfrm>
        </p:spPr>
        <p:txBody>
          <a:bodyPr/>
          <a:lstStyle/>
          <a:p>
            <a:r>
              <a:rPr lang="en-US" b="1" dirty="0"/>
              <a:t>Step 1</a:t>
            </a:r>
            <a:r>
              <a:rPr lang="en-US" b="1" dirty="0" smtClean="0"/>
              <a:t>: </a:t>
            </a:r>
            <a:r>
              <a:rPr lang="en-US" i="1" dirty="0" smtClean="0"/>
              <a:t>Draw </a:t>
            </a:r>
            <a:r>
              <a:rPr lang="en-US" i="1" dirty="0"/>
              <a:t>lines to represent the first set of options in the question</a:t>
            </a:r>
            <a:r>
              <a:rPr lang="en-US" dirty="0"/>
              <a:t> (in our case, 3 factories). Label them (our question list A B and C so that is what we’ll use here</a:t>
            </a:r>
            <a:r>
              <a:rPr lang="en-US" dirty="0" smtClean="0"/>
              <a:t>).</a:t>
            </a:r>
          </a:p>
          <a:p>
            <a:r>
              <a:rPr lang="en-US" b="1" dirty="0"/>
              <a:t>Step 2:</a:t>
            </a:r>
            <a:r>
              <a:rPr lang="en-US" dirty="0"/>
              <a:t> </a:t>
            </a:r>
            <a:r>
              <a:rPr lang="en-US" i="1" dirty="0"/>
              <a:t>Convert the percentages to decimals</a:t>
            </a:r>
            <a:r>
              <a:rPr lang="en-US" dirty="0"/>
              <a:t>, and place those on the appropriate branch in the diagram. For our example, 50% = 0.5, and 25% = 0.25.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443288"/>
            <a:ext cx="3562350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5500686"/>
          </a:xfrm>
        </p:spPr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i="1" dirty="0"/>
              <a:t>Draw the next set of branches.</a:t>
            </a:r>
            <a:r>
              <a:rPr lang="en-US" dirty="0"/>
              <a:t> In our case, we were told that 70% of factory A’s output was </a:t>
            </a:r>
            <a:r>
              <a:rPr lang="en-US" dirty="0" smtClean="0"/>
              <a:t>passenger. Converting to decimals, </a:t>
            </a:r>
            <a:r>
              <a:rPr lang="en-US" dirty="0"/>
              <a:t>we have 0.7 P (“P” is just my own shorthand here </a:t>
            </a:r>
            <a:r>
              <a:rPr lang="en-US" dirty="0" smtClean="0"/>
              <a:t>for </a:t>
            </a:r>
            <a:r>
              <a:rPr lang="en-US" dirty="0"/>
              <a:t>“Passenger”) and 0.3 NP (“NP” = “Not Passenger”).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3243262"/>
            <a:ext cx="4224337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b="1" dirty="0"/>
              <a:t>Step 4:</a:t>
            </a:r>
            <a:r>
              <a:rPr lang="en-US" i="1" dirty="0"/>
              <a:t>Repeat step 3 for as many branches as you are given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027906"/>
            <a:ext cx="4414837" cy="49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72238"/>
          </a:xfrm>
        </p:spPr>
        <p:txBody>
          <a:bodyPr/>
          <a:lstStyle/>
          <a:p>
            <a:r>
              <a:rPr lang="en-US" b="1" dirty="0"/>
              <a:t>Step 5:</a:t>
            </a:r>
            <a:r>
              <a:rPr lang="en-US" dirty="0"/>
              <a:t> </a:t>
            </a:r>
            <a:r>
              <a:rPr lang="en-US" i="1" dirty="0"/>
              <a:t>Multiply the probabilities of the first branch that produces the desired result together</a:t>
            </a:r>
            <a:r>
              <a:rPr lang="en-US" dirty="0"/>
              <a:t>. In our case, we want to know about the production of passenger places, so we choose the first branch that leads to 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54" y="1396429"/>
            <a:ext cx="5337359" cy="52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005513"/>
          </a:xfrm>
        </p:spPr>
        <p:txBody>
          <a:bodyPr/>
          <a:lstStyle/>
          <a:p>
            <a:r>
              <a:rPr lang="en-US" b="1" dirty="0"/>
              <a:t>Step 6:</a:t>
            </a:r>
            <a:r>
              <a:rPr lang="en-US" dirty="0"/>
              <a:t> </a:t>
            </a:r>
            <a:r>
              <a:rPr lang="en-US" i="1" dirty="0"/>
              <a:t>Multiply the remaining branches that produce the desired result.</a:t>
            </a:r>
            <a:r>
              <a:rPr lang="en-US" dirty="0"/>
              <a:t> In our example there are two more branches that can lead to P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77922"/>
            <a:ext cx="6205537" cy="51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 6:</a:t>
            </a:r>
            <a:r>
              <a:rPr lang="en-US" dirty="0"/>
              <a:t> </a:t>
            </a:r>
            <a:r>
              <a:rPr lang="en-US" i="1" dirty="0"/>
              <a:t>Add up all of the probabilities you calculated in steps 5 and 6. </a:t>
            </a:r>
            <a:r>
              <a:rPr lang="en-US" dirty="0"/>
              <a:t>In our example, we had:</a:t>
            </a:r>
          </a:p>
          <a:p>
            <a:pPr marL="0" indent="0" fontAlgn="base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.</a:t>
            </a:r>
            <a:r>
              <a:rPr lang="en-US" dirty="0"/>
              <a:t>35 + .0625 + .0625 = </a:t>
            </a:r>
            <a:r>
              <a:rPr lang="en-US" b="1" dirty="0"/>
              <a:t>.475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6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Decision Tree</vt:lpstr>
      <vt:lpstr>Sample question</vt:lpstr>
      <vt:lpstr>Steps:</vt:lpstr>
      <vt:lpstr>Steps (Contd..)</vt:lpstr>
      <vt:lpstr> </vt:lpstr>
      <vt:lpstr>  </vt:lpstr>
      <vt:lpstr>  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Tarun Chander</dc:creator>
  <cp:lastModifiedBy>Tarun Chander</cp:lastModifiedBy>
  <cp:revision>3</cp:revision>
  <dcterms:created xsi:type="dcterms:W3CDTF">2016-03-09T00:54:29Z</dcterms:created>
  <dcterms:modified xsi:type="dcterms:W3CDTF">2016-03-09T01:09:48Z</dcterms:modified>
</cp:coreProperties>
</file>