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26"/>
  </p:notesMasterIdLst>
  <p:handoutMasterIdLst>
    <p:handoutMasterId r:id="rId27"/>
  </p:handoutMasterIdLst>
  <p:sldIdLst>
    <p:sldId id="276" r:id="rId2"/>
    <p:sldId id="763" r:id="rId3"/>
    <p:sldId id="786" r:id="rId4"/>
    <p:sldId id="771" r:id="rId5"/>
    <p:sldId id="787" r:id="rId6"/>
    <p:sldId id="298" r:id="rId7"/>
    <p:sldId id="788" r:id="rId8"/>
    <p:sldId id="326" r:id="rId9"/>
    <p:sldId id="789" r:id="rId10"/>
    <p:sldId id="764" r:id="rId11"/>
    <p:sldId id="770" r:id="rId12"/>
    <p:sldId id="766" r:id="rId13"/>
    <p:sldId id="790" r:id="rId14"/>
    <p:sldId id="791" r:id="rId15"/>
    <p:sldId id="776" r:id="rId16"/>
    <p:sldId id="772" r:id="rId17"/>
    <p:sldId id="792" r:id="rId18"/>
    <p:sldId id="774" r:id="rId19"/>
    <p:sldId id="777" r:id="rId20"/>
    <p:sldId id="775" r:id="rId21"/>
    <p:sldId id="793" r:id="rId22"/>
    <p:sldId id="785" r:id="rId23"/>
    <p:sldId id="783" r:id="rId24"/>
    <p:sldId id="784" r:id="rId25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>
          <p15:clr>
            <a:srgbClr val="A4A3A4"/>
          </p15:clr>
        </p15:guide>
        <p15:guide id="2" pos="46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66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87585" autoAdjust="0"/>
  </p:normalViewPr>
  <p:slideViewPr>
    <p:cSldViewPr>
      <p:cViewPr varScale="1">
        <p:scale>
          <a:sx n="91" d="100"/>
          <a:sy n="91" d="100"/>
        </p:scale>
        <p:origin x="-96" y="-612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806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14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8871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16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17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18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53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05239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20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21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0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6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0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7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4563" y="760413"/>
            <a:ext cx="490855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9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9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10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13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514" y="3044952"/>
            <a:ext cx="5082593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79" y="3813048"/>
            <a:ext cx="842145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5226013" y="2274413"/>
            <a:ext cx="6519672" cy="196170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7100438" y="6135624"/>
            <a:ext cx="1070020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9324857" y="1379355"/>
            <a:ext cx="58454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9323040" y="0"/>
            <a:ext cx="58454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9952" y="274637"/>
            <a:ext cx="1813089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274639"/>
            <a:ext cx="685605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4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01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526"/>
            <a:ext cx="99075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 userDrawn="1"/>
        </p:nvGrpSpPr>
        <p:grpSpPr bwMode="auto">
          <a:xfrm>
            <a:off x="1511940" y="1700213"/>
            <a:ext cx="2948482" cy="1130300"/>
            <a:chOff x="2894040" y="-2055369"/>
            <a:chExt cx="3355919" cy="1393785"/>
          </a:xfrm>
          <a:solidFill>
            <a:schemeClr val="tx1"/>
          </a:solidFill>
        </p:grpSpPr>
        <p:sp>
          <p:nvSpPr>
            <p:cNvPr id="4" name="자유형 3"/>
            <p:cNvSpPr/>
            <p:nvPr/>
          </p:nvSpPr>
          <p:spPr>
            <a:xfrm>
              <a:off x="2894040" y="-195120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5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5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061413" y="-168275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228786" y="-2055369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3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3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 bwMode="auto">
          <a:xfrm rot="5400000">
            <a:off x="4496594" y="6362621"/>
            <a:ext cx="914400" cy="990759"/>
          </a:xfrm>
          <a:prstGeom prst="chord">
            <a:avLst>
              <a:gd name="adj1" fmla="val 5333978"/>
              <a:gd name="adj2" fmla="val 162159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33862" y="6492876"/>
            <a:ext cx="553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5073BE"/>
                </a:solidFill>
              </a:defRPr>
            </a:lvl1pPr>
          </a:lstStyle>
          <a:p>
            <a:fld id="{AA70C810-BBB1-4F3E-B4CD-708179378E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9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 rot="19264531">
            <a:off x="4181485" y="1714501"/>
            <a:ext cx="1544620" cy="1438275"/>
          </a:xfrm>
          <a:custGeom>
            <a:avLst/>
            <a:gdLst>
              <a:gd name="connsiteX0" fmla="*/ 378193 w 1635841"/>
              <a:gd name="connsiteY0" fmla="*/ 525365 h 1652022"/>
              <a:gd name="connsiteX1" fmla="*/ 296051 w 1635841"/>
              <a:gd name="connsiteY1" fmla="*/ 529566 h 1652022"/>
              <a:gd name="connsiteX2" fmla="*/ 290747 w 1635841"/>
              <a:gd name="connsiteY2" fmla="*/ 540334 h 1652022"/>
              <a:gd name="connsiteX3" fmla="*/ 289070 w 1635841"/>
              <a:gd name="connsiteY3" fmla="*/ 538880 h 1652022"/>
              <a:gd name="connsiteX4" fmla="*/ 209320 w 1635841"/>
              <a:gd name="connsiteY4" fmla="*/ 1107263 h 1652022"/>
              <a:gd name="connsiteX5" fmla="*/ 690836 w 1635841"/>
              <a:gd name="connsiteY5" fmla="*/ 1480365 h 1652022"/>
              <a:gd name="connsiteX6" fmla="*/ 1172219 w 1635841"/>
              <a:gd name="connsiteY6" fmla="*/ 1318131 h 1652022"/>
              <a:gd name="connsiteX7" fmla="*/ 1207541 w 1635841"/>
              <a:gd name="connsiteY7" fmla="*/ 1273154 h 1652022"/>
              <a:gd name="connsiteX8" fmla="*/ 1212208 w 1635841"/>
              <a:gd name="connsiteY8" fmla="*/ 1269458 h 1652022"/>
              <a:gd name="connsiteX9" fmla="*/ 1215176 w 1635841"/>
              <a:gd name="connsiteY9" fmla="*/ 1263432 h 1652022"/>
              <a:gd name="connsiteX10" fmla="*/ 1218574 w 1635841"/>
              <a:gd name="connsiteY10" fmla="*/ 1259106 h 1652022"/>
              <a:gd name="connsiteX11" fmla="*/ 1217629 w 1635841"/>
              <a:gd name="connsiteY11" fmla="*/ 1258454 h 1652022"/>
              <a:gd name="connsiteX12" fmla="*/ 1221884 w 1635841"/>
              <a:gd name="connsiteY12" fmla="*/ 1249815 h 1652022"/>
              <a:gd name="connsiteX13" fmla="*/ 1199025 w 1635841"/>
              <a:gd name="connsiteY13" fmla="*/ 1188272 h 1652022"/>
              <a:gd name="connsiteX14" fmla="*/ 1116882 w 1635841"/>
              <a:gd name="connsiteY14" fmla="*/ 1192473 h 1652022"/>
              <a:gd name="connsiteX15" fmla="*/ 1112174 w 1635841"/>
              <a:gd name="connsiteY15" fmla="*/ 1202030 h 1652022"/>
              <a:gd name="connsiteX16" fmla="*/ 1083533 w 1635841"/>
              <a:gd name="connsiteY16" fmla="*/ 1238500 h 1652022"/>
              <a:gd name="connsiteX17" fmla="*/ 699582 w 1635841"/>
              <a:gd name="connsiteY17" fmla="*/ 1367896 h 1652022"/>
              <a:gd name="connsiteX18" fmla="*/ 315525 w 1635841"/>
              <a:gd name="connsiteY18" fmla="*/ 1070311 h 1652022"/>
              <a:gd name="connsiteX19" fmla="*/ 379134 w 1635841"/>
              <a:gd name="connsiteY19" fmla="*/ 616969 h 1652022"/>
              <a:gd name="connsiteX20" fmla="*/ 378698 w 1635841"/>
              <a:gd name="connsiteY20" fmla="*/ 616592 h 1652022"/>
              <a:gd name="connsiteX21" fmla="*/ 391377 w 1635841"/>
              <a:gd name="connsiteY21" fmla="*/ 606552 h 1652022"/>
              <a:gd name="connsiteX22" fmla="*/ 378193 w 1635841"/>
              <a:gd name="connsiteY22" fmla="*/ 525365 h 1652022"/>
              <a:gd name="connsiteX23" fmla="*/ 1320357 w 1635841"/>
              <a:gd name="connsiteY23" fmla="*/ 806181 h 1652022"/>
              <a:gd name="connsiteX24" fmla="*/ 1180488 w 1635841"/>
              <a:gd name="connsiteY24" fmla="*/ 821069 h 1652022"/>
              <a:gd name="connsiteX25" fmla="*/ 1195375 w 1635841"/>
              <a:gd name="connsiteY25" fmla="*/ 960938 h 1652022"/>
              <a:gd name="connsiteX26" fmla="*/ 1335244 w 1635841"/>
              <a:gd name="connsiteY26" fmla="*/ 946050 h 1652022"/>
              <a:gd name="connsiteX27" fmla="*/ 1320357 w 1635841"/>
              <a:gd name="connsiteY27" fmla="*/ 806181 h 1652022"/>
              <a:gd name="connsiteX28" fmla="*/ 726498 w 1635841"/>
              <a:gd name="connsiteY28" fmla="*/ 326579 h 1652022"/>
              <a:gd name="connsiteX29" fmla="*/ 586629 w 1635841"/>
              <a:gd name="connsiteY29" fmla="*/ 341466 h 1652022"/>
              <a:gd name="connsiteX30" fmla="*/ 601516 w 1635841"/>
              <a:gd name="connsiteY30" fmla="*/ 481335 h 1652022"/>
              <a:gd name="connsiteX31" fmla="*/ 741385 w 1635841"/>
              <a:gd name="connsiteY31" fmla="*/ 466448 h 1652022"/>
              <a:gd name="connsiteX32" fmla="*/ 726498 w 1635841"/>
              <a:gd name="connsiteY32" fmla="*/ 326579 h 1652022"/>
              <a:gd name="connsiteX33" fmla="*/ 1241189 w 1635841"/>
              <a:gd name="connsiteY33" fmla="*/ 296741 h 1652022"/>
              <a:gd name="connsiteX34" fmla="*/ 1490954 w 1635841"/>
              <a:gd name="connsiteY34" fmla="*/ 665784 h 1652022"/>
              <a:gd name="connsiteX35" fmla="*/ 1492517 w 1635841"/>
              <a:gd name="connsiteY35" fmla="*/ 673432 h 1652022"/>
              <a:gd name="connsiteX36" fmla="*/ 1635841 w 1635841"/>
              <a:gd name="connsiteY36" fmla="*/ 719897 h 1652022"/>
              <a:gd name="connsiteX37" fmla="*/ 1520403 w 1635841"/>
              <a:gd name="connsiteY37" fmla="*/ 824809 h 1652022"/>
              <a:gd name="connsiteX38" fmla="*/ 1521771 w 1635841"/>
              <a:gd name="connsiteY38" fmla="*/ 955318 h 1652022"/>
              <a:gd name="connsiteX39" fmla="*/ 1355281 w 1635841"/>
              <a:gd name="connsiteY39" fmla="*/ 1368666 h 1652022"/>
              <a:gd name="connsiteX40" fmla="*/ 283356 w 1635841"/>
              <a:gd name="connsiteY40" fmla="*/ 1482759 h 1652022"/>
              <a:gd name="connsiteX41" fmla="*/ 169263 w 1635841"/>
              <a:gd name="connsiteY41" fmla="*/ 410833 h 1652022"/>
              <a:gd name="connsiteX42" fmla="*/ 538307 w 1635841"/>
              <a:gd name="connsiteY42" fmla="*/ 161068 h 1652022"/>
              <a:gd name="connsiteX43" fmla="*/ 666180 w 1635841"/>
              <a:gd name="connsiteY43" fmla="*/ 134935 h 1652022"/>
              <a:gd name="connsiteX44" fmla="*/ 744442 w 1635841"/>
              <a:gd name="connsiteY44" fmla="*/ 0 h 1652022"/>
              <a:gd name="connsiteX45" fmla="*/ 820035 w 1635841"/>
              <a:gd name="connsiteY45" fmla="*/ 130333 h 1652022"/>
              <a:gd name="connsiteX46" fmla="*/ 827841 w 1635841"/>
              <a:gd name="connsiteY46" fmla="*/ 130251 h 1652022"/>
              <a:gd name="connsiteX47" fmla="*/ 1241189 w 1635841"/>
              <a:gd name="connsiteY47" fmla="*/ 296741 h 165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35841" h="1652022">
                <a:moveTo>
                  <a:pt x="378193" y="525365"/>
                </a:moveTo>
                <a:cubicBezTo>
                  <a:pt x="351870" y="504106"/>
                  <a:pt x="315093" y="505987"/>
                  <a:pt x="296051" y="529566"/>
                </a:cubicBezTo>
                <a:lnTo>
                  <a:pt x="290747" y="540334"/>
                </a:lnTo>
                <a:lnTo>
                  <a:pt x="289070" y="538880"/>
                </a:lnTo>
                <a:cubicBezTo>
                  <a:pt x="155724" y="690822"/>
                  <a:pt x="125013" y="909701"/>
                  <a:pt x="209320" y="1107263"/>
                </a:cubicBezTo>
                <a:cubicBezTo>
                  <a:pt x="293627" y="1304824"/>
                  <a:pt x="479053" y="1448501"/>
                  <a:pt x="690836" y="1480365"/>
                </a:cubicBezTo>
                <a:cubicBezTo>
                  <a:pt x="876145" y="1508245"/>
                  <a:pt x="1054905" y="1446495"/>
                  <a:pt x="1172219" y="1318131"/>
                </a:cubicBezTo>
                <a:lnTo>
                  <a:pt x="1207541" y="1273154"/>
                </a:lnTo>
                <a:lnTo>
                  <a:pt x="1212208" y="1269458"/>
                </a:lnTo>
                <a:lnTo>
                  <a:pt x="1215176" y="1263432"/>
                </a:lnTo>
                <a:lnTo>
                  <a:pt x="1218574" y="1259106"/>
                </a:lnTo>
                <a:lnTo>
                  <a:pt x="1217629" y="1258454"/>
                </a:lnTo>
                <a:lnTo>
                  <a:pt x="1221884" y="1249815"/>
                </a:lnTo>
                <a:cubicBezTo>
                  <a:pt x="1227023" y="1228649"/>
                  <a:pt x="1218768" y="1204216"/>
                  <a:pt x="1199025" y="1188272"/>
                </a:cubicBezTo>
                <a:cubicBezTo>
                  <a:pt x="1172702" y="1167013"/>
                  <a:pt x="1135925" y="1168894"/>
                  <a:pt x="1116882" y="1192473"/>
                </a:cubicBezTo>
                <a:lnTo>
                  <a:pt x="1112174" y="1202030"/>
                </a:lnTo>
                <a:lnTo>
                  <a:pt x="1083533" y="1238500"/>
                </a:lnTo>
                <a:cubicBezTo>
                  <a:pt x="989963" y="1340883"/>
                  <a:pt x="847385" y="1390135"/>
                  <a:pt x="699582" y="1367896"/>
                </a:cubicBezTo>
                <a:cubicBezTo>
                  <a:pt x="530665" y="1342483"/>
                  <a:pt x="382768" y="1227886"/>
                  <a:pt x="315525" y="1070311"/>
                </a:cubicBezTo>
                <a:cubicBezTo>
                  <a:pt x="248283" y="912736"/>
                  <a:pt x="272777" y="738158"/>
                  <a:pt x="379134" y="616969"/>
                </a:cubicBezTo>
                <a:lnTo>
                  <a:pt x="378698" y="616592"/>
                </a:lnTo>
                <a:lnTo>
                  <a:pt x="391377" y="606552"/>
                </a:lnTo>
                <a:cubicBezTo>
                  <a:pt x="410419" y="582973"/>
                  <a:pt x="404517" y="546624"/>
                  <a:pt x="378193" y="525365"/>
                </a:cubicBezTo>
                <a:close/>
                <a:moveTo>
                  <a:pt x="1320357" y="806181"/>
                </a:moveTo>
                <a:cubicBezTo>
                  <a:pt x="1277622" y="771668"/>
                  <a:pt x="1215001" y="778334"/>
                  <a:pt x="1180488" y="821069"/>
                </a:cubicBezTo>
                <a:cubicBezTo>
                  <a:pt x="1145975" y="863803"/>
                  <a:pt x="1152640" y="926425"/>
                  <a:pt x="1195375" y="960938"/>
                </a:cubicBezTo>
                <a:cubicBezTo>
                  <a:pt x="1238110" y="995450"/>
                  <a:pt x="1300731" y="988785"/>
                  <a:pt x="1335244" y="946050"/>
                </a:cubicBezTo>
                <a:cubicBezTo>
                  <a:pt x="1369757" y="903315"/>
                  <a:pt x="1363092" y="840694"/>
                  <a:pt x="1320357" y="806181"/>
                </a:cubicBezTo>
                <a:close/>
                <a:moveTo>
                  <a:pt x="726498" y="326579"/>
                </a:moveTo>
                <a:cubicBezTo>
                  <a:pt x="683763" y="292066"/>
                  <a:pt x="621142" y="298731"/>
                  <a:pt x="586629" y="341466"/>
                </a:cubicBezTo>
                <a:cubicBezTo>
                  <a:pt x="552116" y="384201"/>
                  <a:pt x="558781" y="446822"/>
                  <a:pt x="601516" y="481335"/>
                </a:cubicBezTo>
                <a:cubicBezTo>
                  <a:pt x="644251" y="515848"/>
                  <a:pt x="706873" y="509183"/>
                  <a:pt x="741385" y="466448"/>
                </a:cubicBezTo>
                <a:cubicBezTo>
                  <a:pt x="775898" y="423713"/>
                  <a:pt x="769233" y="361092"/>
                  <a:pt x="726498" y="326579"/>
                </a:cubicBezTo>
                <a:close/>
                <a:moveTo>
                  <a:pt x="1241189" y="296741"/>
                </a:moveTo>
                <a:cubicBezTo>
                  <a:pt x="1364005" y="395927"/>
                  <a:pt x="1447948" y="525408"/>
                  <a:pt x="1490954" y="665784"/>
                </a:cubicBezTo>
                <a:lnTo>
                  <a:pt x="1492517" y="673432"/>
                </a:lnTo>
                <a:lnTo>
                  <a:pt x="1635841" y="719897"/>
                </a:lnTo>
                <a:lnTo>
                  <a:pt x="1520403" y="824809"/>
                </a:lnTo>
                <a:lnTo>
                  <a:pt x="1521771" y="955318"/>
                </a:lnTo>
                <a:cubicBezTo>
                  <a:pt x="1509276" y="1101602"/>
                  <a:pt x="1454468" y="1245850"/>
                  <a:pt x="1355281" y="1368666"/>
                </a:cubicBezTo>
                <a:cubicBezTo>
                  <a:pt x="1090783" y="1696175"/>
                  <a:pt x="610865" y="1747257"/>
                  <a:pt x="283356" y="1482759"/>
                </a:cubicBezTo>
                <a:cubicBezTo>
                  <a:pt x="-44154" y="1218261"/>
                  <a:pt x="-95235" y="738343"/>
                  <a:pt x="169263" y="410833"/>
                </a:cubicBezTo>
                <a:cubicBezTo>
                  <a:pt x="268450" y="288017"/>
                  <a:pt x="397930" y="204074"/>
                  <a:pt x="538307" y="161068"/>
                </a:cubicBezTo>
                <a:lnTo>
                  <a:pt x="666180" y="134935"/>
                </a:lnTo>
                <a:lnTo>
                  <a:pt x="744442" y="0"/>
                </a:lnTo>
                <a:lnTo>
                  <a:pt x="820035" y="130333"/>
                </a:lnTo>
                <a:lnTo>
                  <a:pt x="827841" y="130251"/>
                </a:lnTo>
                <a:cubicBezTo>
                  <a:pt x="974124" y="142745"/>
                  <a:pt x="1118373" y="197554"/>
                  <a:pt x="1241189" y="2967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50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75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자유형 2"/>
          <p:cNvSpPr/>
          <p:nvPr userDrawn="1"/>
        </p:nvSpPr>
        <p:spPr>
          <a:xfrm>
            <a:off x="0" y="2852738"/>
            <a:ext cx="737909" cy="1327150"/>
          </a:xfrm>
          <a:custGeom>
            <a:avLst/>
            <a:gdLst>
              <a:gd name="connsiteX0" fmla="*/ 18104 w 681687"/>
              <a:gd name="connsiteY0" fmla="*/ 0 h 1327167"/>
              <a:gd name="connsiteX1" fmla="*/ 389119 w 681687"/>
              <a:gd name="connsiteY1" fmla="*/ 113330 h 1327167"/>
              <a:gd name="connsiteX2" fmla="*/ 394361 w 681687"/>
              <a:gd name="connsiteY2" fmla="*/ 117655 h 1327167"/>
              <a:gd name="connsiteX3" fmla="*/ 516846 w 681687"/>
              <a:gd name="connsiteY3" fmla="*/ 70731 h 1327167"/>
              <a:gd name="connsiteX4" fmla="*/ 496046 w 681687"/>
              <a:gd name="connsiteY4" fmla="*/ 204926 h 1327167"/>
              <a:gd name="connsiteX5" fmla="*/ 568357 w 681687"/>
              <a:gd name="connsiteY5" fmla="*/ 292568 h 1327167"/>
              <a:gd name="connsiteX6" fmla="*/ 681687 w 681687"/>
              <a:gd name="connsiteY6" fmla="*/ 663584 h 1327167"/>
              <a:gd name="connsiteX7" fmla="*/ 18104 w 681687"/>
              <a:gd name="connsiteY7" fmla="*/ 1327167 h 1327167"/>
              <a:gd name="connsiteX8" fmla="*/ 0 w 681687"/>
              <a:gd name="connsiteY8" fmla="*/ 1325342 h 1327167"/>
              <a:gd name="connsiteX9" fmla="*/ 0 w 681687"/>
              <a:gd name="connsiteY9" fmla="*/ 1175012 h 1327167"/>
              <a:gd name="connsiteX10" fmla="*/ 29284 w 681687"/>
              <a:gd name="connsiteY10" fmla="*/ 1176238 h 1327167"/>
              <a:gd name="connsiteX11" fmla="*/ 292771 w 681687"/>
              <a:gd name="connsiteY11" fmla="*/ 1102666 h 1327167"/>
              <a:gd name="connsiteX12" fmla="*/ 530062 w 681687"/>
              <a:gd name="connsiteY12" fmla="*/ 729487 h 1327167"/>
              <a:gd name="connsiteX13" fmla="*/ 529384 w 681687"/>
              <a:gd name="connsiteY13" fmla="*/ 679705 h 1327167"/>
              <a:gd name="connsiteX14" fmla="*/ 530523 w 681687"/>
              <a:gd name="connsiteY14" fmla="*/ 674649 h 1327167"/>
              <a:gd name="connsiteX15" fmla="*/ 529237 w 681687"/>
              <a:gd name="connsiteY15" fmla="*/ 668945 h 1327167"/>
              <a:gd name="connsiteX16" fmla="*/ 529172 w 681687"/>
              <a:gd name="connsiteY16" fmla="*/ 664156 h 1327167"/>
              <a:gd name="connsiteX17" fmla="*/ 528176 w 681687"/>
              <a:gd name="connsiteY17" fmla="*/ 664231 h 1327167"/>
              <a:gd name="connsiteX18" fmla="*/ 526332 w 681687"/>
              <a:gd name="connsiteY18" fmla="*/ 656053 h 1327167"/>
              <a:gd name="connsiteX19" fmla="*/ 477188 w 681687"/>
              <a:gd name="connsiteY19" fmla="*/ 626875 h 1327167"/>
              <a:gd name="connsiteX20" fmla="*/ 423853 w 681687"/>
              <a:gd name="connsiteY20" fmla="*/ 674650 h 1327167"/>
              <a:gd name="connsiteX21" fmla="*/ 425891 w 681687"/>
              <a:gd name="connsiteY21" fmla="*/ 683698 h 1327167"/>
              <a:gd name="connsiteX22" fmla="*/ 426442 w 681687"/>
              <a:gd name="connsiteY22" fmla="*/ 724064 h 1327167"/>
              <a:gd name="connsiteX23" fmla="*/ 237177 w 681687"/>
              <a:gd name="connsiteY23" fmla="*/ 1021710 h 1327167"/>
              <a:gd name="connsiteX24" fmla="*/ 27021 w 681687"/>
              <a:gd name="connsiteY24" fmla="*/ 1080392 h 1327167"/>
              <a:gd name="connsiteX25" fmla="*/ 0 w 681687"/>
              <a:gd name="connsiteY25" fmla="*/ 1077566 h 1327167"/>
              <a:gd name="connsiteX26" fmla="*/ 0 w 681687"/>
              <a:gd name="connsiteY26" fmla="*/ 1370 h 1327167"/>
              <a:gd name="connsiteX27" fmla="*/ 18104 w 681687"/>
              <a:gd name="connsiteY27" fmla="*/ 0 h 1327167"/>
              <a:gd name="connsiteX28" fmla="*/ 350371 w 681687"/>
              <a:gd name="connsiteY28" fmla="*/ 301729 h 1327167"/>
              <a:gd name="connsiteX29" fmla="*/ 263784 w 681687"/>
              <a:gd name="connsiteY29" fmla="*/ 388316 h 1327167"/>
              <a:gd name="connsiteX30" fmla="*/ 350371 w 681687"/>
              <a:gd name="connsiteY30" fmla="*/ 474903 h 1327167"/>
              <a:gd name="connsiteX31" fmla="*/ 436958 w 681687"/>
              <a:gd name="connsiteY31" fmla="*/ 388316 h 1327167"/>
              <a:gd name="connsiteX32" fmla="*/ 350371 w 681687"/>
              <a:gd name="connsiteY32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1687" h="1327167">
                <a:moveTo>
                  <a:pt x="18104" y="0"/>
                </a:moveTo>
                <a:cubicBezTo>
                  <a:pt x="155536" y="0"/>
                  <a:pt x="283211" y="41780"/>
                  <a:pt x="389119" y="113330"/>
                </a:cubicBezTo>
                <a:lnTo>
                  <a:pt x="394361" y="117655"/>
                </a:lnTo>
                <a:lnTo>
                  <a:pt x="516846" y="70731"/>
                </a:lnTo>
                <a:lnTo>
                  <a:pt x="496046" y="204926"/>
                </a:lnTo>
                <a:lnTo>
                  <a:pt x="568357" y="292568"/>
                </a:lnTo>
                <a:cubicBezTo>
                  <a:pt x="639908" y="398477"/>
                  <a:pt x="681687" y="526151"/>
                  <a:pt x="681687" y="663584"/>
                </a:cubicBezTo>
                <a:cubicBezTo>
                  <a:pt x="681686" y="1030070"/>
                  <a:pt x="384590" y="1327168"/>
                  <a:pt x="18104" y="1327167"/>
                </a:cubicBezTo>
                <a:lnTo>
                  <a:pt x="0" y="1325342"/>
                </a:lnTo>
                <a:lnTo>
                  <a:pt x="0" y="1175012"/>
                </a:lnTo>
                <a:lnTo>
                  <a:pt x="29284" y="1176238"/>
                </a:lnTo>
                <a:cubicBezTo>
                  <a:pt x="121080" y="1174389"/>
                  <a:pt x="212339" y="1149796"/>
                  <a:pt x="292771" y="1102666"/>
                </a:cubicBezTo>
                <a:cubicBezTo>
                  <a:pt x="433525" y="1020190"/>
                  <a:pt x="520820" y="880592"/>
                  <a:pt x="530062" y="729487"/>
                </a:cubicBezTo>
                <a:lnTo>
                  <a:pt x="529384" y="679705"/>
                </a:lnTo>
                <a:lnTo>
                  <a:pt x="530523" y="674649"/>
                </a:lnTo>
                <a:lnTo>
                  <a:pt x="529237" y="668945"/>
                </a:lnTo>
                <a:lnTo>
                  <a:pt x="529172" y="664156"/>
                </a:lnTo>
                <a:lnTo>
                  <a:pt x="528176" y="664231"/>
                </a:lnTo>
                <a:lnTo>
                  <a:pt x="526332" y="656053"/>
                </a:lnTo>
                <a:cubicBezTo>
                  <a:pt x="518236" y="638907"/>
                  <a:pt x="499281" y="626874"/>
                  <a:pt x="477188" y="626875"/>
                </a:cubicBezTo>
                <a:cubicBezTo>
                  <a:pt x="447732" y="626874"/>
                  <a:pt x="423853" y="648264"/>
                  <a:pt x="423853" y="674650"/>
                </a:cubicBezTo>
                <a:lnTo>
                  <a:pt x="425891" y="683698"/>
                </a:lnTo>
                <a:lnTo>
                  <a:pt x="426442" y="724064"/>
                </a:lnTo>
                <a:cubicBezTo>
                  <a:pt x="419069" y="844585"/>
                  <a:pt x="349444" y="955928"/>
                  <a:pt x="237177" y="1021710"/>
                </a:cubicBezTo>
                <a:cubicBezTo>
                  <a:pt x="173025" y="1059301"/>
                  <a:pt x="100237" y="1078916"/>
                  <a:pt x="27021" y="1080392"/>
                </a:cubicBezTo>
                <a:lnTo>
                  <a:pt x="0" y="1077566"/>
                </a:lnTo>
                <a:lnTo>
                  <a:pt x="0" y="1370"/>
                </a:lnTo>
                <a:lnTo>
                  <a:pt x="18104" y="0"/>
                </a:lnTo>
                <a:close/>
                <a:moveTo>
                  <a:pt x="350371" y="301729"/>
                </a:moveTo>
                <a:cubicBezTo>
                  <a:pt x="302550" y="301729"/>
                  <a:pt x="263784" y="340495"/>
                  <a:pt x="263784" y="388316"/>
                </a:cubicBezTo>
                <a:cubicBezTo>
                  <a:pt x="263784" y="436137"/>
                  <a:pt x="302550" y="474903"/>
                  <a:pt x="350371" y="474903"/>
                </a:cubicBezTo>
                <a:cubicBezTo>
                  <a:pt x="398192" y="474903"/>
                  <a:pt x="436958" y="436137"/>
                  <a:pt x="436958" y="388316"/>
                </a:cubicBezTo>
                <a:cubicBezTo>
                  <a:pt x="436958" y="340495"/>
                  <a:pt x="398192" y="301729"/>
                  <a:pt x="350371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4" name="자유형 3"/>
          <p:cNvSpPr/>
          <p:nvPr userDrawn="1"/>
        </p:nvSpPr>
        <p:spPr>
          <a:xfrm>
            <a:off x="9159359" y="2852738"/>
            <a:ext cx="748229" cy="1327150"/>
          </a:xfrm>
          <a:custGeom>
            <a:avLst/>
            <a:gdLst>
              <a:gd name="connsiteX0" fmla="*/ 663584 w 690809"/>
              <a:gd name="connsiteY0" fmla="*/ 0 h 1327167"/>
              <a:gd name="connsiteX1" fmla="*/ 690809 w 690809"/>
              <a:gd name="connsiteY1" fmla="*/ 2060 h 1327167"/>
              <a:gd name="connsiteX2" fmla="*/ 690809 w 690809"/>
              <a:gd name="connsiteY2" fmla="*/ 1077726 h 1327167"/>
              <a:gd name="connsiteX3" fmla="*/ 672501 w 690809"/>
              <a:gd name="connsiteY3" fmla="*/ 1080392 h 1327167"/>
              <a:gd name="connsiteX4" fmla="*/ 459774 w 690809"/>
              <a:gd name="connsiteY4" fmla="*/ 1030231 h 1327167"/>
              <a:gd name="connsiteX5" fmla="*/ 254890 w 690809"/>
              <a:gd name="connsiteY5" fmla="*/ 688401 h 1327167"/>
              <a:gd name="connsiteX6" fmla="*/ 254389 w 690809"/>
              <a:gd name="connsiteY6" fmla="*/ 688385 h 1327167"/>
              <a:gd name="connsiteX7" fmla="*/ 257485 w 690809"/>
              <a:gd name="connsiteY7" fmla="*/ 674650 h 1327167"/>
              <a:gd name="connsiteX8" fmla="*/ 204148 w 690809"/>
              <a:gd name="connsiteY8" fmla="*/ 626875 h 1327167"/>
              <a:gd name="connsiteX9" fmla="*/ 150814 w 690809"/>
              <a:gd name="connsiteY9" fmla="*/ 674649 h 1327167"/>
              <a:gd name="connsiteX10" fmla="*/ 153111 w 690809"/>
              <a:gd name="connsiteY10" fmla="*/ 684843 h 1327167"/>
              <a:gd name="connsiteX11" fmla="*/ 151180 w 690809"/>
              <a:gd name="connsiteY11" fmla="*/ 684776 h 1327167"/>
              <a:gd name="connsiteX12" fmla="*/ 408056 w 690809"/>
              <a:gd name="connsiteY12" fmla="*/ 1113349 h 1327167"/>
              <a:gd name="connsiteX13" fmla="*/ 674764 w 690809"/>
              <a:gd name="connsiteY13" fmla="*/ 1176238 h 1327167"/>
              <a:gd name="connsiteX14" fmla="*/ 690809 w 690809"/>
              <a:gd name="connsiteY14" fmla="*/ 1174917 h 1327167"/>
              <a:gd name="connsiteX15" fmla="*/ 690809 w 690809"/>
              <a:gd name="connsiteY15" fmla="*/ 1324423 h 1327167"/>
              <a:gd name="connsiteX16" fmla="*/ 663584 w 690809"/>
              <a:gd name="connsiteY16" fmla="*/ 1327167 h 1327167"/>
              <a:gd name="connsiteX17" fmla="*/ 0 w 690809"/>
              <a:gd name="connsiteY17" fmla="*/ 663584 h 1327167"/>
              <a:gd name="connsiteX18" fmla="*/ 113330 w 690809"/>
              <a:gd name="connsiteY18" fmla="*/ 292568 h 1327167"/>
              <a:gd name="connsiteX19" fmla="*/ 185641 w 690809"/>
              <a:gd name="connsiteY19" fmla="*/ 204926 h 1327167"/>
              <a:gd name="connsiteX20" fmla="*/ 164841 w 690809"/>
              <a:gd name="connsiteY20" fmla="*/ 70731 h 1327167"/>
              <a:gd name="connsiteX21" fmla="*/ 287326 w 690809"/>
              <a:gd name="connsiteY21" fmla="*/ 117655 h 1327167"/>
              <a:gd name="connsiteX22" fmla="*/ 292568 w 690809"/>
              <a:gd name="connsiteY22" fmla="*/ 113330 h 1327167"/>
              <a:gd name="connsiteX23" fmla="*/ 663584 w 690809"/>
              <a:gd name="connsiteY23" fmla="*/ 0 h 1327167"/>
              <a:gd name="connsiteX24" fmla="*/ 331317 w 690809"/>
              <a:gd name="connsiteY24" fmla="*/ 301729 h 1327167"/>
              <a:gd name="connsiteX25" fmla="*/ 244730 w 690809"/>
              <a:gd name="connsiteY25" fmla="*/ 388316 h 1327167"/>
              <a:gd name="connsiteX26" fmla="*/ 331317 w 690809"/>
              <a:gd name="connsiteY26" fmla="*/ 474903 h 1327167"/>
              <a:gd name="connsiteX27" fmla="*/ 417904 w 690809"/>
              <a:gd name="connsiteY27" fmla="*/ 388317 h 1327167"/>
              <a:gd name="connsiteX28" fmla="*/ 331317 w 690809"/>
              <a:gd name="connsiteY28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0809" h="1327167">
                <a:moveTo>
                  <a:pt x="663584" y="0"/>
                </a:moveTo>
                <a:lnTo>
                  <a:pt x="690809" y="2060"/>
                </a:lnTo>
                <a:lnTo>
                  <a:pt x="690809" y="1077726"/>
                </a:lnTo>
                <a:lnTo>
                  <a:pt x="672501" y="1080392"/>
                </a:lnTo>
                <a:cubicBezTo>
                  <a:pt x="599284" y="1081867"/>
                  <a:pt x="525639" y="1065202"/>
                  <a:pt x="459774" y="1030231"/>
                </a:cubicBezTo>
                <a:cubicBezTo>
                  <a:pt x="328044" y="960289"/>
                  <a:pt x="249144" y="828654"/>
                  <a:pt x="254890" y="688401"/>
                </a:cubicBezTo>
                <a:lnTo>
                  <a:pt x="254389" y="688385"/>
                </a:lnTo>
                <a:lnTo>
                  <a:pt x="257485" y="674650"/>
                </a:lnTo>
                <a:cubicBezTo>
                  <a:pt x="257484" y="648265"/>
                  <a:pt x="233605" y="626875"/>
                  <a:pt x="204148" y="626875"/>
                </a:cubicBezTo>
                <a:cubicBezTo>
                  <a:pt x="174693" y="626875"/>
                  <a:pt x="150813" y="648265"/>
                  <a:pt x="150814" y="674649"/>
                </a:cubicBezTo>
                <a:lnTo>
                  <a:pt x="153111" y="684843"/>
                </a:lnTo>
                <a:lnTo>
                  <a:pt x="151180" y="684776"/>
                </a:lnTo>
                <a:cubicBezTo>
                  <a:pt x="143976" y="860619"/>
                  <a:pt x="242896" y="1025658"/>
                  <a:pt x="408056" y="1113349"/>
                </a:cubicBezTo>
                <a:cubicBezTo>
                  <a:pt x="490635" y="1157194"/>
                  <a:pt x="582968" y="1178088"/>
                  <a:pt x="674764" y="1176238"/>
                </a:cubicBezTo>
                <a:lnTo>
                  <a:pt x="690809" y="1174917"/>
                </a:lnTo>
                <a:lnTo>
                  <a:pt x="690809" y="1324423"/>
                </a:lnTo>
                <a:lnTo>
                  <a:pt x="663584" y="1327167"/>
                </a:lnTo>
                <a:cubicBezTo>
                  <a:pt x="297097" y="1327168"/>
                  <a:pt x="0" y="1030071"/>
                  <a:pt x="0" y="663584"/>
                </a:cubicBezTo>
                <a:cubicBezTo>
                  <a:pt x="0" y="526151"/>
                  <a:pt x="41779" y="398477"/>
                  <a:pt x="113330" y="292568"/>
                </a:cubicBezTo>
                <a:lnTo>
                  <a:pt x="185641" y="204926"/>
                </a:lnTo>
                <a:lnTo>
                  <a:pt x="164841" y="70731"/>
                </a:lnTo>
                <a:lnTo>
                  <a:pt x="287326" y="117655"/>
                </a:lnTo>
                <a:lnTo>
                  <a:pt x="292568" y="113330"/>
                </a:lnTo>
                <a:cubicBezTo>
                  <a:pt x="398476" y="41779"/>
                  <a:pt x="526151" y="0"/>
                  <a:pt x="663584" y="0"/>
                </a:cubicBezTo>
                <a:close/>
                <a:moveTo>
                  <a:pt x="331317" y="301729"/>
                </a:moveTo>
                <a:cubicBezTo>
                  <a:pt x="283496" y="301729"/>
                  <a:pt x="244730" y="340495"/>
                  <a:pt x="244730" y="388316"/>
                </a:cubicBezTo>
                <a:cubicBezTo>
                  <a:pt x="244730" y="436137"/>
                  <a:pt x="283496" y="474903"/>
                  <a:pt x="331317" y="474903"/>
                </a:cubicBezTo>
                <a:cubicBezTo>
                  <a:pt x="379137" y="474903"/>
                  <a:pt x="417904" y="436137"/>
                  <a:pt x="417904" y="388317"/>
                </a:cubicBezTo>
                <a:cubicBezTo>
                  <a:pt x="417904" y="340496"/>
                  <a:pt x="379138" y="301730"/>
                  <a:pt x="331317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09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80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6357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5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49" y="3118105"/>
            <a:ext cx="8431357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897014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290" y="908720"/>
            <a:ext cx="9001000" cy="52952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6"/>
          <p:cNvSpPr/>
          <p:nvPr userDrawn="1"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9580638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7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1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3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4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5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26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78" y="548640"/>
            <a:ext cx="8342189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124" y="1645920"/>
            <a:ext cx="3051537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79" y="1645920"/>
            <a:ext cx="5201484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5" y="658368"/>
            <a:ext cx="5944553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41887" y="1618488"/>
            <a:ext cx="5944553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887" y="5413248"/>
            <a:ext cx="5944553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1600201"/>
            <a:ext cx="8335500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931980" y="0"/>
            <a:ext cx="211031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635418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847476" y="996696"/>
            <a:ext cx="1060112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80" y="836712"/>
            <a:ext cx="8916829" cy="528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79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671" y="6537960"/>
            <a:ext cx="3137403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606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2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80" y="168545"/>
            <a:ext cx="8916829" cy="596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2" r:id="rId2"/>
    <p:sldLayoutId id="2147484303" r:id="rId3"/>
    <p:sldLayoutId id="2147484305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270" r:id="rId13"/>
    <p:sldLayoutId id="2147484272" r:id="rId14"/>
    <p:sldLayoutId id="2147484315" r:id="rId15"/>
    <p:sldLayoutId id="2147484316" r:id="rId16"/>
    <p:sldLayoutId id="2147484317" r:id="rId17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5415284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프로젝트 완료 보고서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704" y="2132856"/>
            <a:ext cx="8187753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『</a:t>
            </a:r>
            <a:r>
              <a:rPr kumimoji="0"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회사 웹 사이트 </a:t>
            </a:r>
            <a:endParaRPr kumimoji="0" lang="en-US" altLang="ko-KR" sz="72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기본 구조 구현</a:t>
            </a: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』</a:t>
            </a:r>
            <a:endParaRPr kumimoji="0" lang="en-US" altLang="ko-KR" sz="72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황경수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김형남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이창용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강동훈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안도균</a:t>
            </a:r>
            <a:endParaRPr kumimoji="0" lang="en-US" altLang="ko-KR" sz="2800" b="1" spc="-150" dirty="0">
              <a:ln>
                <a:prstDash val="solid"/>
              </a:ln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61505" y="912194"/>
            <a:ext cx="4493425" cy="5008140"/>
            <a:chOff x="2361506" y="980728"/>
            <a:chExt cx="4493425" cy="5008140"/>
          </a:xfrm>
        </p:grpSpPr>
        <p:pic>
          <p:nvPicPr>
            <p:cNvPr id="2055" name="Picture 7" descr="C:\Users\Administrator\Desktop\캡쳐\회원가입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506" y="980728"/>
              <a:ext cx="4493425" cy="500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타원 24"/>
            <p:cNvSpPr/>
            <p:nvPr/>
          </p:nvSpPr>
          <p:spPr bwMode="auto">
            <a:xfrm>
              <a:off x="3928757" y="1694845"/>
              <a:ext cx="216000" cy="1527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54" name="Picture 6" descr="C:\Users\Administrator\Desktop\캡쳐\로그아웃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25" y="1771195"/>
            <a:ext cx="962866" cy="3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캡쳐\로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1" y="1613749"/>
            <a:ext cx="1120544" cy="6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캡쳐\로그인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" y="2348117"/>
            <a:ext cx="2633478" cy="183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39014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화면에 표시된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대한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정보가 출력 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 이벤트 발생시 </a:t>
                      </a:r>
                      <a:r>
                        <a:rPr lang="en-US" altLang="ko-KR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이용하여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리스트를 다시 받아오는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777733" y="3263564"/>
            <a:ext cx="216000" cy="1527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1-2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447695" y="17173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652778" y="1717303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1-3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446005" y="32722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34744" y="1575661"/>
            <a:ext cx="3796785" cy="4186262"/>
            <a:chOff x="2834744" y="1575661"/>
            <a:chExt cx="3796785" cy="4186262"/>
          </a:xfrm>
        </p:grpSpPr>
        <p:pic>
          <p:nvPicPr>
            <p:cNvPr id="2057" name="Picture 9" descr="C:\Users\Administrator\Desktop\캡쳐\회원가입2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44" y="1585459"/>
              <a:ext cx="3796785" cy="417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/>
            <p:cNvSpPr/>
            <p:nvPr/>
          </p:nvSpPr>
          <p:spPr bwMode="auto">
            <a:xfrm>
              <a:off x="3009578" y="1575661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821314" y="1541749"/>
            <a:ext cx="3860672" cy="4220174"/>
            <a:chOff x="2821314" y="1541749"/>
            <a:chExt cx="3860672" cy="4220174"/>
          </a:xfrm>
        </p:grpSpPr>
        <p:pic>
          <p:nvPicPr>
            <p:cNvPr id="2058" name="Picture 10" descr="C:\Users\Administrator\Desktop\캡쳐\회원가입3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314" y="1575661"/>
              <a:ext cx="3860672" cy="418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타원 33"/>
            <p:cNvSpPr/>
            <p:nvPr/>
          </p:nvSpPr>
          <p:spPr bwMode="auto">
            <a:xfrm>
              <a:off x="2834744" y="1541749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3266" y="4280673"/>
            <a:ext cx="2849477" cy="518584"/>
            <a:chOff x="93266" y="4280673"/>
            <a:chExt cx="3132312" cy="518584"/>
          </a:xfrm>
        </p:grpSpPr>
        <p:pic>
          <p:nvPicPr>
            <p:cNvPr id="2059" name="Picture 11" descr="C:\Users\Administrator\Desktop\캡쳐\회원가입4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8" y="4408732"/>
              <a:ext cx="3086100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타원 35"/>
            <p:cNvSpPr/>
            <p:nvPr/>
          </p:nvSpPr>
          <p:spPr bwMode="auto">
            <a:xfrm>
              <a:off x="93266" y="4280673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3267" y="4851862"/>
            <a:ext cx="2741478" cy="534525"/>
            <a:chOff x="93266" y="4851862"/>
            <a:chExt cx="3008487" cy="534525"/>
          </a:xfrm>
        </p:grpSpPr>
        <p:pic>
          <p:nvPicPr>
            <p:cNvPr id="2060" name="Picture 12" descr="C:\Users\Administrator\Desktop\캡쳐\회원가입5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8" y="4995862"/>
              <a:ext cx="2962275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타원 37"/>
            <p:cNvSpPr/>
            <p:nvPr/>
          </p:nvSpPr>
          <p:spPr bwMode="auto">
            <a:xfrm>
              <a:off x="93266" y="4851862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34745" y="1412776"/>
            <a:ext cx="3822011" cy="4349147"/>
            <a:chOff x="2834745" y="1541749"/>
            <a:chExt cx="3822011" cy="4220174"/>
          </a:xfrm>
        </p:grpSpPr>
        <p:pic>
          <p:nvPicPr>
            <p:cNvPr id="2061" name="Picture 13" descr="C:\Users\Administrator\Desktop\캡쳐\회원가입6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45" y="1702661"/>
              <a:ext cx="3822011" cy="4059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타원 40"/>
            <p:cNvSpPr/>
            <p:nvPr/>
          </p:nvSpPr>
          <p:spPr bwMode="auto">
            <a:xfrm>
              <a:off x="2856352" y="1541749"/>
              <a:ext cx="19683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0" y="5776334"/>
            <a:ext cx="6105922" cy="731503"/>
            <a:chOff x="0" y="5776334"/>
            <a:chExt cx="6105922" cy="731503"/>
          </a:xfrm>
        </p:grpSpPr>
        <p:pic>
          <p:nvPicPr>
            <p:cNvPr id="2062" name="Picture 14" descr="C:\Users\Administrator\Desktop\캡쳐\회원가입sql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03594"/>
              <a:ext cx="6105922" cy="604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타원 44"/>
            <p:cNvSpPr/>
            <p:nvPr/>
          </p:nvSpPr>
          <p:spPr bwMode="auto">
            <a:xfrm>
              <a:off x="128631" y="5776334"/>
              <a:ext cx="19683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365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안도균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입사지원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캡쳐\채용정보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673224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33937"/>
              </p:ext>
            </p:extLst>
          </p:nvPr>
        </p:nvGraphicFramePr>
        <p:xfrm>
          <a:off x="6697136" y="1160598"/>
          <a:ext cx="3210452" cy="275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공지사항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몇 페이지가 있는지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 수 있다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기능을 구현하여 페이지에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누를시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5961906" y="26369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857450" y="30689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5957619" y="307303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캡쳐\채용채용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8720"/>
            <a:ext cx="394568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73783"/>
              </p:ext>
            </p:extLst>
          </p:nvPr>
        </p:nvGraphicFramePr>
        <p:xfrm>
          <a:off x="6970018" y="1160598"/>
          <a:ext cx="2937570" cy="318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0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공지사항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몇 페이지가 있는지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 수 있다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기능을 구현하여 페이지에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누를시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29606" y="126962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4" descr="C:\Users\Administrator\Desktop\캡쳐\채용정보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9" y="4527757"/>
            <a:ext cx="3344538" cy="93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istrator\Desktop\캡쳐\채용정보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2" y="5457898"/>
            <a:ext cx="3312765" cy="88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52524" y="1267378"/>
            <a:ext cx="3417494" cy="5072729"/>
            <a:chOff x="3552524" y="1267378"/>
            <a:chExt cx="3417494" cy="5072729"/>
          </a:xfrm>
        </p:grpSpPr>
        <p:pic>
          <p:nvPicPr>
            <p:cNvPr id="4103" name="Picture 7" descr="C:\Users\Administrator\Desktop\캡쳐\입사지원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073" y="1268760"/>
              <a:ext cx="3308945" cy="309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Administrator\Desktop\캡쳐\채용정보7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366" y="4509128"/>
              <a:ext cx="3308652" cy="93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C:\Users\Administrator\Desktop\캡쳐\채용정보10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524" y="5445224"/>
              <a:ext cx="3345494" cy="894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타원 15"/>
            <p:cNvSpPr/>
            <p:nvPr/>
          </p:nvSpPr>
          <p:spPr bwMode="auto">
            <a:xfrm>
              <a:off x="3552524" y="1267378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82282" y="1196753"/>
            <a:ext cx="3487736" cy="4248472"/>
            <a:chOff x="3482282" y="1281153"/>
            <a:chExt cx="3487736" cy="4164071"/>
          </a:xfrm>
        </p:grpSpPr>
        <p:pic>
          <p:nvPicPr>
            <p:cNvPr id="18" name="Picture 2" descr="C:\Users\Administrator\Desktop\캡쳐\채용정보12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524" y="1281154"/>
              <a:ext cx="3417494" cy="416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타원 18"/>
            <p:cNvSpPr/>
            <p:nvPr/>
          </p:nvSpPr>
          <p:spPr bwMode="auto">
            <a:xfrm>
              <a:off x="3482282" y="1281153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328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Administrator\Desktop\캡쳐\채용정보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58" y="3429000"/>
            <a:ext cx="331236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dministrator\Desktop\캡쳐\채용정보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" y="3356992"/>
            <a:ext cx="3743265" cy="25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24559"/>
              </p:ext>
            </p:extLst>
          </p:nvPr>
        </p:nvGraphicFramePr>
        <p:xfrm>
          <a:off x="6970018" y="1160598"/>
          <a:ext cx="2937570" cy="318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0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공지사항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몇 페이지가 있는지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 수 있다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기능을 구현하여 페이지에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누를시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7" name="Picture 7" descr="C:\Users\Administrator\Desktop\캡쳐\채용관리자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9" y="1005069"/>
            <a:ext cx="6778889" cy="24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타원 32"/>
          <p:cNvSpPr/>
          <p:nvPr/>
        </p:nvSpPr>
        <p:spPr bwMode="auto">
          <a:xfrm>
            <a:off x="5964454" y="275818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741910" y="35253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05922" y="2902181"/>
            <a:ext cx="720080" cy="123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574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김형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남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고객지원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Administrator\Desktop\캡쳐\고객지원댓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" y="4224156"/>
            <a:ext cx="6663361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Desktop\캡쳐\고객지원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4705"/>
            <a:ext cx="6681986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-28595" y="-20002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고객지원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160598"/>
          <a:ext cx="3210452" cy="522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 칸에 글자를 입력하고 찾기를 누를 시 해당 글자가 포함된 제목만 리스트로 출력한다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제목을 클릭 시 해당 글의 뷰 페이지로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4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글쓰기 버튼을 클릭 시 글 작성화면으로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한 경우에만 이 버튼은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작성하면 게시글이 생성된다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0" y="211944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442" y="4824423"/>
            <a:ext cx="758680" cy="319364"/>
            <a:chOff x="18626" y="2924944"/>
            <a:chExt cx="758680" cy="319364"/>
          </a:xfrm>
        </p:grpSpPr>
        <p:sp>
          <p:nvSpPr>
            <p:cNvPr id="33" name="타원 32"/>
            <p:cNvSpPr/>
            <p:nvPr/>
          </p:nvSpPr>
          <p:spPr bwMode="auto">
            <a:xfrm>
              <a:off x="561306" y="2924944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2-2</a:t>
              </a:r>
              <a:endPara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8626" y="3068944"/>
              <a:ext cx="614680" cy="1753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442" y="2598298"/>
            <a:ext cx="686680" cy="319364"/>
            <a:chOff x="18626" y="2924944"/>
            <a:chExt cx="686680" cy="319364"/>
          </a:xfrm>
        </p:grpSpPr>
        <p:sp>
          <p:nvSpPr>
            <p:cNvPr id="19" name="타원 18"/>
            <p:cNvSpPr/>
            <p:nvPr/>
          </p:nvSpPr>
          <p:spPr bwMode="auto">
            <a:xfrm>
              <a:off x="561306" y="2924944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8626" y="3068944"/>
              <a:ext cx="614680" cy="1753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55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" y="764704"/>
            <a:ext cx="655272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-28595" y="-20002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고객지원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글작성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160598"/>
          <a:ext cx="3210452" cy="522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 칸에 글자를 입력하고 찾기를 누를 시 해당 글자가 포함된 제목만 리스트로 출력한다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제목을 클릭 시 해당 글의 뷰 페이지로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4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글쓰기 버튼을 클릭 시 글 작성화면으로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한 경우에만 이 버튼은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작성하면 게시글이 생성된다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3020579" y="399674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13075" y="399674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 descr="C:\Users\Administrator\Desktop\캡쳐\고객지원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4" y="4977635"/>
            <a:ext cx="52578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 bwMode="auto">
          <a:xfrm>
            <a:off x="165274" y="4844320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1-1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08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– </a:t>
            </a:r>
            <a:r>
              <a:rPr lang="ko-KR" altLang="en-US" dirty="0"/>
              <a:t>글 작성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6" y="1160598"/>
          <a:ext cx="3210452" cy="524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같은 레이아웃의 파일을 작성과 수정으로 각각 나누어 만든다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게시글과 답글은 이전 페이지의 </a:t>
                      </a:r>
                      <a:r>
                        <a:rPr lang="en-US" altLang="ko-KR" sz="1000" b="0" dirty="0" err="1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을 기초로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</a:rPr>
                        <a:t>분기시킨다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31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등록 버튼을 클릭할 시 다음과 같이 수행한다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Wirte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목록화면에서 넘어온 경우에는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 목록화면으로 이동한다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 화면에서 넘어온 경우에는 답글이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되고상담게시판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항목이 로그인 한 관리자 계정 정보에 맞춰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위쪽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아래쪽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답글이 </a:t>
                      </a: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 페이지로 돌아간다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1" y="1196752"/>
            <a:ext cx="6712496" cy="5288722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5472854" y="5589240"/>
            <a:ext cx="4890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6005596" y="5610324"/>
            <a:ext cx="460365" cy="266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385042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419529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31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강동훈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2289498" y="3048874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교육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 txBox="1">
            <a:spLocks/>
          </p:cNvSpPr>
          <p:nvPr/>
        </p:nvSpPr>
        <p:spPr bwMode="auto">
          <a:xfrm>
            <a:off x="632619" y="1340768"/>
            <a:ext cx="85280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1.1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회사 웹 사이트 기본 구조 구현</a:t>
            </a:r>
            <a:endParaRPr lang="en-US" altLang="ko-KR" sz="2000" b="1" dirty="0" smtClean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1.2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목적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*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다양한 분야의 회사의 업무에 맞게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 웹 사이트의 구조를 손쉽게 변경할            수 있도록 제작 </a:t>
            </a:r>
            <a:endParaRPr lang="en-US" altLang="ko-KR" sz="18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220" name="슬라이드 번호 개체 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92875"/>
            <a:ext cx="55403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44E3D-1517-495B-BA71-26052BFC6C8F}" type="slidenum">
              <a:rPr lang="ko-KR" altLang="en-US">
                <a:solidFill>
                  <a:srgbClr val="5073B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>
              <a:solidFill>
                <a:srgbClr val="5073B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8912" y="548680"/>
            <a:ext cx="591905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개요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" y="908712"/>
            <a:ext cx="432048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 bwMode="auto">
          <a:xfrm>
            <a:off x="3092579" y="357277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29366" y="584460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585642" y="10527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198" name="Picture 6" descr="C:\Users\Administrator\Desktop\캡쳐\교육신청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97" y="2351162"/>
            <a:ext cx="2232248" cy="9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Administrator\Desktop\캡쳐\교육신청중복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45" y="3267755"/>
            <a:ext cx="2232000" cy="7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Administrator\Desktop\캡쳐\교육신청취소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46" y="4077072"/>
            <a:ext cx="2207799" cy="10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 bwMode="auto">
          <a:xfrm>
            <a:off x="3585642" y="3479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57642" y="3623337"/>
            <a:ext cx="576072" cy="216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꺾인 연결선 5"/>
          <p:cNvCxnSpPr>
            <a:stCxn id="26" idx="0"/>
            <a:endCxn id="8198" idx="1"/>
          </p:cNvCxnSpPr>
          <p:nvPr/>
        </p:nvCxnSpPr>
        <p:spPr>
          <a:xfrm rot="5400000" flipH="1" flipV="1">
            <a:off x="3814548" y="2940589"/>
            <a:ext cx="813878" cy="551619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97297" y="2351162"/>
            <a:ext cx="2232248" cy="2740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1266" y="3047221"/>
            <a:ext cx="576072" cy="525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29266" y="29041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8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Administrator\Desktop\캡쳐\교육새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6" y="908373"/>
            <a:ext cx="3600376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dministrator\Desktop\캡쳐\교육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26" y="918768"/>
            <a:ext cx="3734312" cy="55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새글</a:t>
            </a:r>
            <a:r>
              <a:rPr lang="ko-KR" altLang="en-US" dirty="0" smtClean="0"/>
              <a:t>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 bwMode="auto">
          <a:xfrm>
            <a:off x="4953794" y="11174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425402" y="11894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626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3068960"/>
            <a:ext cx="8916829" cy="1056132"/>
          </a:xfrm>
        </p:spPr>
        <p:txBody>
          <a:bodyPr/>
          <a:lstStyle/>
          <a:p>
            <a:r>
              <a:rPr lang="ko-KR" altLang="en-US" dirty="0" smtClean="0"/>
              <a:t>사이트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79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4" y="1988840"/>
            <a:ext cx="5715000" cy="3200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624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8" y="2564905"/>
            <a:ext cx="7488832" cy="3242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64694" y="5229200"/>
            <a:ext cx="341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감사합니다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.</a:t>
            </a:r>
            <a:endParaRPr lang="ko-KR" alt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</a:t>
            </a:r>
            <a:r>
              <a:rPr lang="ko-KR" altLang="en-US" dirty="0"/>
              <a:t>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45" y="961882"/>
            <a:ext cx="6225896" cy="53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9"/>
          <p:cNvSpPr>
            <a:spLocks noChangeArrowheads="1"/>
          </p:cNvSpPr>
          <p:nvPr/>
        </p:nvSpPr>
        <p:spPr bwMode="auto">
          <a:xfrm>
            <a:off x="4609308" y="906464"/>
            <a:ext cx="998537" cy="287337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/>
              <a:t>Main</a:t>
            </a:r>
          </a:p>
        </p:txBody>
      </p:sp>
      <p:sp>
        <p:nvSpPr>
          <p:cNvPr id="5124" name="Rectangle 300"/>
          <p:cNvSpPr>
            <a:spLocks noChangeArrowheads="1"/>
          </p:cNvSpPr>
          <p:nvPr/>
        </p:nvSpPr>
        <p:spPr bwMode="auto">
          <a:xfrm>
            <a:off x="489298" y="2815915"/>
            <a:ext cx="1028328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 관리</a:t>
            </a:r>
            <a:endParaRPr lang="en-US" altLang="ko-KR" dirty="0"/>
          </a:p>
        </p:txBody>
      </p:sp>
      <p:sp>
        <p:nvSpPr>
          <p:cNvPr id="5129" name="Rectangle 305"/>
          <p:cNvSpPr>
            <a:spLocks noChangeArrowheads="1"/>
          </p:cNvSpPr>
          <p:nvPr/>
        </p:nvSpPr>
        <p:spPr bwMode="auto">
          <a:xfrm>
            <a:off x="1919248" y="2810015"/>
            <a:ext cx="1018105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회사 소개</a:t>
            </a:r>
          </a:p>
        </p:txBody>
      </p:sp>
      <p:sp>
        <p:nvSpPr>
          <p:cNvPr id="5130" name="Rectangle 306"/>
          <p:cNvSpPr>
            <a:spLocks noChangeArrowheads="1"/>
          </p:cNvSpPr>
          <p:nvPr/>
        </p:nvSpPr>
        <p:spPr bwMode="auto">
          <a:xfrm>
            <a:off x="6537970" y="2786840"/>
            <a:ext cx="1225841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교육</a:t>
            </a:r>
            <a:endParaRPr lang="en-US" altLang="ko-KR" dirty="0" smtClean="0"/>
          </a:p>
        </p:txBody>
      </p:sp>
      <p:sp>
        <p:nvSpPr>
          <p:cNvPr id="5135" name="Rectangle 313"/>
          <p:cNvSpPr>
            <a:spLocks noChangeArrowheads="1"/>
          </p:cNvSpPr>
          <p:nvPr/>
        </p:nvSpPr>
        <p:spPr bwMode="auto">
          <a:xfrm>
            <a:off x="489298" y="3700448"/>
            <a:ext cx="1022371" cy="233014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5152" name="Rectangle 335"/>
          <p:cNvSpPr>
            <a:spLocks noChangeArrowheads="1"/>
          </p:cNvSpPr>
          <p:nvPr/>
        </p:nvSpPr>
        <p:spPr bwMode="auto">
          <a:xfrm>
            <a:off x="495255" y="3271911"/>
            <a:ext cx="1022371" cy="233014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5155" name="AutoShape 338"/>
          <p:cNvCxnSpPr>
            <a:cxnSpLocks noChangeShapeType="1"/>
            <a:stCxn id="5123" idx="2"/>
            <a:endCxn id="5124" idx="0"/>
          </p:cNvCxnSpPr>
          <p:nvPr/>
        </p:nvCxnSpPr>
        <p:spPr bwMode="auto">
          <a:xfrm rot="5400000">
            <a:off x="2244963" y="-47699"/>
            <a:ext cx="1622114" cy="410511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6" name="AutoShape 339"/>
          <p:cNvCxnSpPr>
            <a:cxnSpLocks noChangeShapeType="1"/>
            <a:stCxn id="5123" idx="2"/>
            <a:endCxn id="5129" idx="0"/>
          </p:cNvCxnSpPr>
          <p:nvPr/>
        </p:nvCxnSpPr>
        <p:spPr bwMode="auto">
          <a:xfrm rot="5400000">
            <a:off x="2960332" y="661770"/>
            <a:ext cx="1616214" cy="268027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7" name="AutoShape 340"/>
          <p:cNvCxnSpPr>
            <a:cxnSpLocks noChangeShapeType="1"/>
            <a:stCxn id="5123" idx="2"/>
            <a:endCxn id="35" idx="0"/>
          </p:cNvCxnSpPr>
          <p:nvPr/>
        </p:nvCxnSpPr>
        <p:spPr bwMode="auto">
          <a:xfrm rot="16200000" flipH="1">
            <a:off x="4423813" y="1878564"/>
            <a:ext cx="1616214" cy="2466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8" name="AutoShape 341"/>
          <p:cNvCxnSpPr>
            <a:cxnSpLocks noChangeShapeType="1"/>
          </p:cNvCxnSpPr>
          <p:nvPr/>
        </p:nvCxnSpPr>
        <p:spPr bwMode="auto">
          <a:xfrm rot="16200000" flipH="1">
            <a:off x="6101589" y="147758"/>
            <a:ext cx="1707456" cy="371420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8912" y="548680"/>
            <a:ext cx="5919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맵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35" name="Rectangle 354"/>
          <p:cNvSpPr>
            <a:spLocks noChangeArrowheads="1"/>
          </p:cNvSpPr>
          <p:nvPr/>
        </p:nvSpPr>
        <p:spPr bwMode="auto">
          <a:xfrm>
            <a:off x="4802134" y="2810015"/>
            <a:ext cx="1106260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고객지원</a:t>
            </a:r>
            <a:endParaRPr lang="en-US" altLang="ko-KR" dirty="0" smtClean="0"/>
          </a:p>
        </p:txBody>
      </p:sp>
      <p:sp>
        <p:nvSpPr>
          <p:cNvPr id="74" name="Rectangle 335"/>
          <p:cNvSpPr>
            <a:spLocks noChangeArrowheads="1"/>
          </p:cNvSpPr>
          <p:nvPr/>
        </p:nvSpPr>
        <p:spPr bwMode="auto">
          <a:xfrm>
            <a:off x="1920400" y="3088772"/>
            <a:ext cx="1017170" cy="648512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페이지로만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기능 </a:t>
            </a:r>
            <a:r>
              <a:rPr lang="ko-KR" altLang="en-US" dirty="0" smtClean="0">
                <a:latin typeface="돋움" panose="020B0600000101010101" pitchFamily="50" charset="-127"/>
              </a:rPr>
              <a:t>없음</a:t>
            </a:r>
            <a:r>
              <a:rPr lang="en-US" altLang="ko-KR" dirty="0" smtClean="0">
                <a:latin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</a:rPr>
              <a:t>html</a:t>
            </a:r>
            <a:r>
              <a:rPr lang="ko-KR" altLang="en-US" dirty="0" smtClean="0">
                <a:latin typeface="돋움" panose="020B0600000101010101" pitchFamily="50" charset="-127"/>
              </a:rPr>
              <a:t>로만</a:t>
            </a:r>
            <a:endParaRPr lang="en-US" altLang="ko-KR" dirty="0"/>
          </a:p>
        </p:txBody>
      </p:sp>
      <p:sp>
        <p:nvSpPr>
          <p:cNvPr id="75" name="Rectangle 335"/>
          <p:cNvSpPr>
            <a:spLocks noChangeArrowheads="1"/>
          </p:cNvSpPr>
          <p:nvPr/>
        </p:nvSpPr>
        <p:spPr bwMode="auto">
          <a:xfrm>
            <a:off x="4802135" y="3076795"/>
            <a:ext cx="1106260" cy="856261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게시판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페이지로만</a:t>
            </a:r>
            <a:r>
              <a:rPr lang="en-US" altLang="ko-KR" dirty="0">
                <a:latin typeface="돋움" panose="020B0600000101010101" pitchFamily="50" charset="-127"/>
              </a:rPr>
              <a:t>.</a:t>
            </a:r>
            <a:r>
              <a:rPr lang="ko-KR" altLang="en-US" dirty="0">
                <a:latin typeface="돋움" panose="020B0600000101010101" pitchFamily="50" charset="-127"/>
              </a:rPr>
              <a:t> 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기능 </a:t>
            </a:r>
            <a:r>
              <a:rPr lang="ko-KR" altLang="en-US" dirty="0" smtClean="0">
                <a:latin typeface="돋움" panose="020B0600000101010101" pitchFamily="50" charset="-127"/>
              </a:rPr>
              <a:t>없음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</a:rPr>
              <a:t>html</a:t>
            </a:r>
            <a:r>
              <a:rPr lang="ko-KR" altLang="en-US" dirty="0" smtClean="0">
                <a:latin typeface="돋움" panose="020B0600000101010101" pitchFamily="50" charset="-127"/>
              </a:rPr>
              <a:t>로만</a:t>
            </a:r>
            <a:endParaRPr lang="en-US" altLang="ko-KR" dirty="0"/>
          </a:p>
        </p:txBody>
      </p:sp>
      <p:sp>
        <p:nvSpPr>
          <p:cNvPr id="76" name="Rectangle 335"/>
          <p:cNvSpPr>
            <a:spLocks noChangeArrowheads="1"/>
          </p:cNvSpPr>
          <p:nvPr/>
        </p:nvSpPr>
        <p:spPr bwMode="auto">
          <a:xfrm>
            <a:off x="6537970" y="3064162"/>
            <a:ext cx="1225841" cy="648512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게시판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</a:rPr>
              <a:t>html </a:t>
            </a:r>
            <a:r>
              <a:rPr lang="ko-KR" altLang="en-US" dirty="0" smtClean="0">
                <a:latin typeface="돋움" panose="020B0600000101010101" pitchFamily="50" charset="-127"/>
              </a:rPr>
              <a:t>페이지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latin typeface="돋움" panose="020B0600000101010101" pitchFamily="50" charset="-127"/>
              </a:rPr>
              <a:t> </a:t>
            </a:r>
            <a:r>
              <a:rPr lang="ko-KR" altLang="en-US" dirty="0" err="1" smtClean="0">
                <a:latin typeface="돋움" panose="020B0600000101010101" pitchFamily="50" charset="-127"/>
              </a:rPr>
              <a:t>구글</a:t>
            </a:r>
            <a:r>
              <a:rPr lang="ko-KR" altLang="en-US" dirty="0" smtClean="0">
                <a:latin typeface="돋움" panose="020B0600000101010101" pitchFamily="50" charset="-127"/>
              </a:rPr>
              <a:t> 지도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82" name="Rectangle 305"/>
          <p:cNvSpPr>
            <a:spLocks noChangeArrowheads="1"/>
          </p:cNvSpPr>
          <p:nvPr/>
        </p:nvSpPr>
        <p:spPr bwMode="auto">
          <a:xfrm>
            <a:off x="3297610" y="2845908"/>
            <a:ext cx="1119916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입사 지원</a:t>
            </a:r>
            <a:endParaRPr lang="ko-KR" altLang="en-US" dirty="0" smtClean="0"/>
          </a:p>
        </p:txBody>
      </p:sp>
      <p:sp>
        <p:nvSpPr>
          <p:cNvPr id="83" name="Rectangle 335"/>
          <p:cNvSpPr>
            <a:spLocks noChangeArrowheads="1"/>
          </p:cNvSpPr>
          <p:nvPr/>
        </p:nvSpPr>
        <p:spPr bwMode="auto">
          <a:xfrm>
            <a:off x="3298810" y="3036654"/>
            <a:ext cx="1118887" cy="856261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latin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</a:rPr>
              <a:t>게시판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</a:rPr>
              <a:t>페이지로만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기능 </a:t>
            </a:r>
            <a:r>
              <a:rPr lang="ko-KR" altLang="en-US" dirty="0">
                <a:latin typeface="돋움" panose="020B0600000101010101" pitchFamily="50" charset="-127"/>
              </a:rPr>
              <a:t>없음</a:t>
            </a:r>
            <a:r>
              <a:rPr lang="en-US" altLang="ko-KR" dirty="0">
                <a:latin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</a:rPr>
              <a:t>html</a:t>
            </a:r>
            <a:r>
              <a:rPr lang="ko-KR" altLang="en-US" dirty="0">
                <a:latin typeface="돋움" panose="020B0600000101010101" pitchFamily="50" charset="-127"/>
              </a:rPr>
              <a:t>로만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url</a:t>
            </a:r>
            <a:r>
              <a:rPr lang="en-US" altLang="ko-KR" dirty="0"/>
              <a:t>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github.com/kshwang/javapj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31378"/>
              </p:ext>
            </p:extLst>
          </p:nvPr>
        </p:nvGraphicFramePr>
        <p:xfrm>
          <a:off x="618911" y="1345686"/>
          <a:ext cx="8799379" cy="5035640"/>
        </p:xfrm>
        <a:graphic>
          <a:graphicData uri="http://schemas.openxmlformats.org/drawingml/2006/table">
            <a:tbl>
              <a:tblPr/>
              <a:tblGrid>
                <a:gridCol w="907938"/>
                <a:gridCol w="1451897"/>
                <a:gridCol w="905936"/>
                <a:gridCol w="5533608"/>
              </a:tblGrid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분담 내용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황경수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18. 1.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 18. 2.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설계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총괄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김형남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고객지원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이창용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회사소개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강동훈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안도균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입사지원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8912" y="548680"/>
            <a:ext cx="750323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팀원과 분담 내용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1" y="164624"/>
            <a:ext cx="8916829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" y="1124745"/>
            <a:ext cx="9923808" cy="4994241"/>
          </a:xfrm>
        </p:spPr>
      </p:pic>
    </p:spTree>
    <p:extLst>
      <p:ext uri="{BB962C8B-B14F-4D97-AF65-F5344CB8AC3E}">
        <p14:creationId xmlns:p14="http://schemas.microsoft.com/office/powerpoint/2010/main" val="2350542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이창용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회사소개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회사소개</a:t>
            </a:r>
            <a:endParaRPr lang="ko-KR" altLang="en-US" dirty="0"/>
          </a:p>
        </p:txBody>
      </p:sp>
      <p:pic>
        <p:nvPicPr>
          <p:cNvPr id="1026" name="Picture 2" descr="C:\Users\Administrator\Desktop\캡쳐\회사소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0" y="848497"/>
            <a:ext cx="90106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51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43977</TotalTime>
  <Words>852</Words>
  <Application>Microsoft Office PowerPoint</Application>
  <PresentationFormat>사용자 지정</PresentationFormat>
  <Paragraphs>239</Paragraphs>
  <Slides>24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New_Simple01</vt:lpstr>
      <vt:lpstr>PowerPoint 프레젠테이션</vt:lpstr>
      <vt:lpstr>PowerPoint 프레젠테이션</vt:lpstr>
      <vt:lpstr>참조 사이트</vt:lpstr>
      <vt:lpstr>PowerPoint 프레젠테이션</vt:lpstr>
      <vt:lpstr>git url 주소</vt:lpstr>
      <vt:lpstr>PowerPoint 프레젠테이션</vt:lpstr>
      <vt:lpstr>DB 구성</vt:lpstr>
      <vt:lpstr>PowerPoint 프레젠테이션</vt:lpstr>
      <vt:lpstr>회사소개</vt:lpstr>
      <vt:lpstr>로그인</vt:lpstr>
      <vt:lpstr>PowerPoint 프레젠테이션</vt:lpstr>
      <vt:lpstr>입사지원</vt:lpstr>
      <vt:lpstr>입사지원</vt:lpstr>
      <vt:lpstr>입사지원(관리자 페이지)</vt:lpstr>
      <vt:lpstr>PowerPoint 프레젠테이션</vt:lpstr>
      <vt:lpstr>고객지원</vt:lpstr>
      <vt:lpstr>고객지원 - 글작성</vt:lpstr>
      <vt:lpstr>상담 게시판 – 글 작성</vt:lpstr>
      <vt:lpstr>PowerPoint 프레젠테이션</vt:lpstr>
      <vt:lpstr>교육 등록</vt:lpstr>
      <vt:lpstr>교육 등록 – 새글 쓰기, 수정</vt:lpstr>
      <vt:lpstr>사이트 시연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Administrator</cp:lastModifiedBy>
  <cp:revision>2835</cp:revision>
  <cp:lastPrinted>1998-10-30T22:43:28Z</cp:lastPrinted>
  <dcterms:created xsi:type="dcterms:W3CDTF">2002-03-28T00:56:30Z</dcterms:created>
  <dcterms:modified xsi:type="dcterms:W3CDTF">2018-02-20T05:04:05Z</dcterms:modified>
</cp:coreProperties>
</file>