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</p:sldMasterIdLst>
  <p:notesMasterIdLst>
    <p:notesMasterId r:id="rId25"/>
  </p:notesMasterIdLst>
  <p:handoutMasterIdLst>
    <p:handoutMasterId r:id="rId26"/>
  </p:handoutMasterIdLst>
  <p:sldIdLst>
    <p:sldId id="276" r:id="rId2"/>
    <p:sldId id="763" r:id="rId3"/>
    <p:sldId id="771" r:id="rId4"/>
    <p:sldId id="787" r:id="rId5"/>
    <p:sldId id="298" r:id="rId6"/>
    <p:sldId id="788" r:id="rId7"/>
    <p:sldId id="326" r:id="rId8"/>
    <p:sldId id="789" r:id="rId9"/>
    <p:sldId id="764" r:id="rId10"/>
    <p:sldId id="770" r:id="rId11"/>
    <p:sldId id="766" r:id="rId12"/>
    <p:sldId id="790" r:id="rId13"/>
    <p:sldId id="791" r:id="rId14"/>
    <p:sldId id="776" r:id="rId15"/>
    <p:sldId id="772" r:id="rId16"/>
    <p:sldId id="792" r:id="rId17"/>
    <p:sldId id="777" r:id="rId18"/>
    <p:sldId id="775" r:id="rId19"/>
    <p:sldId id="793" r:id="rId20"/>
    <p:sldId id="794" r:id="rId21"/>
    <p:sldId id="785" r:id="rId22"/>
    <p:sldId id="783" r:id="rId23"/>
    <p:sldId id="784" r:id="rId24"/>
  </p:sldIdLst>
  <p:sldSz cx="9907588" cy="6858000"/>
  <p:notesSz cx="6797675" cy="98742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6pPr>
    <a:lvl7pPr marL="27432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7pPr>
    <a:lvl8pPr marL="32004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8pPr>
    <a:lvl9pPr marL="3657600" algn="l" defTabSz="914400" rtl="0" eaLnBrk="1" latinLnBrk="1" hangingPunct="1">
      <a:defRPr sz="1200" kern="1200">
        <a:solidFill>
          <a:schemeClr val="bg1"/>
        </a:solidFill>
        <a:latin typeface="Arial" pitchFamily="34" charset="0"/>
        <a:ea typeface="돋움체" pitchFamily="49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>
          <p15:clr>
            <a:srgbClr val="A4A3A4"/>
          </p15:clr>
        </p15:guide>
        <p15:guide id="2" pos="46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66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F07"/>
    <a:srgbClr val="F2F2F2"/>
    <a:srgbClr val="6699FF"/>
    <a:srgbClr val="4F8EE9"/>
    <a:srgbClr val="FFFF99"/>
    <a:srgbClr val="0000FF"/>
    <a:srgbClr val="5787CA"/>
    <a:srgbClr val="AFC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1" autoAdjust="0"/>
    <p:restoredTop sz="87585" autoAdjust="0"/>
  </p:normalViewPr>
  <p:slideViewPr>
    <p:cSldViewPr>
      <p:cViewPr varScale="1">
        <p:scale>
          <a:sx n="84" d="100"/>
          <a:sy n="84" d="100"/>
        </p:scale>
        <p:origin x="-96" y="-504"/>
      </p:cViewPr>
      <p:guideLst>
        <p:guide orient="horz" pos="1344"/>
        <p:guide pos="466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954" y="-102"/>
      </p:cViewPr>
      <p:guideLst>
        <p:guide orient="horz" pos="2866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527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-31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851275" y="-15875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-3175" y="9378950"/>
            <a:ext cx="2946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1193" tIns="45596" rIns="91193" bIns="45596" anchor="ctr"/>
          <a:lstStyle/>
          <a:p>
            <a:pPr>
              <a:buFont typeface="Times New Roman" pitchFamily="16" charset="0"/>
              <a:buNone/>
              <a:defRPr/>
            </a:pPr>
            <a:endParaRPr lang="ko-KR" altLang="en-US">
              <a:latin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78950"/>
            <a:ext cx="2944813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28" tIns="0" rIns="19028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1924" algn="l"/>
                <a:tab pos="1823848" algn="l"/>
                <a:tab pos="2735771" algn="l"/>
                <a:tab pos="3647695" algn="l"/>
                <a:tab pos="4559619" algn="l"/>
                <a:tab pos="5471543" algn="l"/>
                <a:tab pos="6383466" algn="l"/>
                <a:tab pos="7295389" algn="l"/>
                <a:tab pos="8207313" algn="l"/>
                <a:tab pos="9119237" algn="l"/>
                <a:tab pos="10031161" algn="l"/>
              </a:tabLst>
              <a:defRPr sz="1000" i="1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4321ECB1-403E-428E-94C6-5011B10EF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슬라이드 이미지 개체 틀 8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9" tIns="45514" rIns="91029" bIns="45514" rtlCol="0" anchor="ctr"/>
          <a:lstStyle/>
          <a:p>
            <a:pPr lvl="0"/>
            <a:endParaRPr lang="ko-KR" altLang="en-US" noProof="0"/>
          </a:p>
        </p:txBody>
      </p:sp>
      <p:sp>
        <p:nvSpPr>
          <p:cNvPr id="10" name="슬라이드 노트 개체 틀 9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1825"/>
          </a:xfrm>
          <a:prstGeom prst="rect">
            <a:avLst/>
          </a:prstGeom>
        </p:spPr>
        <p:txBody>
          <a:bodyPr vert="horz" lIns="91029" tIns="45514" rIns="91029" bIns="455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9851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D8C3EB-41F5-475C-B98F-E0830E7773C5}" type="slidenum">
              <a:rPr lang="en-US" altLang="ko-KR"/>
              <a:pPr algn="r" eaLnBrk="1" hangingPunct="1">
                <a:spcBef>
                  <a:spcPct val="0"/>
                </a:spcBef>
              </a:pPr>
              <a:t>3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0806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13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8871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15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16</a:t>
            </a:fld>
            <a:endParaRPr lang="en-US" altLang="ko-KR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17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05239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18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19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  <a:defRPr/>
            </a:pPr>
            <a:fld id="{FB785CF2-7FBB-4468-BEF9-BCB5ED7831C6}" type="slidenum">
              <a:rPr kumimoji="0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돋움체" pitchFamily="49" charset="-127"/>
                <a:cs typeface="+mn-cs"/>
              </a:rPr>
              <a:pPr marL="0" marR="0" lvl="0" indent="0" algn="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  <a:defRPr/>
              </a:pPr>
              <a:t>20</a:t>
            </a:fld>
            <a:endParaRPr kumimoji="0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돋움체" pitchFamily="49" charset="-127"/>
              <a:cs typeface="+mn-cs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63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21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0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xfrm>
            <a:off x="6708775" y="9664700"/>
            <a:ext cx="85725" cy="182563"/>
          </a:xfrm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98427C05-6BE5-4096-BFF5-F6D62A133386}" type="slidenum">
              <a:rPr lang="ko-KR" altLang="en-US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5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19712" cy="3681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657725"/>
            <a:ext cx="1274762" cy="180975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defRPr/>
            </a:pPr>
            <a:endParaRPr lang="ko-KR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0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6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9775" y="760413"/>
            <a:ext cx="5318125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9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8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9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9E537C-08BD-4381-A7AD-1F4C7C2ADA7F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255296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11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  <a:tabLst>
                <a:tab pos="0" algn="l"/>
                <a:tab pos="911225" algn="l"/>
                <a:tab pos="1822450" algn="l"/>
                <a:tab pos="2735263" algn="l"/>
                <a:tab pos="3646488" algn="l"/>
                <a:tab pos="4559300" algn="l"/>
                <a:tab pos="5470525" algn="l"/>
                <a:tab pos="6381750" algn="l"/>
                <a:tab pos="7294563" algn="l"/>
                <a:tab pos="8205788" algn="l"/>
                <a:tab pos="9118600" algn="l"/>
                <a:tab pos="10029825" algn="l"/>
              </a:tabLst>
            </a:pPr>
            <a:fld id="{FB785CF2-7FBB-4468-BEF9-BCB5ED7831C6}" type="slidenum">
              <a:rPr lang="en-US" altLang="ko-KR" smtClean="0">
                <a:latin typeface="Arial" pitchFamily="34" charset="0"/>
              </a:rPr>
              <a:pPr>
                <a:buFont typeface="Times New Roman" pitchFamily="18" charset="0"/>
                <a:buNone/>
                <a:tabLst>
                  <a:tab pos="0" algn="l"/>
                  <a:tab pos="911225" algn="l"/>
                  <a:tab pos="1822450" algn="l"/>
                  <a:tab pos="2735263" algn="l"/>
                  <a:tab pos="3646488" algn="l"/>
                  <a:tab pos="4559300" algn="l"/>
                  <a:tab pos="5470525" algn="l"/>
                  <a:tab pos="6381750" algn="l"/>
                  <a:tab pos="7294563" algn="l"/>
                  <a:tab pos="8205788" algn="l"/>
                  <a:tab pos="9118600" algn="l"/>
                  <a:tab pos="10029825" algn="l"/>
                </a:tabLst>
              </a:pPr>
              <a:t>12</a:t>
            </a:fld>
            <a:endParaRPr lang="en-US" altLang="ko-KR" smtClean="0">
              <a:latin typeface="Arial" pitchFamily="34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38188" y="760413"/>
            <a:ext cx="5321300" cy="368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4694238"/>
            <a:ext cx="4978400" cy="4535487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ko-KR" altLang="ko-K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9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4514" y="3044952"/>
            <a:ext cx="5082593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95379" y="3813048"/>
            <a:ext cx="842145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5226013" y="2274413"/>
            <a:ext cx="6519672" cy="196170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7100438" y="6135624"/>
            <a:ext cx="1070020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9324857" y="1379355"/>
            <a:ext cx="58454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9323040" y="0"/>
            <a:ext cx="58454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9952" y="274637"/>
            <a:ext cx="1813089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274639"/>
            <a:ext cx="685605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64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, 개정이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01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526"/>
            <a:ext cx="99075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 userDrawn="1"/>
        </p:nvGrpSpPr>
        <p:grpSpPr bwMode="auto">
          <a:xfrm>
            <a:off x="1511940" y="1700213"/>
            <a:ext cx="2948482" cy="1130300"/>
            <a:chOff x="2894040" y="-2055369"/>
            <a:chExt cx="3355919" cy="1393785"/>
          </a:xfrm>
          <a:solidFill>
            <a:schemeClr val="tx1"/>
          </a:solidFill>
        </p:grpSpPr>
        <p:sp>
          <p:nvSpPr>
            <p:cNvPr id="4" name="자유형 3"/>
            <p:cNvSpPr/>
            <p:nvPr/>
          </p:nvSpPr>
          <p:spPr>
            <a:xfrm>
              <a:off x="2894040" y="-195120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5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5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5" name="자유형 4"/>
            <p:cNvSpPr/>
            <p:nvPr/>
          </p:nvSpPr>
          <p:spPr>
            <a:xfrm>
              <a:off x="4061413" y="-1682758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2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  <p:sp>
          <p:nvSpPr>
            <p:cNvPr id="6" name="자유형 5"/>
            <p:cNvSpPr/>
            <p:nvPr/>
          </p:nvSpPr>
          <p:spPr>
            <a:xfrm>
              <a:off x="5228786" y="-2055369"/>
              <a:ext cx="1021173" cy="1021174"/>
            </a:xfrm>
            <a:custGeom>
              <a:avLst/>
              <a:gdLst>
                <a:gd name="connsiteX0" fmla="*/ 510587 w 1021173"/>
                <a:gd name="connsiteY0" fmla="*/ 1 h 1021174"/>
                <a:gd name="connsiteX1" fmla="*/ 796060 w 1021173"/>
                <a:gd name="connsiteY1" fmla="*/ 87201 h 1021174"/>
                <a:gd name="connsiteX2" fmla="*/ 800094 w 1021173"/>
                <a:gd name="connsiteY2" fmla="*/ 90529 h 1021174"/>
                <a:gd name="connsiteX3" fmla="*/ 894338 w 1021173"/>
                <a:gd name="connsiteY3" fmla="*/ 54423 h 1021174"/>
                <a:gd name="connsiteX4" fmla="*/ 878334 w 1021173"/>
                <a:gd name="connsiteY4" fmla="*/ 157678 h 1021174"/>
                <a:gd name="connsiteX5" fmla="*/ 933973 w 1021173"/>
                <a:gd name="connsiteY5" fmla="*/ 225114 h 1021174"/>
                <a:gd name="connsiteX6" fmla="*/ 1021173 w 1021173"/>
                <a:gd name="connsiteY6" fmla="*/ 510587 h 1021174"/>
                <a:gd name="connsiteX7" fmla="*/ 510587 w 1021173"/>
                <a:gd name="connsiteY7" fmla="*/ 1021174 h 1021174"/>
                <a:gd name="connsiteX8" fmla="*/ 0 w 1021173"/>
                <a:gd name="connsiteY8" fmla="*/ 510587 h 1021174"/>
                <a:gd name="connsiteX9" fmla="*/ 87201 w 1021173"/>
                <a:gd name="connsiteY9" fmla="*/ 225113 h 1021174"/>
                <a:gd name="connsiteX10" fmla="*/ 142840 w 1021173"/>
                <a:gd name="connsiteY10" fmla="*/ 157678 h 1021174"/>
                <a:gd name="connsiteX11" fmla="*/ 126835 w 1021173"/>
                <a:gd name="connsiteY11" fmla="*/ 54423 h 1021174"/>
                <a:gd name="connsiteX12" fmla="*/ 221080 w 1021173"/>
                <a:gd name="connsiteY12" fmla="*/ 90529 h 1021174"/>
                <a:gd name="connsiteX13" fmla="*/ 225113 w 1021173"/>
                <a:gd name="connsiteY13" fmla="*/ 87201 h 1021174"/>
                <a:gd name="connsiteX14" fmla="*/ 510587 w 1021173"/>
                <a:gd name="connsiteY14" fmla="*/ 1 h 1021174"/>
                <a:gd name="connsiteX15" fmla="*/ 766246 w 1021173"/>
                <a:gd name="connsiteY15" fmla="*/ 232162 h 1021174"/>
                <a:gd name="connsiteX16" fmla="*/ 699623 w 1021173"/>
                <a:gd name="connsiteY16" fmla="*/ 298786 h 1021174"/>
                <a:gd name="connsiteX17" fmla="*/ 766246 w 1021173"/>
                <a:gd name="connsiteY17" fmla="*/ 365409 h 1021174"/>
                <a:gd name="connsiteX18" fmla="*/ 832869 w 1021173"/>
                <a:gd name="connsiteY18" fmla="*/ 298786 h 1021174"/>
                <a:gd name="connsiteX19" fmla="*/ 766246 w 1021173"/>
                <a:gd name="connsiteY19" fmla="*/ 232162 h 1021174"/>
                <a:gd name="connsiteX20" fmla="*/ 254928 w 1021173"/>
                <a:gd name="connsiteY20" fmla="*/ 232163 h 1021174"/>
                <a:gd name="connsiteX21" fmla="*/ 188305 w 1021173"/>
                <a:gd name="connsiteY21" fmla="*/ 298786 h 1021174"/>
                <a:gd name="connsiteX22" fmla="*/ 254928 w 1021173"/>
                <a:gd name="connsiteY22" fmla="*/ 365409 h 1021174"/>
                <a:gd name="connsiteX23" fmla="*/ 321551 w 1021173"/>
                <a:gd name="connsiteY23" fmla="*/ 298786 h 1021174"/>
                <a:gd name="connsiteX24" fmla="*/ 254928 w 1021173"/>
                <a:gd name="connsiteY24" fmla="*/ 232163 h 1021174"/>
                <a:gd name="connsiteX25" fmla="*/ 157080 w 1021173"/>
                <a:gd name="connsiteY25" fmla="*/ 482342 h 1021174"/>
                <a:gd name="connsiteX26" fmla="*/ 116042 w 1021173"/>
                <a:gd name="connsiteY26" fmla="*/ 519102 h 1021174"/>
                <a:gd name="connsiteX27" fmla="*/ 117810 w 1021173"/>
                <a:gd name="connsiteY27" fmla="*/ 526945 h 1021174"/>
                <a:gd name="connsiteX28" fmla="*/ 116324 w 1021173"/>
                <a:gd name="connsiteY28" fmla="*/ 526893 h 1021174"/>
                <a:gd name="connsiteX29" fmla="*/ 313974 w 1021173"/>
                <a:gd name="connsiteY29" fmla="*/ 856654 h 1021174"/>
                <a:gd name="connsiteX30" fmla="*/ 721926 w 1021173"/>
                <a:gd name="connsiteY30" fmla="*/ 848434 h 1021174"/>
                <a:gd name="connsiteX31" fmla="*/ 904507 w 1021173"/>
                <a:gd name="connsiteY31" fmla="*/ 561296 h 1021174"/>
                <a:gd name="connsiteX32" fmla="*/ 903986 w 1021173"/>
                <a:gd name="connsiteY32" fmla="*/ 522992 h 1021174"/>
                <a:gd name="connsiteX33" fmla="*/ 904862 w 1021173"/>
                <a:gd name="connsiteY33" fmla="*/ 519102 h 1021174"/>
                <a:gd name="connsiteX34" fmla="*/ 903873 w 1021173"/>
                <a:gd name="connsiteY34" fmla="*/ 514712 h 1021174"/>
                <a:gd name="connsiteX35" fmla="*/ 903823 w 1021173"/>
                <a:gd name="connsiteY35" fmla="*/ 511028 h 1021174"/>
                <a:gd name="connsiteX36" fmla="*/ 903056 w 1021173"/>
                <a:gd name="connsiteY36" fmla="*/ 511086 h 1021174"/>
                <a:gd name="connsiteX37" fmla="*/ 901637 w 1021173"/>
                <a:gd name="connsiteY37" fmla="*/ 504793 h 1021174"/>
                <a:gd name="connsiteX38" fmla="*/ 863824 w 1021173"/>
                <a:gd name="connsiteY38" fmla="*/ 482342 h 1021174"/>
                <a:gd name="connsiteX39" fmla="*/ 822786 w 1021173"/>
                <a:gd name="connsiteY39" fmla="*/ 519102 h 1021174"/>
                <a:gd name="connsiteX40" fmla="*/ 824354 w 1021173"/>
                <a:gd name="connsiteY40" fmla="*/ 526064 h 1021174"/>
                <a:gd name="connsiteX41" fmla="*/ 824778 w 1021173"/>
                <a:gd name="connsiteY41" fmla="*/ 557123 h 1021174"/>
                <a:gd name="connsiteX42" fmla="*/ 679150 w 1021173"/>
                <a:gd name="connsiteY42" fmla="*/ 786144 h 1021174"/>
                <a:gd name="connsiteX43" fmla="*/ 353768 w 1021173"/>
                <a:gd name="connsiteY43" fmla="*/ 792700 h 1021174"/>
                <a:gd name="connsiteX44" fmla="*/ 196123 w 1021173"/>
                <a:gd name="connsiteY44" fmla="*/ 529683 h 1021174"/>
                <a:gd name="connsiteX45" fmla="*/ 195737 w 1021173"/>
                <a:gd name="connsiteY45" fmla="*/ 529670 h 1021174"/>
                <a:gd name="connsiteX46" fmla="*/ 198119 w 1021173"/>
                <a:gd name="connsiteY46" fmla="*/ 519102 h 1021174"/>
                <a:gd name="connsiteX47" fmla="*/ 157080 w 1021173"/>
                <a:gd name="connsiteY47" fmla="*/ 482342 h 102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21173" h="1021174">
                  <a:moveTo>
                    <a:pt x="510587" y="1"/>
                  </a:moveTo>
                  <a:cubicBezTo>
                    <a:pt x="616332" y="0"/>
                    <a:pt x="714570" y="32147"/>
                    <a:pt x="796060" y="87201"/>
                  </a:cubicBezTo>
                  <a:lnTo>
                    <a:pt x="800094" y="90529"/>
                  </a:lnTo>
                  <a:lnTo>
                    <a:pt x="894338" y="54423"/>
                  </a:lnTo>
                  <a:lnTo>
                    <a:pt x="878334" y="157678"/>
                  </a:lnTo>
                  <a:lnTo>
                    <a:pt x="933973" y="225114"/>
                  </a:lnTo>
                  <a:cubicBezTo>
                    <a:pt x="989027" y="306604"/>
                    <a:pt x="1021173" y="404841"/>
                    <a:pt x="1021173" y="510587"/>
                  </a:cubicBezTo>
                  <a:cubicBezTo>
                    <a:pt x="1021173" y="792576"/>
                    <a:pt x="792576" y="1021174"/>
                    <a:pt x="510587" y="1021174"/>
                  </a:cubicBezTo>
                  <a:cubicBezTo>
                    <a:pt x="228598" y="1021174"/>
                    <a:pt x="0" y="792576"/>
                    <a:pt x="0" y="510587"/>
                  </a:cubicBezTo>
                  <a:cubicBezTo>
                    <a:pt x="0" y="404841"/>
                    <a:pt x="32147" y="306604"/>
                    <a:pt x="87201" y="225113"/>
                  </a:cubicBezTo>
                  <a:lnTo>
                    <a:pt x="142840" y="157678"/>
                  </a:lnTo>
                  <a:lnTo>
                    <a:pt x="126835" y="54423"/>
                  </a:lnTo>
                  <a:lnTo>
                    <a:pt x="221080" y="90529"/>
                  </a:lnTo>
                  <a:lnTo>
                    <a:pt x="225113" y="87201"/>
                  </a:lnTo>
                  <a:cubicBezTo>
                    <a:pt x="306603" y="32147"/>
                    <a:pt x="404841" y="1"/>
                    <a:pt x="510587" y="1"/>
                  </a:cubicBezTo>
                  <a:close/>
                  <a:moveTo>
                    <a:pt x="766246" y="232162"/>
                  </a:moveTo>
                  <a:cubicBezTo>
                    <a:pt x="729451" y="232162"/>
                    <a:pt x="699623" y="261991"/>
                    <a:pt x="699623" y="298786"/>
                  </a:cubicBezTo>
                  <a:cubicBezTo>
                    <a:pt x="699623" y="335581"/>
                    <a:pt x="729451" y="365409"/>
                    <a:pt x="766246" y="365409"/>
                  </a:cubicBezTo>
                  <a:cubicBezTo>
                    <a:pt x="803041" y="365409"/>
                    <a:pt x="832869" y="335581"/>
                    <a:pt x="832869" y="298786"/>
                  </a:cubicBezTo>
                  <a:cubicBezTo>
                    <a:pt x="832869" y="261990"/>
                    <a:pt x="803041" y="232162"/>
                    <a:pt x="766246" y="232162"/>
                  </a:cubicBezTo>
                  <a:close/>
                  <a:moveTo>
                    <a:pt x="254928" y="232163"/>
                  </a:moveTo>
                  <a:cubicBezTo>
                    <a:pt x="218133" y="232163"/>
                    <a:pt x="188305" y="261991"/>
                    <a:pt x="188305" y="298786"/>
                  </a:cubicBezTo>
                  <a:cubicBezTo>
                    <a:pt x="188305" y="335581"/>
                    <a:pt x="218133" y="365409"/>
                    <a:pt x="254928" y="365409"/>
                  </a:cubicBezTo>
                  <a:cubicBezTo>
                    <a:pt x="291723" y="365409"/>
                    <a:pt x="321552" y="335581"/>
                    <a:pt x="321551" y="298786"/>
                  </a:cubicBezTo>
                  <a:cubicBezTo>
                    <a:pt x="321551" y="261991"/>
                    <a:pt x="291723" y="232163"/>
                    <a:pt x="254928" y="232163"/>
                  </a:cubicBezTo>
                  <a:close/>
                  <a:moveTo>
                    <a:pt x="157080" y="482342"/>
                  </a:moveTo>
                  <a:cubicBezTo>
                    <a:pt x="134415" y="482342"/>
                    <a:pt x="116042" y="498800"/>
                    <a:pt x="116042" y="519102"/>
                  </a:cubicBezTo>
                  <a:lnTo>
                    <a:pt x="117810" y="526945"/>
                  </a:lnTo>
                  <a:lnTo>
                    <a:pt x="116324" y="526893"/>
                  </a:lnTo>
                  <a:cubicBezTo>
                    <a:pt x="110781" y="662194"/>
                    <a:pt x="186894" y="789181"/>
                    <a:pt x="313974" y="856654"/>
                  </a:cubicBezTo>
                  <a:cubicBezTo>
                    <a:pt x="441054" y="924125"/>
                    <a:pt x="598151" y="920960"/>
                    <a:pt x="721926" y="848434"/>
                  </a:cubicBezTo>
                  <a:cubicBezTo>
                    <a:pt x="830228" y="784974"/>
                    <a:pt x="897396" y="677562"/>
                    <a:pt x="904507" y="561296"/>
                  </a:cubicBezTo>
                  <a:lnTo>
                    <a:pt x="903986" y="522992"/>
                  </a:lnTo>
                  <a:lnTo>
                    <a:pt x="904862" y="519102"/>
                  </a:lnTo>
                  <a:lnTo>
                    <a:pt x="903873" y="514712"/>
                  </a:lnTo>
                  <a:lnTo>
                    <a:pt x="903823" y="511028"/>
                  </a:lnTo>
                  <a:lnTo>
                    <a:pt x="903056" y="511086"/>
                  </a:lnTo>
                  <a:lnTo>
                    <a:pt x="901637" y="504793"/>
                  </a:lnTo>
                  <a:cubicBezTo>
                    <a:pt x="895408" y="491600"/>
                    <a:pt x="880823" y="482342"/>
                    <a:pt x="863824" y="482342"/>
                  </a:cubicBezTo>
                  <a:cubicBezTo>
                    <a:pt x="841160" y="482342"/>
                    <a:pt x="822786" y="498800"/>
                    <a:pt x="822786" y="519102"/>
                  </a:cubicBezTo>
                  <a:lnTo>
                    <a:pt x="824354" y="526064"/>
                  </a:lnTo>
                  <a:lnTo>
                    <a:pt x="824778" y="557123"/>
                  </a:lnTo>
                  <a:cubicBezTo>
                    <a:pt x="819105" y="649857"/>
                    <a:pt x="765533" y="735528"/>
                    <a:pt x="679150" y="786144"/>
                  </a:cubicBezTo>
                  <a:cubicBezTo>
                    <a:pt x="580429" y="843991"/>
                    <a:pt x="455127" y="846516"/>
                    <a:pt x="353768" y="792700"/>
                  </a:cubicBezTo>
                  <a:cubicBezTo>
                    <a:pt x="252410" y="738883"/>
                    <a:pt x="191701" y="637598"/>
                    <a:pt x="196123" y="529683"/>
                  </a:cubicBezTo>
                  <a:lnTo>
                    <a:pt x="195737" y="529670"/>
                  </a:lnTo>
                  <a:lnTo>
                    <a:pt x="198119" y="519102"/>
                  </a:lnTo>
                  <a:cubicBezTo>
                    <a:pt x="198118" y="498800"/>
                    <a:pt x="179745" y="482342"/>
                    <a:pt x="157080" y="4823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38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 bwMode="auto">
          <a:xfrm rot="5400000">
            <a:off x="4496594" y="6362621"/>
            <a:ext cx="914400" cy="990759"/>
          </a:xfrm>
          <a:prstGeom prst="chord">
            <a:avLst>
              <a:gd name="adj1" fmla="val 5333978"/>
              <a:gd name="adj2" fmla="val 1621598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33862" y="6492876"/>
            <a:ext cx="5538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rgbClr val="5073BE"/>
                </a:solidFill>
              </a:defRPr>
            </a:lvl1pPr>
          </a:lstStyle>
          <a:p>
            <a:fld id="{AA70C810-BBB1-4F3E-B4CD-708179378EA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92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 rot="19264531">
            <a:off x="4181485" y="1714501"/>
            <a:ext cx="1544620" cy="1438275"/>
          </a:xfrm>
          <a:custGeom>
            <a:avLst/>
            <a:gdLst>
              <a:gd name="connsiteX0" fmla="*/ 378193 w 1635841"/>
              <a:gd name="connsiteY0" fmla="*/ 525365 h 1652022"/>
              <a:gd name="connsiteX1" fmla="*/ 296051 w 1635841"/>
              <a:gd name="connsiteY1" fmla="*/ 529566 h 1652022"/>
              <a:gd name="connsiteX2" fmla="*/ 290747 w 1635841"/>
              <a:gd name="connsiteY2" fmla="*/ 540334 h 1652022"/>
              <a:gd name="connsiteX3" fmla="*/ 289070 w 1635841"/>
              <a:gd name="connsiteY3" fmla="*/ 538880 h 1652022"/>
              <a:gd name="connsiteX4" fmla="*/ 209320 w 1635841"/>
              <a:gd name="connsiteY4" fmla="*/ 1107263 h 1652022"/>
              <a:gd name="connsiteX5" fmla="*/ 690836 w 1635841"/>
              <a:gd name="connsiteY5" fmla="*/ 1480365 h 1652022"/>
              <a:gd name="connsiteX6" fmla="*/ 1172219 w 1635841"/>
              <a:gd name="connsiteY6" fmla="*/ 1318131 h 1652022"/>
              <a:gd name="connsiteX7" fmla="*/ 1207541 w 1635841"/>
              <a:gd name="connsiteY7" fmla="*/ 1273154 h 1652022"/>
              <a:gd name="connsiteX8" fmla="*/ 1212208 w 1635841"/>
              <a:gd name="connsiteY8" fmla="*/ 1269458 h 1652022"/>
              <a:gd name="connsiteX9" fmla="*/ 1215176 w 1635841"/>
              <a:gd name="connsiteY9" fmla="*/ 1263432 h 1652022"/>
              <a:gd name="connsiteX10" fmla="*/ 1218574 w 1635841"/>
              <a:gd name="connsiteY10" fmla="*/ 1259106 h 1652022"/>
              <a:gd name="connsiteX11" fmla="*/ 1217629 w 1635841"/>
              <a:gd name="connsiteY11" fmla="*/ 1258454 h 1652022"/>
              <a:gd name="connsiteX12" fmla="*/ 1221884 w 1635841"/>
              <a:gd name="connsiteY12" fmla="*/ 1249815 h 1652022"/>
              <a:gd name="connsiteX13" fmla="*/ 1199025 w 1635841"/>
              <a:gd name="connsiteY13" fmla="*/ 1188272 h 1652022"/>
              <a:gd name="connsiteX14" fmla="*/ 1116882 w 1635841"/>
              <a:gd name="connsiteY14" fmla="*/ 1192473 h 1652022"/>
              <a:gd name="connsiteX15" fmla="*/ 1112174 w 1635841"/>
              <a:gd name="connsiteY15" fmla="*/ 1202030 h 1652022"/>
              <a:gd name="connsiteX16" fmla="*/ 1083533 w 1635841"/>
              <a:gd name="connsiteY16" fmla="*/ 1238500 h 1652022"/>
              <a:gd name="connsiteX17" fmla="*/ 699582 w 1635841"/>
              <a:gd name="connsiteY17" fmla="*/ 1367896 h 1652022"/>
              <a:gd name="connsiteX18" fmla="*/ 315525 w 1635841"/>
              <a:gd name="connsiteY18" fmla="*/ 1070311 h 1652022"/>
              <a:gd name="connsiteX19" fmla="*/ 379134 w 1635841"/>
              <a:gd name="connsiteY19" fmla="*/ 616969 h 1652022"/>
              <a:gd name="connsiteX20" fmla="*/ 378698 w 1635841"/>
              <a:gd name="connsiteY20" fmla="*/ 616592 h 1652022"/>
              <a:gd name="connsiteX21" fmla="*/ 391377 w 1635841"/>
              <a:gd name="connsiteY21" fmla="*/ 606552 h 1652022"/>
              <a:gd name="connsiteX22" fmla="*/ 378193 w 1635841"/>
              <a:gd name="connsiteY22" fmla="*/ 525365 h 1652022"/>
              <a:gd name="connsiteX23" fmla="*/ 1320357 w 1635841"/>
              <a:gd name="connsiteY23" fmla="*/ 806181 h 1652022"/>
              <a:gd name="connsiteX24" fmla="*/ 1180488 w 1635841"/>
              <a:gd name="connsiteY24" fmla="*/ 821069 h 1652022"/>
              <a:gd name="connsiteX25" fmla="*/ 1195375 w 1635841"/>
              <a:gd name="connsiteY25" fmla="*/ 960938 h 1652022"/>
              <a:gd name="connsiteX26" fmla="*/ 1335244 w 1635841"/>
              <a:gd name="connsiteY26" fmla="*/ 946050 h 1652022"/>
              <a:gd name="connsiteX27" fmla="*/ 1320357 w 1635841"/>
              <a:gd name="connsiteY27" fmla="*/ 806181 h 1652022"/>
              <a:gd name="connsiteX28" fmla="*/ 726498 w 1635841"/>
              <a:gd name="connsiteY28" fmla="*/ 326579 h 1652022"/>
              <a:gd name="connsiteX29" fmla="*/ 586629 w 1635841"/>
              <a:gd name="connsiteY29" fmla="*/ 341466 h 1652022"/>
              <a:gd name="connsiteX30" fmla="*/ 601516 w 1635841"/>
              <a:gd name="connsiteY30" fmla="*/ 481335 h 1652022"/>
              <a:gd name="connsiteX31" fmla="*/ 741385 w 1635841"/>
              <a:gd name="connsiteY31" fmla="*/ 466448 h 1652022"/>
              <a:gd name="connsiteX32" fmla="*/ 726498 w 1635841"/>
              <a:gd name="connsiteY32" fmla="*/ 326579 h 1652022"/>
              <a:gd name="connsiteX33" fmla="*/ 1241189 w 1635841"/>
              <a:gd name="connsiteY33" fmla="*/ 296741 h 1652022"/>
              <a:gd name="connsiteX34" fmla="*/ 1490954 w 1635841"/>
              <a:gd name="connsiteY34" fmla="*/ 665784 h 1652022"/>
              <a:gd name="connsiteX35" fmla="*/ 1492517 w 1635841"/>
              <a:gd name="connsiteY35" fmla="*/ 673432 h 1652022"/>
              <a:gd name="connsiteX36" fmla="*/ 1635841 w 1635841"/>
              <a:gd name="connsiteY36" fmla="*/ 719897 h 1652022"/>
              <a:gd name="connsiteX37" fmla="*/ 1520403 w 1635841"/>
              <a:gd name="connsiteY37" fmla="*/ 824809 h 1652022"/>
              <a:gd name="connsiteX38" fmla="*/ 1521771 w 1635841"/>
              <a:gd name="connsiteY38" fmla="*/ 955318 h 1652022"/>
              <a:gd name="connsiteX39" fmla="*/ 1355281 w 1635841"/>
              <a:gd name="connsiteY39" fmla="*/ 1368666 h 1652022"/>
              <a:gd name="connsiteX40" fmla="*/ 283356 w 1635841"/>
              <a:gd name="connsiteY40" fmla="*/ 1482759 h 1652022"/>
              <a:gd name="connsiteX41" fmla="*/ 169263 w 1635841"/>
              <a:gd name="connsiteY41" fmla="*/ 410833 h 1652022"/>
              <a:gd name="connsiteX42" fmla="*/ 538307 w 1635841"/>
              <a:gd name="connsiteY42" fmla="*/ 161068 h 1652022"/>
              <a:gd name="connsiteX43" fmla="*/ 666180 w 1635841"/>
              <a:gd name="connsiteY43" fmla="*/ 134935 h 1652022"/>
              <a:gd name="connsiteX44" fmla="*/ 744442 w 1635841"/>
              <a:gd name="connsiteY44" fmla="*/ 0 h 1652022"/>
              <a:gd name="connsiteX45" fmla="*/ 820035 w 1635841"/>
              <a:gd name="connsiteY45" fmla="*/ 130333 h 1652022"/>
              <a:gd name="connsiteX46" fmla="*/ 827841 w 1635841"/>
              <a:gd name="connsiteY46" fmla="*/ 130251 h 1652022"/>
              <a:gd name="connsiteX47" fmla="*/ 1241189 w 1635841"/>
              <a:gd name="connsiteY47" fmla="*/ 296741 h 165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35841" h="1652022">
                <a:moveTo>
                  <a:pt x="378193" y="525365"/>
                </a:moveTo>
                <a:cubicBezTo>
                  <a:pt x="351870" y="504106"/>
                  <a:pt x="315093" y="505987"/>
                  <a:pt x="296051" y="529566"/>
                </a:cubicBezTo>
                <a:lnTo>
                  <a:pt x="290747" y="540334"/>
                </a:lnTo>
                <a:lnTo>
                  <a:pt x="289070" y="538880"/>
                </a:lnTo>
                <a:cubicBezTo>
                  <a:pt x="155724" y="690822"/>
                  <a:pt x="125013" y="909701"/>
                  <a:pt x="209320" y="1107263"/>
                </a:cubicBezTo>
                <a:cubicBezTo>
                  <a:pt x="293627" y="1304824"/>
                  <a:pt x="479053" y="1448501"/>
                  <a:pt x="690836" y="1480365"/>
                </a:cubicBezTo>
                <a:cubicBezTo>
                  <a:pt x="876145" y="1508245"/>
                  <a:pt x="1054905" y="1446495"/>
                  <a:pt x="1172219" y="1318131"/>
                </a:cubicBezTo>
                <a:lnTo>
                  <a:pt x="1207541" y="1273154"/>
                </a:lnTo>
                <a:lnTo>
                  <a:pt x="1212208" y="1269458"/>
                </a:lnTo>
                <a:lnTo>
                  <a:pt x="1215176" y="1263432"/>
                </a:lnTo>
                <a:lnTo>
                  <a:pt x="1218574" y="1259106"/>
                </a:lnTo>
                <a:lnTo>
                  <a:pt x="1217629" y="1258454"/>
                </a:lnTo>
                <a:lnTo>
                  <a:pt x="1221884" y="1249815"/>
                </a:lnTo>
                <a:cubicBezTo>
                  <a:pt x="1227023" y="1228649"/>
                  <a:pt x="1218768" y="1204216"/>
                  <a:pt x="1199025" y="1188272"/>
                </a:cubicBezTo>
                <a:cubicBezTo>
                  <a:pt x="1172702" y="1167013"/>
                  <a:pt x="1135925" y="1168894"/>
                  <a:pt x="1116882" y="1192473"/>
                </a:cubicBezTo>
                <a:lnTo>
                  <a:pt x="1112174" y="1202030"/>
                </a:lnTo>
                <a:lnTo>
                  <a:pt x="1083533" y="1238500"/>
                </a:lnTo>
                <a:cubicBezTo>
                  <a:pt x="989963" y="1340883"/>
                  <a:pt x="847385" y="1390135"/>
                  <a:pt x="699582" y="1367896"/>
                </a:cubicBezTo>
                <a:cubicBezTo>
                  <a:pt x="530665" y="1342483"/>
                  <a:pt x="382768" y="1227886"/>
                  <a:pt x="315525" y="1070311"/>
                </a:cubicBezTo>
                <a:cubicBezTo>
                  <a:pt x="248283" y="912736"/>
                  <a:pt x="272777" y="738158"/>
                  <a:pt x="379134" y="616969"/>
                </a:cubicBezTo>
                <a:lnTo>
                  <a:pt x="378698" y="616592"/>
                </a:lnTo>
                <a:lnTo>
                  <a:pt x="391377" y="606552"/>
                </a:lnTo>
                <a:cubicBezTo>
                  <a:pt x="410419" y="582973"/>
                  <a:pt x="404517" y="546624"/>
                  <a:pt x="378193" y="525365"/>
                </a:cubicBezTo>
                <a:close/>
                <a:moveTo>
                  <a:pt x="1320357" y="806181"/>
                </a:moveTo>
                <a:cubicBezTo>
                  <a:pt x="1277622" y="771668"/>
                  <a:pt x="1215001" y="778334"/>
                  <a:pt x="1180488" y="821069"/>
                </a:cubicBezTo>
                <a:cubicBezTo>
                  <a:pt x="1145975" y="863803"/>
                  <a:pt x="1152640" y="926425"/>
                  <a:pt x="1195375" y="960938"/>
                </a:cubicBezTo>
                <a:cubicBezTo>
                  <a:pt x="1238110" y="995450"/>
                  <a:pt x="1300731" y="988785"/>
                  <a:pt x="1335244" y="946050"/>
                </a:cubicBezTo>
                <a:cubicBezTo>
                  <a:pt x="1369757" y="903315"/>
                  <a:pt x="1363092" y="840694"/>
                  <a:pt x="1320357" y="806181"/>
                </a:cubicBezTo>
                <a:close/>
                <a:moveTo>
                  <a:pt x="726498" y="326579"/>
                </a:moveTo>
                <a:cubicBezTo>
                  <a:pt x="683763" y="292066"/>
                  <a:pt x="621142" y="298731"/>
                  <a:pt x="586629" y="341466"/>
                </a:cubicBezTo>
                <a:cubicBezTo>
                  <a:pt x="552116" y="384201"/>
                  <a:pt x="558781" y="446822"/>
                  <a:pt x="601516" y="481335"/>
                </a:cubicBezTo>
                <a:cubicBezTo>
                  <a:pt x="644251" y="515848"/>
                  <a:pt x="706873" y="509183"/>
                  <a:pt x="741385" y="466448"/>
                </a:cubicBezTo>
                <a:cubicBezTo>
                  <a:pt x="775898" y="423713"/>
                  <a:pt x="769233" y="361092"/>
                  <a:pt x="726498" y="326579"/>
                </a:cubicBezTo>
                <a:close/>
                <a:moveTo>
                  <a:pt x="1241189" y="296741"/>
                </a:moveTo>
                <a:cubicBezTo>
                  <a:pt x="1364005" y="395927"/>
                  <a:pt x="1447948" y="525408"/>
                  <a:pt x="1490954" y="665784"/>
                </a:cubicBezTo>
                <a:lnTo>
                  <a:pt x="1492517" y="673432"/>
                </a:lnTo>
                <a:lnTo>
                  <a:pt x="1635841" y="719897"/>
                </a:lnTo>
                <a:lnTo>
                  <a:pt x="1520403" y="824809"/>
                </a:lnTo>
                <a:lnTo>
                  <a:pt x="1521771" y="955318"/>
                </a:lnTo>
                <a:cubicBezTo>
                  <a:pt x="1509276" y="1101602"/>
                  <a:pt x="1454468" y="1245850"/>
                  <a:pt x="1355281" y="1368666"/>
                </a:cubicBezTo>
                <a:cubicBezTo>
                  <a:pt x="1090783" y="1696175"/>
                  <a:pt x="610865" y="1747257"/>
                  <a:pt x="283356" y="1482759"/>
                </a:cubicBezTo>
                <a:cubicBezTo>
                  <a:pt x="-44154" y="1218261"/>
                  <a:pt x="-95235" y="738343"/>
                  <a:pt x="169263" y="410833"/>
                </a:cubicBezTo>
                <a:cubicBezTo>
                  <a:pt x="268450" y="288017"/>
                  <a:pt x="397930" y="204074"/>
                  <a:pt x="538307" y="161068"/>
                </a:cubicBezTo>
                <a:lnTo>
                  <a:pt x="666180" y="134935"/>
                </a:lnTo>
                <a:lnTo>
                  <a:pt x="744442" y="0"/>
                </a:lnTo>
                <a:lnTo>
                  <a:pt x="820035" y="130333"/>
                </a:lnTo>
                <a:lnTo>
                  <a:pt x="827841" y="130251"/>
                </a:lnTo>
                <a:cubicBezTo>
                  <a:pt x="974124" y="142745"/>
                  <a:pt x="1118373" y="197554"/>
                  <a:pt x="1241189" y="2967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0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bg>
      <p:bgPr>
        <a:gradFill rotWithShape="1">
          <a:gsLst>
            <a:gs pos="0">
              <a:srgbClr val="5073BE"/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7588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자유형 2"/>
          <p:cNvSpPr/>
          <p:nvPr userDrawn="1"/>
        </p:nvSpPr>
        <p:spPr>
          <a:xfrm>
            <a:off x="0" y="2852738"/>
            <a:ext cx="737909" cy="1327150"/>
          </a:xfrm>
          <a:custGeom>
            <a:avLst/>
            <a:gdLst>
              <a:gd name="connsiteX0" fmla="*/ 18104 w 681687"/>
              <a:gd name="connsiteY0" fmla="*/ 0 h 1327167"/>
              <a:gd name="connsiteX1" fmla="*/ 389119 w 681687"/>
              <a:gd name="connsiteY1" fmla="*/ 113330 h 1327167"/>
              <a:gd name="connsiteX2" fmla="*/ 394361 w 681687"/>
              <a:gd name="connsiteY2" fmla="*/ 117655 h 1327167"/>
              <a:gd name="connsiteX3" fmla="*/ 516846 w 681687"/>
              <a:gd name="connsiteY3" fmla="*/ 70731 h 1327167"/>
              <a:gd name="connsiteX4" fmla="*/ 496046 w 681687"/>
              <a:gd name="connsiteY4" fmla="*/ 204926 h 1327167"/>
              <a:gd name="connsiteX5" fmla="*/ 568357 w 681687"/>
              <a:gd name="connsiteY5" fmla="*/ 292568 h 1327167"/>
              <a:gd name="connsiteX6" fmla="*/ 681687 w 681687"/>
              <a:gd name="connsiteY6" fmla="*/ 663584 h 1327167"/>
              <a:gd name="connsiteX7" fmla="*/ 18104 w 681687"/>
              <a:gd name="connsiteY7" fmla="*/ 1327167 h 1327167"/>
              <a:gd name="connsiteX8" fmla="*/ 0 w 681687"/>
              <a:gd name="connsiteY8" fmla="*/ 1325342 h 1327167"/>
              <a:gd name="connsiteX9" fmla="*/ 0 w 681687"/>
              <a:gd name="connsiteY9" fmla="*/ 1175012 h 1327167"/>
              <a:gd name="connsiteX10" fmla="*/ 29284 w 681687"/>
              <a:gd name="connsiteY10" fmla="*/ 1176238 h 1327167"/>
              <a:gd name="connsiteX11" fmla="*/ 292771 w 681687"/>
              <a:gd name="connsiteY11" fmla="*/ 1102666 h 1327167"/>
              <a:gd name="connsiteX12" fmla="*/ 530062 w 681687"/>
              <a:gd name="connsiteY12" fmla="*/ 729487 h 1327167"/>
              <a:gd name="connsiteX13" fmla="*/ 529384 w 681687"/>
              <a:gd name="connsiteY13" fmla="*/ 679705 h 1327167"/>
              <a:gd name="connsiteX14" fmla="*/ 530523 w 681687"/>
              <a:gd name="connsiteY14" fmla="*/ 674649 h 1327167"/>
              <a:gd name="connsiteX15" fmla="*/ 529237 w 681687"/>
              <a:gd name="connsiteY15" fmla="*/ 668945 h 1327167"/>
              <a:gd name="connsiteX16" fmla="*/ 529172 w 681687"/>
              <a:gd name="connsiteY16" fmla="*/ 664156 h 1327167"/>
              <a:gd name="connsiteX17" fmla="*/ 528176 w 681687"/>
              <a:gd name="connsiteY17" fmla="*/ 664231 h 1327167"/>
              <a:gd name="connsiteX18" fmla="*/ 526332 w 681687"/>
              <a:gd name="connsiteY18" fmla="*/ 656053 h 1327167"/>
              <a:gd name="connsiteX19" fmla="*/ 477188 w 681687"/>
              <a:gd name="connsiteY19" fmla="*/ 626875 h 1327167"/>
              <a:gd name="connsiteX20" fmla="*/ 423853 w 681687"/>
              <a:gd name="connsiteY20" fmla="*/ 674650 h 1327167"/>
              <a:gd name="connsiteX21" fmla="*/ 425891 w 681687"/>
              <a:gd name="connsiteY21" fmla="*/ 683698 h 1327167"/>
              <a:gd name="connsiteX22" fmla="*/ 426442 w 681687"/>
              <a:gd name="connsiteY22" fmla="*/ 724064 h 1327167"/>
              <a:gd name="connsiteX23" fmla="*/ 237177 w 681687"/>
              <a:gd name="connsiteY23" fmla="*/ 1021710 h 1327167"/>
              <a:gd name="connsiteX24" fmla="*/ 27021 w 681687"/>
              <a:gd name="connsiteY24" fmla="*/ 1080392 h 1327167"/>
              <a:gd name="connsiteX25" fmla="*/ 0 w 681687"/>
              <a:gd name="connsiteY25" fmla="*/ 1077566 h 1327167"/>
              <a:gd name="connsiteX26" fmla="*/ 0 w 681687"/>
              <a:gd name="connsiteY26" fmla="*/ 1370 h 1327167"/>
              <a:gd name="connsiteX27" fmla="*/ 18104 w 681687"/>
              <a:gd name="connsiteY27" fmla="*/ 0 h 1327167"/>
              <a:gd name="connsiteX28" fmla="*/ 350371 w 681687"/>
              <a:gd name="connsiteY28" fmla="*/ 301729 h 1327167"/>
              <a:gd name="connsiteX29" fmla="*/ 263784 w 681687"/>
              <a:gd name="connsiteY29" fmla="*/ 388316 h 1327167"/>
              <a:gd name="connsiteX30" fmla="*/ 350371 w 681687"/>
              <a:gd name="connsiteY30" fmla="*/ 474903 h 1327167"/>
              <a:gd name="connsiteX31" fmla="*/ 436958 w 681687"/>
              <a:gd name="connsiteY31" fmla="*/ 388316 h 1327167"/>
              <a:gd name="connsiteX32" fmla="*/ 350371 w 681687"/>
              <a:gd name="connsiteY32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1687" h="1327167">
                <a:moveTo>
                  <a:pt x="18104" y="0"/>
                </a:moveTo>
                <a:cubicBezTo>
                  <a:pt x="155536" y="0"/>
                  <a:pt x="283211" y="41780"/>
                  <a:pt x="389119" y="113330"/>
                </a:cubicBezTo>
                <a:lnTo>
                  <a:pt x="394361" y="117655"/>
                </a:lnTo>
                <a:lnTo>
                  <a:pt x="516846" y="70731"/>
                </a:lnTo>
                <a:lnTo>
                  <a:pt x="496046" y="204926"/>
                </a:lnTo>
                <a:lnTo>
                  <a:pt x="568357" y="292568"/>
                </a:lnTo>
                <a:cubicBezTo>
                  <a:pt x="639908" y="398477"/>
                  <a:pt x="681687" y="526151"/>
                  <a:pt x="681687" y="663584"/>
                </a:cubicBezTo>
                <a:cubicBezTo>
                  <a:pt x="681686" y="1030070"/>
                  <a:pt x="384590" y="1327168"/>
                  <a:pt x="18104" y="1327167"/>
                </a:cubicBezTo>
                <a:lnTo>
                  <a:pt x="0" y="1325342"/>
                </a:lnTo>
                <a:lnTo>
                  <a:pt x="0" y="1175012"/>
                </a:lnTo>
                <a:lnTo>
                  <a:pt x="29284" y="1176238"/>
                </a:lnTo>
                <a:cubicBezTo>
                  <a:pt x="121080" y="1174389"/>
                  <a:pt x="212339" y="1149796"/>
                  <a:pt x="292771" y="1102666"/>
                </a:cubicBezTo>
                <a:cubicBezTo>
                  <a:pt x="433525" y="1020190"/>
                  <a:pt x="520820" y="880592"/>
                  <a:pt x="530062" y="729487"/>
                </a:cubicBezTo>
                <a:lnTo>
                  <a:pt x="529384" y="679705"/>
                </a:lnTo>
                <a:lnTo>
                  <a:pt x="530523" y="674649"/>
                </a:lnTo>
                <a:lnTo>
                  <a:pt x="529237" y="668945"/>
                </a:lnTo>
                <a:lnTo>
                  <a:pt x="529172" y="664156"/>
                </a:lnTo>
                <a:lnTo>
                  <a:pt x="528176" y="664231"/>
                </a:lnTo>
                <a:lnTo>
                  <a:pt x="526332" y="656053"/>
                </a:lnTo>
                <a:cubicBezTo>
                  <a:pt x="518236" y="638907"/>
                  <a:pt x="499281" y="626874"/>
                  <a:pt x="477188" y="626875"/>
                </a:cubicBezTo>
                <a:cubicBezTo>
                  <a:pt x="447732" y="626874"/>
                  <a:pt x="423853" y="648264"/>
                  <a:pt x="423853" y="674650"/>
                </a:cubicBezTo>
                <a:lnTo>
                  <a:pt x="425891" y="683698"/>
                </a:lnTo>
                <a:lnTo>
                  <a:pt x="426442" y="724064"/>
                </a:lnTo>
                <a:cubicBezTo>
                  <a:pt x="419069" y="844585"/>
                  <a:pt x="349444" y="955928"/>
                  <a:pt x="237177" y="1021710"/>
                </a:cubicBezTo>
                <a:cubicBezTo>
                  <a:pt x="173025" y="1059301"/>
                  <a:pt x="100237" y="1078916"/>
                  <a:pt x="27021" y="1080392"/>
                </a:cubicBezTo>
                <a:lnTo>
                  <a:pt x="0" y="1077566"/>
                </a:lnTo>
                <a:lnTo>
                  <a:pt x="0" y="1370"/>
                </a:lnTo>
                <a:lnTo>
                  <a:pt x="18104" y="0"/>
                </a:lnTo>
                <a:close/>
                <a:moveTo>
                  <a:pt x="350371" y="301729"/>
                </a:moveTo>
                <a:cubicBezTo>
                  <a:pt x="302550" y="301729"/>
                  <a:pt x="263784" y="340495"/>
                  <a:pt x="263784" y="388316"/>
                </a:cubicBezTo>
                <a:cubicBezTo>
                  <a:pt x="263784" y="436137"/>
                  <a:pt x="302550" y="474903"/>
                  <a:pt x="350371" y="474903"/>
                </a:cubicBezTo>
                <a:cubicBezTo>
                  <a:pt x="398192" y="474903"/>
                  <a:pt x="436958" y="436137"/>
                  <a:pt x="436958" y="388316"/>
                </a:cubicBezTo>
                <a:cubicBezTo>
                  <a:pt x="436958" y="340495"/>
                  <a:pt x="398192" y="301729"/>
                  <a:pt x="350371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sp>
        <p:nvSpPr>
          <p:cNvPr id="4" name="자유형 3"/>
          <p:cNvSpPr/>
          <p:nvPr userDrawn="1"/>
        </p:nvSpPr>
        <p:spPr>
          <a:xfrm>
            <a:off x="9159359" y="2852738"/>
            <a:ext cx="748229" cy="1327150"/>
          </a:xfrm>
          <a:custGeom>
            <a:avLst/>
            <a:gdLst>
              <a:gd name="connsiteX0" fmla="*/ 663584 w 690809"/>
              <a:gd name="connsiteY0" fmla="*/ 0 h 1327167"/>
              <a:gd name="connsiteX1" fmla="*/ 690809 w 690809"/>
              <a:gd name="connsiteY1" fmla="*/ 2060 h 1327167"/>
              <a:gd name="connsiteX2" fmla="*/ 690809 w 690809"/>
              <a:gd name="connsiteY2" fmla="*/ 1077726 h 1327167"/>
              <a:gd name="connsiteX3" fmla="*/ 672501 w 690809"/>
              <a:gd name="connsiteY3" fmla="*/ 1080392 h 1327167"/>
              <a:gd name="connsiteX4" fmla="*/ 459774 w 690809"/>
              <a:gd name="connsiteY4" fmla="*/ 1030231 h 1327167"/>
              <a:gd name="connsiteX5" fmla="*/ 254890 w 690809"/>
              <a:gd name="connsiteY5" fmla="*/ 688401 h 1327167"/>
              <a:gd name="connsiteX6" fmla="*/ 254389 w 690809"/>
              <a:gd name="connsiteY6" fmla="*/ 688385 h 1327167"/>
              <a:gd name="connsiteX7" fmla="*/ 257485 w 690809"/>
              <a:gd name="connsiteY7" fmla="*/ 674650 h 1327167"/>
              <a:gd name="connsiteX8" fmla="*/ 204148 w 690809"/>
              <a:gd name="connsiteY8" fmla="*/ 626875 h 1327167"/>
              <a:gd name="connsiteX9" fmla="*/ 150814 w 690809"/>
              <a:gd name="connsiteY9" fmla="*/ 674649 h 1327167"/>
              <a:gd name="connsiteX10" fmla="*/ 153111 w 690809"/>
              <a:gd name="connsiteY10" fmla="*/ 684843 h 1327167"/>
              <a:gd name="connsiteX11" fmla="*/ 151180 w 690809"/>
              <a:gd name="connsiteY11" fmla="*/ 684776 h 1327167"/>
              <a:gd name="connsiteX12" fmla="*/ 408056 w 690809"/>
              <a:gd name="connsiteY12" fmla="*/ 1113349 h 1327167"/>
              <a:gd name="connsiteX13" fmla="*/ 674764 w 690809"/>
              <a:gd name="connsiteY13" fmla="*/ 1176238 h 1327167"/>
              <a:gd name="connsiteX14" fmla="*/ 690809 w 690809"/>
              <a:gd name="connsiteY14" fmla="*/ 1174917 h 1327167"/>
              <a:gd name="connsiteX15" fmla="*/ 690809 w 690809"/>
              <a:gd name="connsiteY15" fmla="*/ 1324423 h 1327167"/>
              <a:gd name="connsiteX16" fmla="*/ 663584 w 690809"/>
              <a:gd name="connsiteY16" fmla="*/ 1327167 h 1327167"/>
              <a:gd name="connsiteX17" fmla="*/ 0 w 690809"/>
              <a:gd name="connsiteY17" fmla="*/ 663584 h 1327167"/>
              <a:gd name="connsiteX18" fmla="*/ 113330 w 690809"/>
              <a:gd name="connsiteY18" fmla="*/ 292568 h 1327167"/>
              <a:gd name="connsiteX19" fmla="*/ 185641 w 690809"/>
              <a:gd name="connsiteY19" fmla="*/ 204926 h 1327167"/>
              <a:gd name="connsiteX20" fmla="*/ 164841 w 690809"/>
              <a:gd name="connsiteY20" fmla="*/ 70731 h 1327167"/>
              <a:gd name="connsiteX21" fmla="*/ 287326 w 690809"/>
              <a:gd name="connsiteY21" fmla="*/ 117655 h 1327167"/>
              <a:gd name="connsiteX22" fmla="*/ 292568 w 690809"/>
              <a:gd name="connsiteY22" fmla="*/ 113330 h 1327167"/>
              <a:gd name="connsiteX23" fmla="*/ 663584 w 690809"/>
              <a:gd name="connsiteY23" fmla="*/ 0 h 1327167"/>
              <a:gd name="connsiteX24" fmla="*/ 331317 w 690809"/>
              <a:gd name="connsiteY24" fmla="*/ 301729 h 1327167"/>
              <a:gd name="connsiteX25" fmla="*/ 244730 w 690809"/>
              <a:gd name="connsiteY25" fmla="*/ 388316 h 1327167"/>
              <a:gd name="connsiteX26" fmla="*/ 331317 w 690809"/>
              <a:gd name="connsiteY26" fmla="*/ 474903 h 1327167"/>
              <a:gd name="connsiteX27" fmla="*/ 417904 w 690809"/>
              <a:gd name="connsiteY27" fmla="*/ 388317 h 1327167"/>
              <a:gd name="connsiteX28" fmla="*/ 331317 w 690809"/>
              <a:gd name="connsiteY28" fmla="*/ 301729 h 132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90809" h="1327167">
                <a:moveTo>
                  <a:pt x="663584" y="0"/>
                </a:moveTo>
                <a:lnTo>
                  <a:pt x="690809" y="2060"/>
                </a:lnTo>
                <a:lnTo>
                  <a:pt x="690809" y="1077726"/>
                </a:lnTo>
                <a:lnTo>
                  <a:pt x="672501" y="1080392"/>
                </a:lnTo>
                <a:cubicBezTo>
                  <a:pt x="599284" y="1081867"/>
                  <a:pt x="525639" y="1065202"/>
                  <a:pt x="459774" y="1030231"/>
                </a:cubicBezTo>
                <a:cubicBezTo>
                  <a:pt x="328044" y="960289"/>
                  <a:pt x="249144" y="828654"/>
                  <a:pt x="254890" y="688401"/>
                </a:cubicBezTo>
                <a:lnTo>
                  <a:pt x="254389" y="688385"/>
                </a:lnTo>
                <a:lnTo>
                  <a:pt x="257485" y="674650"/>
                </a:lnTo>
                <a:cubicBezTo>
                  <a:pt x="257484" y="648265"/>
                  <a:pt x="233605" y="626875"/>
                  <a:pt x="204148" y="626875"/>
                </a:cubicBezTo>
                <a:cubicBezTo>
                  <a:pt x="174693" y="626875"/>
                  <a:pt x="150813" y="648265"/>
                  <a:pt x="150814" y="674649"/>
                </a:cubicBezTo>
                <a:lnTo>
                  <a:pt x="153111" y="684843"/>
                </a:lnTo>
                <a:lnTo>
                  <a:pt x="151180" y="684776"/>
                </a:lnTo>
                <a:cubicBezTo>
                  <a:pt x="143976" y="860619"/>
                  <a:pt x="242896" y="1025658"/>
                  <a:pt x="408056" y="1113349"/>
                </a:cubicBezTo>
                <a:cubicBezTo>
                  <a:pt x="490635" y="1157194"/>
                  <a:pt x="582968" y="1178088"/>
                  <a:pt x="674764" y="1176238"/>
                </a:cubicBezTo>
                <a:lnTo>
                  <a:pt x="690809" y="1174917"/>
                </a:lnTo>
                <a:lnTo>
                  <a:pt x="690809" y="1324423"/>
                </a:lnTo>
                <a:lnTo>
                  <a:pt x="663584" y="1327167"/>
                </a:lnTo>
                <a:cubicBezTo>
                  <a:pt x="297097" y="1327168"/>
                  <a:pt x="0" y="1030071"/>
                  <a:pt x="0" y="663584"/>
                </a:cubicBezTo>
                <a:cubicBezTo>
                  <a:pt x="0" y="526151"/>
                  <a:pt x="41779" y="398477"/>
                  <a:pt x="113330" y="292568"/>
                </a:cubicBezTo>
                <a:lnTo>
                  <a:pt x="185641" y="204926"/>
                </a:lnTo>
                <a:lnTo>
                  <a:pt x="164841" y="70731"/>
                </a:lnTo>
                <a:lnTo>
                  <a:pt x="287326" y="117655"/>
                </a:lnTo>
                <a:lnTo>
                  <a:pt x="292568" y="113330"/>
                </a:lnTo>
                <a:cubicBezTo>
                  <a:pt x="398476" y="41779"/>
                  <a:pt x="526151" y="0"/>
                  <a:pt x="663584" y="0"/>
                </a:cubicBezTo>
                <a:close/>
                <a:moveTo>
                  <a:pt x="331317" y="301729"/>
                </a:moveTo>
                <a:cubicBezTo>
                  <a:pt x="283496" y="301729"/>
                  <a:pt x="244730" y="340495"/>
                  <a:pt x="244730" y="388316"/>
                </a:cubicBezTo>
                <a:cubicBezTo>
                  <a:pt x="244730" y="436137"/>
                  <a:pt x="283496" y="474903"/>
                  <a:pt x="331317" y="474903"/>
                </a:cubicBezTo>
                <a:cubicBezTo>
                  <a:pt x="379137" y="474903"/>
                  <a:pt x="417904" y="436137"/>
                  <a:pt x="417904" y="388317"/>
                </a:cubicBezTo>
                <a:cubicBezTo>
                  <a:pt x="417904" y="340496"/>
                  <a:pt x="379138" y="301730"/>
                  <a:pt x="331317" y="3017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63" y="12701"/>
            <a:ext cx="11679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091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80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6357" y="1600201"/>
            <a:ext cx="43758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F84-656A-4295-A440-69B5D6A53F53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F0658-B69A-4500-BC60-CF402A480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5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897014" y="2788920"/>
            <a:ext cx="101057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9164519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704772" y="0"/>
            <a:ext cx="1852719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021814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749" y="3118105"/>
            <a:ext cx="8431357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897014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290" y="908720"/>
            <a:ext cx="9001000" cy="529526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6"/>
          <p:cNvSpPr/>
          <p:nvPr userDrawn="1"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907588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907588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635418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545584" y="0"/>
            <a:ext cx="1704105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9580638" y="0"/>
            <a:ext cx="326950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7" name="Group 560"/>
          <p:cNvGraphicFramePr>
            <a:graphicFrameLocks noGrp="1"/>
          </p:cNvGraphicFramePr>
          <p:nvPr userDrawn="1"/>
        </p:nvGraphicFramePr>
        <p:xfrm>
          <a:off x="381000" y="728663"/>
          <a:ext cx="8991600" cy="644525"/>
        </p:xfrm>
        <a:graphic>
          <a:graphicData uri="http://schemas.openxmlformats.org/drawingml/2006/table">
            <a:tbl>
              <a:tblPr/>
              <a:tblGrid>
                <a:gridCol w="762000"/>
                <a:gridCol w="1066800"/>
                <a:gridCol w="762000"/>
                <a:gridCol w="1828800"/>
                <a:gridCol w="609600"/>
                <a:gridCol w="1143000"/>
                <a:gridCol w="609600"/>
                <a:gridCol w="2209800"/>
              </a:tblGrid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프로세스명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화면명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바탕체" pitchFamily="17" charset="-127"/>
                          <a:ea typeface="바탕체" pitchFamily="17" charset="-127"/>
                        </a:rPr>
                        <a:t>화면 설명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Line 440"/>
          <p:cNvSpPr>
            <a:spLocks noChangeShapeType="1"/>
          </p:cNvSpPr>
          <p:nvPr userDrawn="1"/>
        </p:nvSpPr>
        <p:spPr bwMode="auto">
          <a:xfrm>
            <a:off x="381000" y="1371600"/>
            <a:ext cx="0" cy="48768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19" name="Line 482"/>
          <p:cNvSpPr>
            <a:spLocks noChangeShapeType="1"/>
          </p:cNvSpPr>
          <p:nvPr userDrawn="1"/>
        </p:nvSpPr>
        <p:spPr bwMode="auto">
          <a:xfrm>
            <a:off x="381000" y="1368425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0" name="Line 483"/>
          <p:cNvSpPr>
            <a:spLocks noChangeShapeType="1"/>
          </p:cNvSpPr>
          <p:nvPr userDrawn="1"/>
        </p:nvSpPr>
        <p:spPr bwMode="auto">
          <a:xfrm>
            <a:off x="7185025" y="1370013"/>
            <a:ext cx="0" cy="4933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1" name="Line 485"/>
          <p:cNvSpPr>
            <a:spLocks noChangeShapeType="1"/>
          </p:cNvSpPr>
          <p:nvPr userDrawn="1"/>
        </p:nvSpPr>
        <p:spPr bwMode="auto">
          <a:xfrm>
            <a:off x="9372600" y="1370013"/>
            <a:ext cx="0" cy="493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2" name="Line 487"/>
          <p:cNvSpPr>
            <a:spLocks noChangeShapeType="1"/>
          </p:cNvSpPr>
          <p:nvPr userDrawn="1"/>
        </p:nvSpPr>
        <p:spPr bwMode="auto">
          <a:xfrm rot="5400000">
            <a:off x="4865688" y="1809750"/>
            <a:ext cx="0" cy="9001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3" name="Line 488"/>
          <p:cNvSpPr>
            <a:spLocks noChangeShapeType="1"/>
          </p:cNvSpPr>
          <p:nvPr userDrawn="1"/>
        </p:nvSpPr>
        <p:spPr bwMode="auto">
          <a:xfrm>
            <a:off x="381000" y="161925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4" name="Line 491"/>
          <p:cNvSpPr>
            <a:spLocks noChangeShapeType="1"/>
          </p:cNvSpPr>
          <p:nvPr userDrawn="1"/>
        </p:nvSpPr>
        <p:spPr bwMode="auto">
          <a:xfrm>
            <a:off x="8458200" y="16192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/>
          </a:p>
        </p:txBody>
      </p:sp>
      <p:sp>
        <p:nvSpPr>
          <p:cNvPr id="25" name="Text Box 493"/>
          <p:cNvSpPr txBox="1">
            <a:spLocks noChangeArrowheads="1"/>
          </p:cNvSpPr>
          <p:nvPr userDrawn="1"/>
        </p:nvSpPr>
        <p:spPr bwMode="auto">
          <a:xfrm>
            <a:off x="361950" y="1371600"/>
            <a:ext cx="6823075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화면 </a:t>
            </a:r>
            <a:r>
              <a:rPr lang="en-US" altLang="ko-KR" sz="900" b="0" dirty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Layout</a:t>
            </a:r>
          </a:p>
        </p:txBody>
      </p:sp>
      <p:sp>
        <p:nvSpPr>
          <p:cNvPr id="26" name="Text Box 618"/>
          <p:cNvSpPr txBox="1">
            <a:spLocks noChangeArrowheads="1"/>
          </p:cNvSpPr>
          <p:nvPr userDrawn="1"/>
        </p:nvSpPr>
        <p:spPr bwMode="auto">
          <a:xfrm>
            <a:off x="7366000" y="1370013"/>
            <a:ext cx="1854200" cy="2286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defRPr/>
            </a:pPr>
            <a:r>
              <a:rPr lang="ko-KR" altLang="en-US" sz="900" b="0" smtClean="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rPr>
              <a:t>비고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78" y="548640"/>
            <a:ext cx="8342189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6124" y="1645920"/>
            <a:ext cx="3051537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95379" y="1645920"/>
            <a:ext cx="5201484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795" y="658368"/>
            <a:ext cx="5944553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941887" y="1618488"/>
            <a:ext cx="5944553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887" y="5413248"/>
            <a:ext cx="5944553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79" y="1600201"/>
            <a:ext cx="8335500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931980" y="0"/>
            <a:ext cx="211031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635418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847476" y="996696"/>
            <a:ext cx="1060112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80" y="836712"/>
            <a:ext cx="8916829" cy="5289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79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671" y="6537960"/>
            <a:ext cx="3137403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4606" y="6537960"/>
            <a:ext cx="2311771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4381500" y="6484938"/>
            <a:ext cx="841375" cy="25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 eaLnBrk="1" hangingPunct="1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9E8A91-7BEC-4579-BED7-58E0647C2D1F}" type="slidenum">
              <a:rPr lang="en-US" sz="800" b="1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pPr algn="ctr" eaLnBrk="1" hangingPunct="1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r>
              <a:rPr lang="en-US" sz="800" dirty="0">
                <a:solidFill>
                  <a:schemeClr val="tx1"/>
                </a:solidFill>
                <a:latin typeface="Verdana" pitchFamily="32" charset="0"/>
                <a:ea typeface="돋움" pitchFamily="48" charset="-127"/>
              </a:rPr>
              <a:t>  </a:t>
            </a:r>
          </a:p>
        </p:txBody>
      </p:sp>
      <p:sp>
        <p:nvSpPr>
          <p:cNvPr id="12" name="Picture 3" descr="롯데정보통신로고"/>
          <p:cNvSpPr>
            <a:spLocks noChangeAspect="1" noChangeArrowheads="1"/>
          </p:cNvSpPr>
          <p:nvPr userDrawn="1"/>
        </p:nvSpPr>
        <p:spPr bwMode="auto">
          <a:xfrm>
            <a:off x="7589838" y="6538913"/>
            <a:ext cx="1079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1588" y="6407150"/>
            <a:ext cx="99028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0" y="197030"/>
            <a:ext cx="9412209" cy="563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80" y="168545"/>
            <a:ext cx="8916829" cy="596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2" r:id="rId2"/>
    <p:sldLayoutId id="2147484303" r:id="rId3"/>
    <p:sldLayoutId id="2147484305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  <p:sldLayoutId id="2147484270" r:id="rId13"/>
    <p:sldLayoutId id="2147484272" r:id="rId14"/>
    <p:sldLayoutId id="2147484315" r:id="rId15"/>
    <p:sldLayoutId id="2147484316" r:id="rId16"/>
    <p:sldLayoutId id="2147484317" r:id="rId17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9"/>
          <p:cNvSpPr>
            <a:spLocks noChangeArrowheads="1"/>
          </p:cNvSpPr>
          <p:nvPr/>
        </p:nvSpPr>
        <p:spPr bwMode="gray">
          <a:xfrm>
            <a:off x="1693863" y="5415284"/>
            <a:ext cx="6521450" cy="38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2018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월 </a:t>
            </a:r>
            <a:r>
              <a:rPr lang="en-US" altLang="ko-KR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</a:t>
            </a:r>
            <a:endParaRPr lang="ko-KR" altLang="en-US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Rectangle 8"/>
          <p:cNvSpPr>
            <a:spLocks noChangeArrowheads="1"/>
          </p:cNvSpPr>
          <p:nvPr/>
        </p:nvSpPr>
        <p:spPr bwMode="gray">
          <a:xfrm>
            <a:off x="1273175" y="1165225"/>
            <a:ext cx="7361238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ct val="10000"/>
              </a:spcBef>
            </a:pPr>
            <a:r>
              <a:rPr lang="ko-KR" altLang="en-US" sz="40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프로젝트 완료 보고서</a:t>
            </a:r>
            <a:endParaRPr lang="ko-KR" altLang="en-US" sz="3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85704" y="2132856"/>
            <a:ext cx="8187753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『</a:t>
            </a: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회사 웹 사이트 </a:t>
            </a:r>
            <a:endParaRPr kumimoji="0" lang="en-US" altLang="ko-KR" sz="72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기본 구조 구현</a:t>
            </a:r>
            <a:r>
              <a:rPr kumimoji="0" lang="en-US" altLang="ko-KR" sz="72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』</a:t>
            </a:r>
            <a:endParaRPr kumimoji="0" lang="en-US" altLang="ko-KR" sz="72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000" b="1" spc="-150" dirty="0" smtClean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0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황경수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김형남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이창용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강동훈</a:t>
            </a:r>
            <a:r>
              <a:rPr kumimoji="0" lang="en-US" altLang="ko-KR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, </a:t>
            </a:r>
            <a:r>
              <a:rPr kumimoji="0" lang="ko-KR" altLang="en-US" sz="2800" b="1" spc="-150" dirty="0" smtClean="0">
                <a:ln>
                  <a:prstDash val="solid"/>
                </a:ln>
                <a:solidFill>
                  <a:schemeClr val="tx1"/>
                </a:solidFill>
                <a:latin typeface="+mn-ea"/>
                <a:ea typeface="+mn-ea"/>
                <a:cs typeface="Tahoma" pitchFamily="34" charset="0"/>
              </a:rPr>
              <a:t>안도균</a:t>
            </a:r>
            <a:endParaRPr kumimoji="0" lang="en-US" altLang="ko-KR" sz="2800" b="1" spc="-150" dirty="0">
              <a:ln>
                <a:prstDash val="solid"/>
              </a:ln>
              <a:solidFill>
                <a:schemeClr val="tx1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안도균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입사지원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9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istrator\Desktop\캡쳐\채용정보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673224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70605"/>
              </p:ext>
            </p:extLst>
          </p:nvPr>
        </p:nvGraphicFramePr>
        <p:xfrm>
          <a:off x="6697136" y="987872"/>
          <a:ext cx="3210452" cy="261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기본적인 게시판 리스트 구현하고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부서별로 보여지게 구현함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모집분야 클릭 시 상세내용이 나오게 구현함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지원하기 클릭 시 개인정보 수집 동의로 넘어감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5961906" y="2636912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1857450" y="306896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957619" y="307303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1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캡쳐\채용채용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8720"/>
            <a:ext cx="3945681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19666"/>
              </p:ext>
            </p:extLst>
          </p:nvPr>
        </p:nvGraphicFramePr>
        <p:xfrm>
          <a:off x="6975784" y="976584"/>
          <a:ext cx="2937570" cy="268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체크박스에 동의하지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않을경우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체크해달라고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알림창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뜨게 구현하고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동의 을 누르면 입사지원으로 이동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비회원지원시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정보 입력 요청구현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회원지원시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회원기본정보를가져오게구현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타원 32"/>
          <p:cNvSpPr/>
          <p:nvPr/>
        </p:nvSpPr>
        <p:spPr bwMode="auto">
          <a:xfrm>
            <a:off x="29606" y="126962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00" name="Picture 4" descr="C:\Users\Administrator\Desktop\캡쳐\채용정보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9" y="4527757"/>
            <a:ext cx="3344538" cy="93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istrator\Desktop\캡쳐\채용정보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2" y="5457898"/>
            <a:ext cx="3312765" cy="88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52524" y="1267378"/>
            <a:ext cx="3417494" cy="5072729"/>
            <a:chOff x="3552524" y="1267378"/>
            <a:chExt cx="3417494" cy="5072729"/>
          </a:xfrm>
        </p:grpSpPr>
        <p:pic>
          <p:nvPicPr>
            <p:cNvPr id="4103" name="Picture 7" descr="C:\Users\Administrator\Desktop\캡쳐\입사지원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073" y="1268760"/>
              <a:ext cx="3308945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Administrator\Desktop\캡쳐\채용정보7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1366" y="4509128"/>
              <a:ext cx="3308652" cy="93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:\Users\Administrator\Desktop\캡쳐\채용정보10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524" y="5445224"/>
              <a:ext cx="3345494" cy="894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타원 15"/>
            <p:cNvSpPr/>
            <p:nvPr/>
          </p:nvSpPr>
          <p:spPr bwMode="auto">
            <a:xfrm>
              <a:off x="3552524" y="1267378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82282" y="1196753"/>
            <a:ext cx="3487736" cy="4248472"/>
            <a:chOff x="3482282" y="1281153"/>
            <a:chExt cx="3487736" cy="4164071"/>
          </a:xfrm>
        </p:grpSpPr>
        <p:pic>
          <p:nvPicPr>
            <p:cNvPr id="18" name="Picture 2" descr="C:\Users\Administrator\Desktop\캡쳐\채용정보12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524" y="1281154"/>
              <a:ext cx="3417494" cy="4164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타원 18"/>
            <p:cNvSpPr/>
            <p:nvPr/>
          </p:nvSpPr>
          <p:spPr bwMode="auto">
            <a:xfrm>
              <a:off x="3482282" y="1281153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3282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Administrator\Desktop\캡쳐\채용정보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58" y="3429000"/>
            <a:ext cx="331236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istrator\Desktop\캡쳐\채용정보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5" y="3356992"/>
            <a:ext cx="3743265" cy="25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입사지원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85396"/>
              </p:ext>
            </p:extLst>
          </p:nvPr>
        </p:nvGraphicFramePr>
        <p:xfrm>
          <a:off x="6977319" y="1005069"/>
          <a:ext cx="293757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570"/>
              </a:tblGrid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 권한로그인시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새글쓰기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지원현황 를 사용할 수 있게 구현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</a:p>
                    <a:p>
                      <a:pPr latinLnBrk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수정을 할 수 있게 구현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일반로그인 비회원은 버튼이 보이지 않게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7012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지원현황 을 보이게 하고 삭제가 가능하게 구현 </a:t>
                      </a:r>
                      <a:r>
                        <a:rPr lang="en-US" altLang="ko-KR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포트폴리오를 올린 지원자는 포트폴리오를 다운 받을 수 있게 구현</a:t>
                      </a:r>
                      <a:endParaRPr lang="en-US" altLang="ko-KR" sz="14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7" name="Picture 7" descr="C:\Users\Administrator\Desktop\캡쳐\채용관리자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9" y="1005069"/>
            <a:ext cx="6778889" cy="24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타원 32"/>
          <p:cNvSpPr/>
          <p:nvPr/>
        </p:nvSpPr>
        <p:spPr bwMode="auto">
          <a:xfrm>
            <a:off x="5964454" y="275818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3741910" y="3525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105922" y="2902181"/>
            <a:ext cx="720080" cy="1236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08989" y="3678111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574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김형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남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고객지원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1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:\Users\Administrator\Desktop\캡쳐\고객지원댓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6" y="4224156"/>
            <a:ext cx="666336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istrator\Desktop\캡쳐\고객지원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4705"/>
            <a:ext cx="6681986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92297"/>
              </p:ext>
            </p:extLst>
          </p:nvPr>
        </p:nvGraphicFramePr>
        <p:xfrm>
          <a:off x="6697136" y="985232"/>
          <a:ext cx="3210452" cy="2412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수정</a:t>
                      </a:r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삭제는 본인이 작성한 글인 경우 혹은 관리자권한으로 가능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6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댓글상자에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작성된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댓글을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삽입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9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수정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삭제는 본인이 작성한 </a:t>
                      </a:r>
                      <a:r>
                        <a:rPr lang="ko-KR" altLang="en-US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댓글만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가능하며 관리자권한으로도 가능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0" y="211944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442" y="4824423"/>
            <a:ext cx="758680" cy="319364"/>
            <a:chOff x="18626" y="2924944"/>
            <a:chExt cx="758680" cy="319364"/>
          </a:xfrm>
        </p:grpSpPr>
        <p:sp>
          <p:nvSpPr>
            <p:cNvPr id="33" name="타원 32"/>
            <p:cNvSpPr/>
            <p:nvPr/>
          </p:nvSpPr>
          <p:spPr bwMode="auto">
            <a:xfrm>
              <a:off x="561306" y="2924944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442" y="2598298"/>
            <a:ext cx="686680" cy="319364"/>
            <a:chOff x="18626" y="2924944"/>
            <a:chExt cx="686680" cy="319364"/>
          </a:xfrm>
        </p:grpSpPr>
        <p:sp>
          <p:nvSpPr>
            <p:cNvPr id="19" name="타원 18"/>
            <p:cNvSpPr/>
            <p:nvPr/>
          </p:nvSpPr>
          <p:spPr bwMode="auto">
            <a:xfrm>
              <a:off x="561306" y="2924944"/>
              <a:ext cx="144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626" y="3068944"/>
              <a:ext cx="614680" cy="17536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558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" y="764704"/>
            <a:ext cx="655272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-28595" y="-20002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고객지원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글 작성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44610"/>
              </p:ext>
            </p:extLst>
          </p:nvPr>
        </p:nvGraphicFramePr>
        <p:xfrm>
          <a:off x="6704437" y="995758"/>
          <a:ext cx="3210452" cy="253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57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전송버튼을 누르면 입력한 글이 작성됨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842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1-1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작성된 글은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title, content, </a:t>
                      </a: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updatedt</a:t>
                      </a: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4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 저장됨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7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목록버튼을 누르면 글쓰기가 취소되며 목록으로 돌아감</a:t>
                      </a:r>
                      <a:endParaRPr lang="ko-KR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3020579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3413075" y="3996749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 descr="C:\Users\Administrator\Desktop\캡쳐\고객지원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74" y="4977635"/>
            <a:ext cx="52578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타원 16"/>
          <p:cNvSpPr/>
          <p:nvPr/>
        </p:nvSpPr>
        <p:spPr bwMode="auto">
          <a:xfrm>
            <a:off x="165274" y="4844320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1-1</a:t>
            </a:r>
            <a:endParaRPr kumimoji="1" lang="ko-KR" alt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08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강동훈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2289498" y="3048874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교육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7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908712"/>
            <a:ext cx="432048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11413"/>
              </p:ext>
            </p:extLst>
          </p:nvPr>
        </p:nvGraphicFramePr>
        <p:xfrm>
          <a:off x="6697136" y="908712"/>
          <a:ext cx="3210452" cy="402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581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수정과 삭제는 권한이 있는 회원만 볼 수 있다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수정을 클릭 시  수정 입력  폼이 나타나고 수정을 완료하면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</a:rPr>
                        <a:t> 수정된 내용으로 업데이트 된다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b="0" dirty="0" smtClean="0">
                          <a:solidFill>
                            <a:srgbClr val="FF0000"/>
                          </a:solidFill>
                        </a:rPr>
                        <a:t>삭제를 클릭 시 글이 삭제된다</a:t>
                      </a:r>
                      <a:r>
                        <a:rPr lang="en-US" altLang="ko-KR" sz="10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63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번과 마찬가지로 권한이 있는 회원만 볼 수 있다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클릭하면 글쓰기 입력 폼이 나타나고 입력을 완료하면 글이 업데이트 된다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3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로그인 상태에서만 신청을 할 수 있다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신청을 누르면 등록되었습니다 라는 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뜨고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중복 신청을 한 경우 이미 신청하셨습니다 라는 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가 뜬다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신청취소를 누를 경우 취소 여부를 확인하는 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띄운다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61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새 글을 작성할 때 현재 작성하는 회원의 정보를 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에서 받아와서 작성자의 값에 넣어준다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611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현재 게시물의 다음 게시물과 이전 게시물을 표시해주고 클릭 시 해당하는 게시물로 이동한다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타원 17"/>
          <p:cNvSpPr/>
          <p:nvPr/>
        </p:nvSpPr>
        <p:spPr bwMode="auto">
          <a:xfrm>
            <a:off x="3092579" y="3482985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4029366" y="5844601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3585642" y="1052736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198" name="Picture 6" descr="C:\Users\Administrator\Desktop\캡쳐\교육신청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97" y="2351162"/>
            <a:ext cx="2232248" cy="9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Users\Administrator\Desktop\캡쳐\교육신청중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45" y="3267755"/>
            <a:ext cx="2232000" cy="7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Administrator\Desktop\캡쳐\교육신청취소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46" y="4077072"/>
            <a:ext cx="2207799" cy="10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타원 24"/>
          <p:cNvSpPr/>
          <p:nvPr/>
        </p:nvSpPr>
        <p:spPr bwMode="auto">
          <a:xfrm>
            <a:off x="3585642" y="3479337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57642" y="3623337"/>
            <a:ext cx="576072" cy="216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꺾인 연결선 5"/>
          <p:cNvCxnSpPr>
            <a:stCxn id="26" idx="0"/>
            <a:endCxn id="8198" idx="1"/>
          </p:cNvCxnSpPr>
          <p:nvPr/>
        </p:nvCxnSpPr>
        <p:spPr>
          <a:xfrm rot="5400000" flipH="1" flipV="1">
            <a:off x="3814548" y="2940589"/>
            <a:ext cx="813878" cy="551619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497297" y="2351162"/>
            <a:ext cx="2184689" cy="2740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01266" y="3047221"/>
            <a:ext cx="576072" cy="525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29266" y="290411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64578" y="3623337"/>
            <a:ext cx="493063" cy="216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836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 descr="C:\Users\Administrator\Desktop\캡쳐\교육새글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6" y="908373"/>
            <a:ext cx="3600376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Administrator\Desktop\캡쳐\교육수정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26" y="918768"/>
            <a:ext cx="3734312" cy="55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새글</a:t>
            </a:r>
            <a:r>
              <a:rPr lang="ko-KR" altLang="en-US" dirty="0" smtClean="0"/>
              <a:t>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370439"/>
              </p:ext>
            </p:extLst>
          </p:nvPr>
        </p:nvGraphicFramePr>
        <p:xfrm>
          <a:off x="6712495" y="995841"/>
          <a:ext cx="321045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rgbClr val="FF0000"/>
                          </a:solidFill>
                        </a:rPr>
                        <a:t>새글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 쓰기를 눌렀을 때 뜨는 입력 폼이다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제목과 내용을 작성할 수 있고 파일을 첨부할 수 있다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.  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전송을 누르면 연동된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DB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에 데이터가 올라가고 글 목록에 글이 추가된다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250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수정을 눌렀을 때 뜨는 입력 폼이다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제목과 내용을 수정할 수 있고 파일을 첨부할 수 있다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수정을 누르면 연동된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의 데이터가 수정이 되고 기존의 글이 수정이 된다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타원 15"/>
          <p:cNvSpPr/>
          <p:nvPr/>
        </p:nvSpPr>
        <p:spPr bwMode="auto">
          <a:xfrm>
            <a:off x="4953794" y="1117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1425402" y="1189480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626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 txBox="1">
            <a:spLocks/>
          </p:cNvSpPr>
          <p:nvPr/>
        </p:nvSpPr>
        <p:spPr bwMode="auto">
          <a:xfrm>
            <a:off x="632619" y="1340768"/>
            <a:ext cx="85280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>
                <a:latin typeface="+mn-ea"/>
                <a:ea typeface="+mn-ea"/>
                <a:cs typeface="Arial" pitchFamily="34" charset="0"/>
              </a:rPr>
              <a:t>1.1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회사 웹 사이트 기본 구조 구현</a:t>
            </a: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endParaRPr lang="en-US" altLang="ko-KR" sz="2000" b="1" dirty="0" smtClean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1.2 </a:t>
            </a: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프로젝트 목적</a:t>
            </a:r>
            <a:endParaRPr lang="en-US" altLang="ko-KR" sz="2000" b="1" dirty="0">
              <a:latin typeface="+mn-ea"/>
              <a:ea typeface="+mn-ea"/>
              <a:cs typeface="Arial" pitchFamily="34" charset="0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ko-KR" altLang="en-US" sz="2000" b="1" dirty="0">
                <a:latin typeface="+mn-ea"/>
                <a:ea typeface="+mn-ea"/>
                <a:cs typeface="Arial" pitchFamily="34" charset="0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  <a:cs typeface="Arial" pitchFamily="34" charset="0"/>
              </a:rPr>
              <a:t>* 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다양한 분야의 회사의 업무에 맞게</a:t>
            </a:r>
            <a:r>
              <a:rPr lang="ko-KR" altLang="en-US" sz="2000" b="1" dirty="0" smtClean="0">
                <a:latin typeface="+mn-ea"/>
                <a:ea typeface="+mn-ea"/>
                <a:cs typeface="Arial" pitchFamily="34" charset="0"/>
              </a:rPr>
              <a:t> 웹 사이트의 구조를 손쉽게 변경할              수 있도록 제작 </a:t>
            </a:r>
            <a:endParaRPr lang="en-US" altLang="ko-KR" sz="18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220" name="슬라이드 번호 개체 틀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6492875"/>
            <a:ext cx="554038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6D44E3D-1517-495B-BA71-26052BFC6C8F}" type="slidenum">
              <a:rPr lang="ko-KR" altLang="en-US">
                <a:solidFill>
                  <a:srgbClr val="5073B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</a:t>
            </a:fld>
            <a:endParaRPr lang="ko-KR" altLang="en-US">
              <a:solidFill>
                <a:srgbClr val="5073B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8912" y="548680"/>
            <a:ext cx="591905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개요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istrator\Desktop\캡쳐\교육장소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" y="1333480"/>
            <a:ext cx="648072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164624"/>
            <a:ext cx="8916829" cy="960120"/>
          </a:xfrm>
        </p:spPr>
        <p:txBody>
          <a:bodyPr/>
          <a:lstStyle/>
          <a:p>
            <a:r>
              <a:rPr lang="ko-KR" altLang="en-US" dirty="0" smtClean="0"/>
              <a:t>교육 등록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교육 장소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구글맵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82103"/>
              </p:ext>
            </p:extLst>
          </p:nvPr>
        </p:nvGraphicFramePr>
        <p:xfrm>
          <a:off x="6712495" y="980729"/>
          <a:ext cx="3210452" cy="91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113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 err="1" smtClean="0">
                          <a:solidFill>
                            <a:srgbClr val="FF0000"/>
                          </a:solidFill>
                        </a:rPr>
                        <a:t>구글맵의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400" b="0" dirty="0" err="1" smtClean="0">
                          <a:solidFill>
                            <a:srgbClr val="FF0000"/>
                          </a:solidFill>
                        </a:rPr>
                        <a:t>api</a:t>
                      </a:r>
                      <a:r>
                        <a:rPr lang="ko-KR" altLang="en-US" sz="1400" b="0" dirty="0" smtClean="0">
                          <a:solidFill>
                            <a:srgbClr val="FF0000"/>
                          </a:solidFill>
                        </a:rPr>
                        <a:t>키를</a:t>
                      </a:r>
                      <a:r>
                        <a:rPr lang="ko-KR" altLang="en-US" sz="1400" b="0" baseline="0" dirty="0" smtClean="0">
                          <a:solidFill>
                            <a:srgbClr val="FF0000"/>
                          </a:solidFill>
                        </a:rPr>
                        <a:t> 소스에 넣어서 해당 하는 장소의 지도를 표시해준다</a:t>
                      </a: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4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타원 34"/>
          <p:cNvSpPr/>
          <p:nvPr/>
        </p:nvSpPr>
        <p:spPr bwMode="auto">
          <a:xfrm>
            <a:off x="705322" y="3140968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27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0" y="3068960"/>
            <a:ext cx="8916829" cy="1056132"/>
          </a:xfrm>
        </p:spPr>
        <p:txBody>
          <a:bodyPr/>
          <a:lstStyle/>
          <a:p>
            <a:r>
              <a:rPr lang="ko-KR" altLang="en-US" dirty="0" smtClean="0"/>
              <a:t>사이트 시연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79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474" y="1988840"/>
            <a:ext cx="5715000" cy="3200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6244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78" y="2564905"/>
            <a:ext cx="7488832" cy="32426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64694" y="5229200"/>
            <a:ext cx="341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감사합니다</a:t>
            </a:r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ahoma" panose="020B0604030504040204" pitchFamily="34" charset="0"/>
              </a:rPr>
              <a:t>.</a:t>
            </a:r>
            <a:endParaRPr lang="ko-KR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99"/>
          <p:cNvSpPr>
            <a:spLocks noChangeArrowheads="1"/>
          </p:cNvSpPr>
          <p:nvPr/>
        </p:nvSpPr>
        <p:spPr bwMode="auto">
          <a:xfrm>
            <a:off x="4609308" y="887239"/>
            <a:ext cx="998537" cy="287337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300" b="1" dirty="0"/>
              <a:t>Main</a:t>
            </a:r>
          </a:p>
        </p:txBody>
      </p:sp>
      <p:sp>
        <p:nvSpPr>
          <p:cNvPr id="5124" name="Rectangle 300"/>
          <p:cNvSpPr>
            <a:spLocks noChangeArrowheads="1"/>
          </p:cNvSpPr>
          <p:nvPr/>
        </p:nvSpPr>
        <p:spPr bwMode="auto">
          <a:xfrm>
            <a:off x="1524402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회원 관리</a:t>
            </a:r>
            <a:endParaRPr lang="en-US" altLang="ko-KR" sz="1000" b="1" dirty="0"/>
          </a:p>
        </p:txBody>
      </p:sp>
      <p:sp>
        <p:nvSpPr>
          <p:cNvPr id="5129" name="Rectangle 305"/>
          <p:cNvSpPr>
            <a:spLocks noChangeArrowheads="1"/>
          </p:cNvSpPr>
          <p:nvPr/>
        </p:nvSpPr>
        <p:spPr bwMode="auto">
          <a:xfrm>
            <a:off x="3063641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회사 소개</a:t>
            </a:r>
          </a:p>
        </p:txBody>
      </p:sp>
      <p:sp>
        <p:nvSpPr>
          <p:cNvPr id="5130" name="Rectangle 306"/>
          <p:cNvSpPr>
            <a:spLocks noChangeArrowheads="1"/>
          </p:cNvSpPr>
          <p:nvPr/>
        </p:nvSpPr>
        <p:spPr bwMode="auto">
          <a:xfrm>
            <a:off x="7646981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교육</a:t>
            </a:r>
            <a:endParaRPr lang="en-US" altLang="ko-KR" sz="1000" b="1" dirty="0" smtClean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04112" y="260017"/>
            <a:ext cx="59190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사이트 </a:t>
            </a:r>
            <a:r>
              <a:rPr lang="ko-KR" altLang="en-US" sz="2800" b="1" spc="-150" dirty="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구조</a:t>
            </a:r>
            <a:endParaRPr lang="en-US" altLang="ko-KR" sz="28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35" name="Rectangle 354"/>
          <p:cNvSpPr>
            <a:spLocks noChangeArrowheads="1"/>
          </p:cNvSpPr>
          <p:nvPr/>
        </p:nvSpPr>
        <p:spPr bwMode="auto">
          <a:xfrm>
            <a:off x="6122170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고객지원</a:t>
            </a:r>
            <a:endParaRPr lang="en-US" altLang="ko-KR" sz="1000" b="1" dirty="0" smtClean="0"/>
          </a:p>
        </p:txBody>
      </p:sp>
      <p:sp>
        <p:nvSpPr>
          <p:cNvPr id="74" name="Rectangle 335"/>
          <p:cNvSpPr>
            <a:spLocks noChangeArrowheads="1"/>
          </p:cNvSpPr>
          <p:nvPr/>
        </p:nvSpPr>
        <p:spPr bwMode="auto">
          <a:xfrm>
            <a:off x="1425402" y="3190150"/>
            <a:ext cx="1227600" cy="47923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>
                <a:latin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회원 가입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로그인</a:t>
            </a:r>
            <a:endParaRPr lang="en-US" altLang="ko-KR" sz="1000" b="1" dirty="0"/>
          </a:p>
        </p:txBody>
      </p:sp>
      <p:sp>
        <p:nvSpPr>
          <p:cNvPr id="75" name="Rectangle 335"/>
          <p:cNvSpPr>
            <a:spLocks noChangeArrowheads="1"/>
          </p:cNvSpPr>
          <p:nvPr/>
        </p:nvSpPr>
        <p:spPr bwMode="auto">
          <a:xfrm>
            <a:off x="6023170" y="3188481"/>
            <a:ext cx="1227600" cy="479235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게시판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1000" b="1" dirty="0" smtClean="0">
                <a:latin typeface="돋움" panose="020B0600000101010101" pitchFamily="50" charset="-127"/>
              </a:rPr>
              <a:t> html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 페이지</a:t>
            </a:r>
            <a:endParaRPr lang="en-US" altLang="ko-KR" sz="1000" b="1" dirty="0"/>
          </a:p>
        </p:txBody>
      </p:sp>
      <p:sp>
        <p:nvSpPr>
          <p:cNvPr id="76" name="Rectangle 335"/>
          <p:cNvSpPr>
            <a:spLocks noChangeArrowheads="1"/>
          </p:cNvSpPr>
          <p:nvPr/>
        </p:nvSpPr>
        <p:spPr bwMode="auto">
          <a:xfrm>
            <a:off x="7547981" y="2957650"/>
            <a:ext cx="1227600" cy="940900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게시판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</a:rPr>
              <a:t>html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페이지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파일 업로드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1000" b="1" dirty="0" smtClean="0">
                <a:latin typeface="돋움" panose="020B0600000101010101" pitchFamily="50" charset="-127"/>
              </a:rPr>
              <a:t> </a:t>
            </a:r>
            <a:r>
              <a:rPr lang="ko-KR" altLang="en-US" sz="1000" b="1" dirty="0" err="1" smtClean="0">
                <a:latin typeface="돋움" panose="020B0600000101010101" pitchFamily="50" charset="-127"/>
              </a:rPr>
              <a:t>구글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 지도</a:t>
            </a:r>
            <a:endParaRPr lang="ko-KR" altLang="en-US" sz="1000" b="1" dirty="0">
              <a:latin typeface="돋움" panose="020B0600000101010101" pitchFamily="50" charset="-127"/>
            </a:endParaRPr>
          </a:p>
        </p:txBody>
      </p:sp>
      <p:sp>
        <p:nvSpPr>
          <p:cNvPr id="82" name="Rectangle 305"/>
          <p:cNvSpPr>
            <a:spLocks noChangeArrowheads="1"/>
          </p:cNvSpPr>
          <p:nvPr/>
        </p:nvSpPr>
        <p:spPr bwMode="auto">
          <a:xfrm>
            <a:off x="4593776" y="2456369"/>
            <a:ext cx="1029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b="1" dirty="0" smtClean="0"/>
              <a:t>입사 지원</a:t>
            </a:r>
            <a:endParaRPr lang="ko-KR" altLang="en-US" sz="1000" b="1" dirty="0" smtClean="0"/>
          </a:p>
        </p:txBody>
      </p:sp>
      <p:sp>
        <p:nvSpPr>
          <p:cNvPr id="83" name="Rectangle 335"/>
          <p:cNvSpPr>
            <a:spLocks noChangeArrowheads="1"/>
          </p:cNvSpPr>
          <p:nvPr/>
        </p:nvSpPr>
        <p:spPr bwMode="auto">
          <a:xfrm>
            <a:off x="4494776" y="3073066"/>
            <a:ext cx="1227600" cy="710067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1000" b="1" dirty="0" smtClean="0">
                <a:latin typeface="돋움" panose="020B0600000101010101" pitchFamily="50" charset="-127"/>
              </a:rPr>
              <a:t>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게시판</a:t>
            </a:r>
            <a:endParaRPr lang="en-US" altLang="ko-KR" sz="1000" b="1" dirty="0" smtClean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 smtClean="0">
                <a:latin typeface="돋움" panose="020B0600000101010101" pitchFamily="50" charset="-127"/>
              </a:rPr>
              <a:t> </a:t>
            </a:r>
            <a:r>
              <a:rPr lang="ko-KR" altLang="en-US" sz="1000" b="1" dirty="0">
                <a:latin typeface="돋움" panose="020B0600000101010101" pitchFamily="50" charset="-127"/>
              </a:rPr>
              <a:t>파일 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업로드</a:t>
            </a:r>
            <a:endParaRPr lang="en-US" altLang="ko-KR" sz="1000" b="1" dirty="0">
              <a:latin typeface="돋움" panose="020B0600000101010101" pitchFamily="50" charset="-127"/>
            </a:endParaRP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ko-KR" altLang="en-US" sz="1000" b="1" dirty="0">
                <a:latin typeface="돋움" panose="020B0600000101010101" pitchFamily="50" charset="-127"/>
              </a:rPr>
              <a:t> </a:t>
            </a:r>
            <a:r>
              <a:rPr lang="en-US" altLang="ko-KR" sz="1000" b="1" dirty="0" smtClean="0">
                <a:latin typeface="돋움" panose="020B0600000101010101" pitchFamily="50" charset="-127"/>
              </a:rPr>
              <a:t>html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 페이지</a:t>
            </a:r>
            <a:endParaRPr lang="en-US" altLang="ko-KR" sz="1000" b="1" dirty="0"/>
          </a:p>
        </p:txBody>
      </p:sp>
      <p:sp>
        <p:nvSpPr>
          <p:cNvPr id="28" name="Rectangle 335"/>
          <p:cNvSpPr>
            <a:spLocks noChangeArrowheads="1"/>
          </p:cNvSpPr>
          <p:nvPr/>
        </p:nvSpPr>
        <p:spPr bwMode="auto">
          <a:xfrm>
            <a:off x="2964641" y="3303897"/>
            <a:ext cx="1227600" cy="248402"/>
          </a:xfrm>
          <a:prstGeom prst="rect">
            <a:avLst/>
          </a:prstGeom>
          <a:noFill/>
          <a:ln w="381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돋움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en-US" altLang="ko-KR" sz="1000" b="1" dirty="0" smtClean="0">
                <a:latin typeface="돋움" panose="020B0600000101010101" pitchFamily="50" charset="-127"/>
              </a:rPr>
              <a:t>html</a:t>
            </a:r>
            <a:r>
              <a:rPr lang="ko-KR" altLang="en-US" sz="1000" b="1" dirty="0" smtClean="0">
                <a:latin typeface="돋움" panose="020B0600000101010101" pitchFamily="50" charset="-127"/>
              </a:rPr>
              <a:t> 페이지</a:t>
            </a:r>
            <a:endParaRPr lang="en-US" altLang="ko-KR" sz="1000" b="1" dirty="0"/>
          </a:p>
        </p:txBody>
      </p:sp>
      <p:cxnSp>
        <p:nvCxnSpPr>
          <p:cNvPr id="10" name="직선 연결선 9"/>
          <p:cNvCxnSpPr>
            <a:stCxn id="5123" idx="2"/>
            <a:endCxn id="82" idx="0"/>
          </p:cNvCxnSpPr>
          <p:nvPr/>
        </p:nvCxnSpPr>
        <p:spPr>
          <a:xfrm flipH="1">
            <a:off x="5108576" y="1174576"/>
            <a:ext cx="1" cy="12817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endCxn id="35" idx="0"/>
          </p:cNvCxnSpPr>
          <p:nvPr/>
        </p:nvCxnSpPr>
        <p:spPr>
          <a:xfrm>
            <a:off x="5108577" y="1819319"/>
            <a:ext cx="1528393" cy="637050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/>
          <p:nvPr/>
        </p:nvCxnSpPr>
        <p:spPr>
          <a:xfrm>
            <a:off x="6633388" y="1819319"/>
            <a:ext cx="1528393" cy="644744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endCxn id="5129" idx="0"/>
          </p:cNvCxnSpPr>
          <p:nvPr/>
        </p:nvCxnSpPr>
        <p:spPr>
          <a:xfrm rot="10800000" flipV="1">
            <a:off x="3578442" y="1819319"/>
            <a:ext cx="1530137" cy="637050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rot="10800000" flipV="1">
            <a:off x="2048307" y="1819320"/>
            <a:ext cx="1530135" cy="644744"/>
          </a:xfrm>
          <a:prstGeom prst="bentConnector2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124" idx="2"/>
            <a:endCxn id="74" idx="0"/>
          </p:cNvCxnSpPr>
          <p:nvPr/>
        </p:nvCxnSpPr>
        <p:spPr>
          <a:xfrm>
            <a:off x="2039202" y="2704771"/>
            <a:ext cx="0" cy="4853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129" idx="2"/>
            <a:endCxn id="28" idx="0"/>
          </p:cNvCxnSpPr>
          <p:nvPr/>
        </p:nvCxnSpPr>
        <p:spPr>
          <a:xfrm>
            <a:off x="3578441" y="2704771"/>
            <a:ext cx="0" cy="5991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82" idx="2"/>
            <a:endCxn id="83" idx="0"/>
          </p:cNvCxnSpPr>
          <p:nvPr/>
        </p:nvCxnSpPr>
        <p:spPr>
          <a:xfrm>
            <a:off x="5108576" y="2704771"/>
            <a:ext cx="0" cy="36829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35" idx="2"/>
            <a:endCxn id="75" idx="0"/>
          </p:cNvCxnSpPr>
          <p:nvPr/>
        </p:nvCxnSpPr>
        <p:spPr>
          <a:xfrm>
            <a:off x="6636970" y="2704771"/>
            <a:ext cx="0" cy="4837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5130" idx="2"/>
            <a:endCxn id="76" idx="0"/>
          </p:cNvCxnSpPr>
          <p:nvPr/>
        </p:nvCxnSpPr>
        <p:spPr>
          <a:xfrm>
            <a:off x="8161781" y="2704771"/>
            <a:ext cx="0" cy="2528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url</a:t>
            </a:r>
            <a:r>
              <a:rPr lang="en-US" altLang="ko-KR" dirty="0"/>
              <a:t>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smtClean="0"/>
              <a:t>github.com/kshwang/javapj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4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0" y="1762125"/>
            <a:ext cx="2397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pPr>
              <a:buFontTx/>
              <a:buChar char="•"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4111" name="Text Box 219"/>
          <p:cNvSpPr txBox="1">
            <a:spLocks noChangeArrowheads="1"/>
          </p:cNvSpPr>
          <p:nvPr/>
        </p:nvSpPr>
        <p:spPr bwMode="auto">
          <a:xfrm>
            <a:off x="673100" y="685800"/>
            <a:ext cx="882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 b="1">
                <a:ea typeface="굴림" pitchFamily="50" charset="-127"/>
              </a:rPr>
              <a:t>문서이력</a:t>
            </a:r>
          </a:p>
        </p:txBody>
      </p:sp>
      <p:graphicFrame>
        <p:nvGraphicFramePr>
          <p:cNvPr id="1440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81527"/>
              </p:ext>
            </p:extLst>
          </p:nvPr>
        </p:nvGraphicFramePr>
        <p:xfrm>
          <a:off x="618911" y="1345686"/>
          <a:ext cx="8799379" cy="5035640"/>
        </p:xfrm>
        <a:graphic>
          <a:graphicData uri="http://schemas.openxmlformats.org/drawingml/2006/table">
            <a:tbl>
              <a:tblPr/>
              <a:tblGrid>
                <a:gridCol w="907938"/>
                <a:gridCol w="1451897"/>
                <a:gridCol w="905936"/>
                <a:gridCol w="5533608"/>
              </a:tblGrid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기간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분담 내용</a:t>
                      </a: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CE"/>
                    </a:solidFill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황경수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18. 1.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29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~ 18. 2.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설계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제작 총괄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3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김형남</a:t>
                      </a:r>
                      <a:endParaRPr kumimoji="0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고객지원 게시판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이창용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회사소개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0" lang="ko-KR" alt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강동훈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 게시판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2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안도균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팀원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입사지원 게시판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55" marR="9145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8912" y="548680"/>
            <a:ext cx="750323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500" b="1" spc="-150" smtClean="0">
                <a:ln>
                  <a:prstDash val="solid"/>
                </a:ln>
                <a:solidFill>
                  <a:srgbClr val="C00000"/>
                </a:solidFill>
                <a:latin typeface="+mn-ea"/>
                <a:ea typeface="+mn-ea"/>
                <a:cs typeface="Tahoma" pitchFamily="34" charset="0"/>
              </a:rPr>
              <a:t>프로젝트 팀원과 분담 내용</a:t>
            </a:r>
            <a:endParaRPr lang="en-US" altLang="ko-KR" sz="4500" b="1" spc="-150" dirty="0">
              <a:ln>
                <a:prstDash val="solid"/>
              </a:ln>
              <a:solidFill>
                <a:srgbClr val="C00000"/>
              </a:solidFill>
              <a:latin typeface="+mn-ea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>
          <a:xfrm>
            <a:off x="495381" y="164624"/>
            <a:ext cx="8916829" cy="96012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12290" name="Picture 2" descr="C:\Users\Administrator\Desktop\javapj\pj\e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" y="980728"/>
            <a:ext cx="8854251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4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2"/>
          <p:cNvSpPr>
            <a:spLocks noChangeArrowheads="1"/>
          </p:cNvSpPr>
          <p:nvPr/>
        </p:nvSpPr>
        <p:spPr bwMode="auto">
          <a:xfrm>
            <a:off x="4283762" y="3591833"/>
            <a:ext cx="5623826" cy="534988"/>
          </a:xfrm>
          <a:prstGeom prst="rect">
            <a:avLst/>
          </a:prstGeom>
          <a:solidFill>
            <a:srgbClr val="4F8EE9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이창용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2245086" y="3044147"/>
            <a:ext cx="5623826" cy="534987"/>
          </a:xfrm>
          <a:prstGeom prst="rect">
            <a:avLst/>
          </a:prstGeom>
          <a:solidFill>
            <a:srgbClr val="AFCAFF"/>
          </a:solidFill>
          <a:ln w="317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회사소개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회원정보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6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회사소개</a:t>
            </a:r>
            <a:endParaRPr lang="ko-KR" altLang="en-US" dirty="0"/>
          </a:p>
        </p:txBody>
      </p:sp>
      <p:pic>
        <p:nvPicPr>
          <p:cNvPr id="1026" name="Picture 2" descr="C:\Users\Administrator\Desktop\캡쳐\회사소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0" y="848497"/>
            <a:ext cx="90106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51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361505" y="912194"/>
            <a:ext cx="4493425" cy="5008140"/>
            <a:chOff x="2361506" y="980728"/>
            <a:chExt cx="4493425" cy="5008140"/>
          </a:xfrm>
        </p:grpSpPr>
        <p:pic>
          <p:nvPicPr>
            <p:cNvPr id="2055" name="Picture 7" descr="C:\Users\Administrator\Desktop\캡쳐\회원가입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506" y="980728"/>
              <a:ext cx="4493425" cy="5008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타원 24"/>
            <p:cNvSpPr/>
            <p:nvPr/>
          </p:nvSpPr>
          <p:spPr bwMode="auto">
            <a:xfrm>
              <a:off x="3928757" y="1694845"/>
              <a:ext cx="216000" cy="1527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2-2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2054" name="Picture 6" descr="C:\Users\Administrator\Desktop\캡쳐\로그아웃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25" y="1771195"/>
            <a:ext cx="962866" cy="3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esktop\캡쳐\로긍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61" y="1613749"/>
            <a:ext cx="1120544" cy="6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캡쳐\로그인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6" y="2348117"/>
            <a:ext cx="2633478" cy="183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90631"/>
              </p:ext>
            </p:extLst>
          </p:nvPr>
        </p:nvGraphicFramePr>
        <p:xfrm>
          <a:off x="6681986" y="778540"/>
          <a:ext cx="318522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22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rgbClr val="FF0000"/>
                          </a:solidFill>
                        </a:rPr>
                        <a:t>번 </a:t>
                      </a:r>
                      <a:endParaRPr lang="en-US" altLang="ko-KR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로그인을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 하지 않았을 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39528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 </a:t>
                      </a:r>
                      <a:r>
                        <a:rPr lang="ko-KR" altLang="en-US" sz="1000" b="1" kern="1200" baseline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입력칸이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빈칸일 경우 버튼을 누르면 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alert 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메시지 발생하고 로그인 안됨		</a:t>
                      </a:r>
                      <a:endParaRPr lang="en-US" altLang="ko-K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데이터베이스에서 아이디와 비밀번호 검색</a:t>
                      </a:r>
                      <a:r>
                        <a:rPr lang="en-US" altLang="ko-KR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일치하는 데이터가 있을 경우 세션에 저장 후 기본 페이지로 이동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일치하는 데이터가 없으면 로그인 안되고 화면에 로그인 실패 메시지 화면에 출력</a:t>
                      </a:r>
                      <a:endParaRPr lang="en-US" altLang="ko-K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756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세션에 저장된 사용자 정보 삭제 후 기본 페이지로 이동</a:t>
                      </a:r>
                      <a:endParaRPr lang="en-US" altLang="ko-KR" sz="1000" b="1" kern="1200" baseline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페이지로 이동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788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2-2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폼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9937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2-3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중복체크 </a:t>
                      </a:r>
                      <a:r>
                        <a:rPr lang="en-US" altLang="ko-KR" sz="10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ajax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를 이용해서 구현함</a:t>
                      </a:r>
                      <a:endParaRPr lang="en-US" altLang="ko-KR" sz="1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아이디가 데이터베이스에 존재하는 경우 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메시지 발생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중복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메시지 발생할 경우 아이디 </a:t>
                      </a:r>
                      <a:r>
                        <a:rPr lang="ko-KR" altLang="en-US" sz="1000" b="1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입력칸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초기화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중복체크 통과하지 못할 경우 회원가입 불가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 bwMode="auto">
          <a:xfrm>
            <a:off x="777733" y="3263564"/>
            <a:ext cx="216000" cy="1527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 smtClean="0">
                <a:latin typeface="맑은 고딕" pitchFamily="50" charset="-127"/>
                <a:ea typeface="맑은 고딕" pitchFamily="50" charset="-127"/>
              </a:rPr>
              <a:t>1-2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447695" y="1717303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1652778" y="1717303"/>
            <a:ext cx="216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1-3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1446005" y="3272264"/>
            <a:ext cx="144000" cy="144000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834744" y="1575661"/>
            <a:ext cx="3796785" cy="4186262"/>
            <a:chOff x="2834744" y="1575661"/>
            <a:chExt cx="3796785" cy="4186262"/>
          </a:xfrm>
        </p:grpSpPr>
        <p:pic>
          <p:nvPicPr>
            <p:cNvPr id="2057" name="Picture 9" descr="C:\Users\Administrator\Desktop\캡쳐\회원가입2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4" y="1585459"/>
              <a:ext cx="3796785" cy="4176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타원 28"/>
            <p:cNvSpPr/>
            <p:nvPr/>
          </p:nvSpPr>
          <p:spPr bwMode="auto">
            <a:xfrm>
              <a:off x="3009578" y="1575661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2-3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21314" y="1541749"/>
            <a:ext cx="3860672" cy="4220174"/>
            <a:chOff x="2821314" y="1541749"/>
            <a:chExt cx="3860672" cy="4220174"/>
          </a:xfrm>
        </p:grpSpPr>
        <p:pic>
          <p:nvPicPr>
            <p:cNvPr id="2058" name="Picture 10" descr="C:\Users\Administrator\Desktop\캡쳐\회원가입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1314" y="1575661"/>
              <a:ext cx="3860672" cy="4186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타원 33"/>
            <p:cNvSpPr/>
            <p:nvPr/>
          </p:nvSpPr>
          <p:spPr bwMode="auto">
            <a:xfrm>
              <a:off x="2834744" y="1541749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2-4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3266" y="4280673"/>
            <a:ext cx="2849477" cy="518584"/>
            <a:chOff x="93266" y="4280673"/>
            <a:chExt cx="3132312" cy="518584"/>
          </a:xfrm>
        </p:grpSpPr>
        <p:pic>
          <p:nvPicPr>
            <p:cNvPr id="2059" name="Picture 11" descr="C:\Users\Administrator\Desktop\캡쳐\회원가입4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408732"/>
              <a:ext cx="3086100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타원 35"/>
            <p:cNvSpPr/>
            <p:nvPr/>
          </p:nvSpPr>
          <p:spPr bwMode="auto">
            <a:xfrm>
              <a:off x="93266" y="4280673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2-5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3267" y="4851862"/>
            <a:ext cx="2741478" cy="534525"/>
            <a:chOff x="93266" y="4851862"/>
            <a:chExt cx="3008487" cy="534525"/>
          </a:xfrm>
        </p:grpSpPr>
        <p:pic>
          <p:nvPicPr>
            <p:cNvPr id="2060" name="Picture 12" descr="C:\Users\Administrator\Desktop\캡쳐\회원가입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8" y="4995862"/>
              <a:ext cx="2962275" cy="39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타원 37"/>
            <p:cNvSpPr/>
            <p:nvPr/>
          </p:nvSpPr>
          <p:spPr bwMode="auto">
            <a:xfrm>
              <a:off x="93266" y="4851862"/>
              <a:ext cx="21600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2-6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834745" y="1412776"/>
            <a:ext cx="3847241" cy="4349147"/>
            <a:chOff x="2834745" y="1541749"/>
            <a:chExt cx="3822011" cy="4220174"/>
          </a:xfrm>
        </p:grpSpPr>
        <p:pic>
          <p:nvPicPr>
            <p:cNvPr id="2061" name="Picture 13" descr="C:\Users\Administrator\Desktop\캡쳐\회원가입6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45" y="1702661"/>
              <a:ext cx="3822011" cy="4059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타원 40"/>
            <p:cNvSpPr/>
            <p:nvPr/>
          </p:nvSpPr>
          <p:spPr bwMode="auto">
            <a:xfrm>
              <a:off x="2856352" y="1541749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2-7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0" y="5776334"/>
            <a:ext cx="6105922" cy="731503"/>
            <a:chOff x="0" y="5776334"/>
            <a:chExt cx="6105922" cy="731503"/>
          </a:xfrm>
        </p:grpSpPr>
        <p:pic>
          <p:nvPicPr>
            <p:cNvPr id="2062" name="Picture 14" descr="C:\Users\Administrator\Desktop\캡쳐\회원가입sql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903594"/>
              <a:ext cx="6105922" cy="604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타원 44"/>
            <p:cNvSpPr/>
            <p:nvPr/>
          </p:nvSpPr>
          <p:spPr bwMode="auto">
            <a:xfrm>
              <a:off x="128631" y="5776334"/>
              <a:ext cx="196830" cy="144000"/>
            </a:xfrm>
            <a:prstGeom prst="ellipse">
              <a:avLst/>
            </a:prstGeom>
            <a:solidFill>
              <a:srgbClr val="FF0000"/>
            </a:solidFill>
            <a:ln w="31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dirty="0" smtClean="0">
                  <a:latin typeface="맑은 고딕" pitchFamily="50" charset="-127"/>
                  <a:ea typeface="맑은 고딕" pitchFamily="50" charset="-127"/>
                </a:rPr>
                <a:t>2-8</a:t>
              </a:r>
              <a:endPara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098617"/>
              </p:ext>
            </p:extLst>
          </p:nvPr>
        </p:nvGraphicFramePr>
        <p:xfrm>
          <a:off x="6631529" y="747224"/>
          <a:ext cx="3264726" cy="4443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726"/>
              </a:tblGrid>
              <a:tr h="8411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2-4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데이터베이스에 아이디가 없는 경우 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사용가능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메시지 발생</a:t>
                      </a:r>
                      <a:endParaRPr lang="en-US" altLang="ko-KR" sz="10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중복체크 조건 만족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411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2-5</a:t>
                      </a:r>
                      <a:r>
                        <a:rPr lang="ko-KR" altLang="en-US" sz="14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일치하지 않을 경우 일치하지 않음이라고 나타남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일치하지 않을 경우 회원가입 불가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411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2-6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비밀번호가 일치할 경우 녹색 글씨로 비밀번호 일치라고 나타남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일치할 경우 비밀번호 일치 조건 만족</a:t>
                      </a:r>
                      <a:endParaRPr lang="ko-KR" altLang="en-US" sz="10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4118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2-7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모든 조건</a:t>
                      </a:r>
                      <a:r>
                        <a:rPr lang="en-US" altLang="ko-KR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모든정보</a:t>
                      </a:r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입력</a:t>
                      </a:r>
                      <a:r>
                        <a:rPr lang="en-US" altLang="ko-KR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아이디 중복체크</a:t>
                      </a:r>
                      <a:r>
                        <a:rPr lang="en-US" altLang="ko-KR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비밀번호 일치</a:t>
                      </a:r>
                      <a:r>
                        <a:rPr lang="en-US" altLang="ko-KR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을 만족할 경우 회원가입 완료 메시지 발생 후 데이터베이스에 저장</a:t>
                      </a:r>
                      <a:endParaRPr lang="ko-KR" altLang="en-US" sz="10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7916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2-8</a:t>
                      </a:r>
                      <a:r>
                        <a:rPr lang="ko-KR" altLang="en-US" sz="14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endParaRPr lang="en-US" altLang="ko-KR" sz="1400" b="1" i="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0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회원가입 이후 정상적으로 데이터베이스에 저장되었는지 확인</a:t>
                      </a:r>
                      <a:endParaRPr lang="ko-KR" altLang="en-US" sz="1000" b="1" i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365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44092</TotalTime>
  <Words>775</Words>
  <Application>Microsoft Office PowerPoint</Application>
  <PresentationFormat>사용자 지정</PresentationFormat>
  <Paragraphs>209</Paragraphs>
  <Slides>23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New_Simple01</vt:lpstr>
      <vt:lpstr>PowerPoint 프레젠테이션</vt:lpstr>
      <vt:lpstr>PowerPoint 프레젠테이션</vt:lpstr>
      <vt:lpstr>PowerPoint 프레젠테이션</vt:lpstr>
      <vt:lpstr>git url 주소</vt:lpstr>
      <vt:lpstr>PowerPoint 프레젠테이션</vt:lpstr>
      <vt:lpstr>DB 구성</vt:lpstr>
      <vt:lpstr>PowerPoint 프레젠테이션</vt:lpstr>
      <vt:lpstr>회사소개</vt:lpstr>
      <vt:lpstr>로그인</vt:lpstr>
      <vt:lpstr>PowerPoint 프레젠테이션</vt:lpstr>
      <vt:lpstr>입사지원</vt:lpstr>
      <vt:lpstr>입사지원</vt:lpstr>
      <vt:lpstr>입사지원(관리자 페이지)</vt:lpstr>
      <vt:lpstr>PowerPoint 프레젠테이션</vt:lpstr>
      <vt:lpstr>고객지원</vt:lpstr>
      <vt:lpstr>고객지원 – 글 작성</vt:lpstr>
      <vt:lpstr>PowerPoint 프레젠테이션</vt:lpstr>
      <vt:lpstr>교육 등록</vt:lpstr>
      <vt:lpstr>교육 등록 – 새글 쓰기, 수정</vt:lpstr>
      <vt:lpstr>교육 등록 – 교육 장소 (구글맵)</vt:lpstr>
      <vt:lpstr>사이트 시연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사이언스올 재구축 프로젝트 컨설팅</dc:title>
  <dc:creator>eBiz본부/기획그룹</dc:creator>
  <cp:lastModifiedBy>Administrator</cp:lastModifiedBy>
  <cp:revision>2872</cp:revision>
  <cp:lastPrinted>1998-10-30T22:43:28Z</cp:lastPrinted>
  <dcterms:created xsi:type="dcterms:W3CDTF">2002-03-28T00:56:30Z</dcterms:created>
  <dcterms:modified xsi:type="dcterms:W3CDTF">2018-02-20T06:58:47Z</dcterms:modified>
</cp:coreProperties>
</file>