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6"/>
  </p:notesMasterIdLst>
  <p:handoutMasterIdLst>
    <p:handoutMasterId r:id="rId27"/>
  </p:handoutMasterIdLst>
  <p:sldIdLst>
    <p:sldId id="276" r:id="rId2"/>
    <p:sldId id="763" r:id="rId3"/>
    <p:sldId id="786" r:id="rId4"/>
    <p:sldId id="771" r:id="rId5"/>
    <p:sldId id="787" r:id="rId6"/>
    <p:sldId id="298" r:id="rId7"/>
    <p:sldId id="788" r:id="rId8"/>
    <p:sldId id="326" r:id="rId9"/>
    <p:sldId id="789" r:id="rId10"/>
    <p:sldId id="764" r:id="rId11"/>
    <p:sldId id="770" r:id="rId12"/>
    <p:sldId id="766" r:id="rId13"/>
    <p:sldId id="790" r:id="rId14"/>
    <p:sldId id="791" r:id="rId15"/>
    <p:sldId id="776" r:id="rId16"/>
    <p:sldId id="772" r:id="rId17"/>
    <p:sldId id="792" r:id="rId18"/>
    <p:sldId id="777" r:id="rId19"/>
    <p:sldId id="775" r:id="rId20"/>
    <p:sldId id="793" r:id="rId21"/>
    <p:sldId id="794" r:id="rId22"/>
    <p:sldId id="785" r:id="rId23"/>
    <p:sldId id="783" r:id="rId24"/>
    <p:sldId id="784" r:id="rId25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87585" autoAdjust="0"/>
  </p:normalViewPr>
  <p:slideViewPr>
    <p:cSldViewPr>
      <p:cViewPr varScale="1">
        <p:scale>
          <a:sx n="91" d="100"/>
          <a:sy n="91" d="100"/>
        </p:scale>
        <p:origin x="-96" y="-612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14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871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16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17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5239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19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20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21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9775" y="760413"/>
            <a:ext cx="5318125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9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13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4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1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80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6357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5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290" y="908720"/>
            <a:ext cx="9001000" cy="52952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6"/>
          <p:cNvSpPr/>
          <p:nvPr userDrawn="1"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836712"/>
            <a:ext cx="8916829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168545"/>
            <a:ext cx="8916829" cy="596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2" r:id="rId2"/>
    <p:sldLayoutId id="2147484303" r:id="rId3"/>
    <p:sldLayoutId id="2147484305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270" r:id="rId13"/>
    <p:sldLayoutId id="2147484272" r:id="rId14"/>
    <p:sldLayoutId id="2147484315" r:id="rId15"/>
    <p:sldLayoutId id="2147484316" r:id="rId16"/>
    <p:sldLayoutId id="2147484317" r:id="rId17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04" y="2132856"/>
            <a:ext cx="818775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</a:t>
            </a: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회사 웹 사이트 </a:t>
            </a:r>
            <a:endParaRPr kumimoji="0" lang="en-US" altLang="ko-KR" sz="72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기본 구조 구현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황경수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김형남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이창용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강동훈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안도균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61505" y="912194"/>
            <a:ext cx="4493425" cy="5008140"/>
            <a:chOff x="2361506" y="980728"/>
            <a:chExt cx="4493425" cy="5008140"/>
          </a:xfrm>
        </p:grpSpPr>
        <p:pic>
          <p:nvPicPr>
            <p:cNvPr id="2055" name="Picture 7" descr="C:\Users\Administrator\Desktop\캡쳐\회원가입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506" y="980728"/>
              <a:ext cx="4493425" cy="500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/>
            <p:cNvSpPr/>
            <p:nvPr/>
          </p:nvSpPr>
          <p:spPr bwMode="auto">
            <a:xfrm>
              <a:off x="3928757" y="1694845"/>
              <a:ext cx="216000" cy="1527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4" name="Picture 6" descr="C:\Users\Administrator\Desktop\캡쳐\로그아웃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25" y="1771195"/>
            <a:ext cx="962866" cy="3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캡쳐\로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1" y="1613749"/>
            <a:ext cx="1120544" cy="6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캡쳐\로그인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2348117"/>
            <a:ext cx="2633478" cy="183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39014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화면에 표시된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정보가 출력 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 이벤트 발생시 </a:t>
                      </a:r>
                      <a:r>
                        <a:rPr lang="en-US" altLang="ko-KR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리스트를 다시 받아오는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777733" y="3263564"/>
            <a:ext cx="216000" cy="1527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47695" y="1717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652778" y="1717303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446005" y="32722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34744" y="1575661"/>
            <a:ext cx="3796785" cy="4186262"/>
            <a:chOff x="2834744" y="1575661"/>
            <a:chExt cx="3796785" cy="4186262"/>
          </a:xfrm>
        </p:grpSpPr>
        <p:pic>
          <p:nvPicPr>
            <p:cNvPr id="2057" name="Picture 9" descr="C:\Users\Administrator\Desktop\캡쳐\회원가입2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4" y="1585459"/>
              <a:ext cx="3796785" cy="417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/>
            <p:cNvSpPr/>
            <p:nvPr/>
          </p:nvSpPr>
          <p:spPr bwMode="auto">
            <a:xfrm>
              <a:off x="3009578" y="1575661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21314" y="1541749"/>
            <a:ext cx="3860672" cy="4220174"/>
            <a:chOff x="2821314" y="1541749"/>
            <a:chExt cx="3860672" cy="4220174"/>
          </a:xfrm>
        </p:grpSpPr>
        <p:pic>
          <p:nvPicPr>
            <p:cNvPr id="2058" name="Picture 10" descr="C:\Users\Administrator\Desktop\캡쳐\회원가입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14" y="1575661"/>
              <a:ext cx="3860672" cy="418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/>
            <p:cNvSpPr/>
            <p:nvPr/>
          </p:nvSpPr>
          <p:spPr bwMode="auto">
            <a:xfrm>
              <a:off x="2834744" y="1541749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3266" y="4280673"/>
            <a:ext cx="2849477" cy="518584"/>
            <a:chOff x="93266" y="4280673"/>
            <a:chExt cx="3132312" cy="518584"/>
          </a:xfrm>
        </p:grpSpPr>
        <p:pic>
          <p:nvPicPr>
            <p:cNvPr id="2059" name="Picture 11" descr="C:\Users\Administrator\Desktop\캡쳐\회원가입4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408732"/>
              <a:ext cx="3086100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타원 35"/>
            <p:cNvSpPr/>
            <p:nvPr/>
          </p:nvSpPr>
          <p:spPr bwMode="auto">
            <a:xfrm>
              <a:off x="93266" y="4280673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3267" y="4851862"/>
            <a:ext cx="2741478" cy="534525"/>
            <a:chOff x="93266" y="4851862"/>
            <a:chExt cx="3008487" cy="534525"/>
          </a:xfrm>
        </p:grpSpPr>
        <p:pic>
          <p:nvPicPr>
            <p:cNvPr id="2060" name="Picture 12" descr="C:\Users\Administrator\Desktop\캡쳐\회원가입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995862"/>
              <a:ext cx="296227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타원 37"/>
            <p:cNvSpPr/>
            <p:nvPr/>
          </p:nvSpPr>
          <p:spPr bwMode="auto">
            <a:xfrm>
              <a:off x="93266" y="4851862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4745" y="1412776"/>
            <a:ext cx="3822011" cy="4349147"/>
            <a:chOff x="2834745" y="1541749"/>
            <a:chExt cx="3822011" cy="4220174"/>
          </a:xfrm>
        </p:grpSpPr>
        <p:pic>
          <p:nvPicPr>
            <p:cNvPr id="2061" name="Picture 13" descr="C:\Users\Administrator\Desktop\캡쳐\회원가입6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5" y="1702661"/>
              <a:ext cx="3822011" cy="405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타원 40"/>
            <p:cNvSpPr/>
            <p:nvPr/>
          </p:nvSpPr>
          <p:spPr bwMode="auto">
            <a:xfrm>
              <a:off x="2856352" y="1541749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5776334"/>
            <a:ext cx="6105922" cy="731503"/>
            <a:chOff x="0" y="5776334"/>
            <a:chExt cx="6105922" cy="731503"/>
          </a:xfrm>
        </p:grpSpPr>
        <p:pic>
          <p:nvPicPr>
            <p:cNvPr id="2062" name="Picture 14" descr="C:\Users\Administrator\Desktop\캡쳐\회원가입sql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03594"/>
              <a:ext cx="6105922" cy="60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타원 44"/>
            <p:cNvSpPr/>
            <p:nvPr/>
          </p:nvSpPr>
          <p:spPr bwMode="auto">
            <a:xfrm>
              <a:off x="128631" y="5776334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안도균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입사지원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캡쳐\채용정보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673224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3937"/>
              </p:ext>
            </p:extLst>
          </p:nvPr>
        </p:nvGraphicFramePr>
        <p:xfrm>
          <a:off x="6697136" y="1160598"/>
          <a:ext cx="3210452" cy="27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961906" y="26369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857450" y="30689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957619" y="307303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캡쳐\채용채용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394568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73783"/>
              </p:ext>
            </p:extLst>
          </p:nvPr>
        </p:nvGraphicFramePr>
        <p:xfrm>
          <a:off x="6970018" y="1160598"/>
          <a:ext cx="2937570" cy="318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29606" y="12696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 descr="C:\Users\Administrator\Desktop\캡쳐\채용정보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9" y="4527757"/>
            <a:ext cx="3344538" cy="93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istrator\Desktop\캡쳐\채용정보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2" y="5457898"/>
            <a:ext cx="3312765" cy="8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52524" y="1267378"/>
            <a:ext cx="3417494" cy="5072729"/>
            <a:chOff x="3552524" y="1267378"/>
            <a:chExt cx="3417494" cy="5072729"/>
          </a:xfrm>
        </p:grpSpPr>
        <p:pic>
          <p:nvPicPr>
            <p:cNvPr id="4103" name="Picture 7" descr="C:\Users\Administrator\Desktop\캡쳐\입사지원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73" y="1268760"/>
              <a:ext cx="3308945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Administrator\Desktop\캡쳐\채용정보7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66" y="4509128"/>
              <a:ext cx="3308652" cy="93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:\Users\Administrator\Desktop\캡쳐\채용정보1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24" y="5445224"/>
              <a:ext cx="3345494" cy="894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타원 15"/>
            <p:cNvSpPr/>
            <p:nvPr/>
          </p:nvSpPr>
          <p:spPr bwMode="auto">
            <a:xfrm>
              <a:off x="3552524" y="1267378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82282" y="1196753"/>
            <a:ext cx="3487736" cy="4248472"/>
            <a:chOff x="3482282" y="1281153"/>
            <a:chExt cx="3487736" cy="4164071"/>
          </a:xfrm>
        </p:grpSpPr>
        <p:pic>
          <p:nvPicPr>
            <p:cNvPr id="18" name="Picture 2" descr="C:\Users\Administrator\Desktop\캡쳐\채용정보12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524" y="1281154"/>
              <a:ext cx="3417494" cy="416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/>
            <p:cNvSpPr/>
            <p:nvPr/>
          </p:nvSpPr>
          <p:spPr bwMode="auto">
            <a:xfrm>
              <a:off x="3482282" y="1281153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32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dministrator\Desktop\캡쳐\채용정보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58" y="3429000"/>
            <a:ext cx="331236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Desktop\캡쳐\채용정보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" y="3356992"/>
            <a:ext cx="3743265" cy="25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24559"/>
              </p:ext>
            </p:extLst>
          </p:nvPr>
        </p:nvGraphicFramePr>
        <p:xfrm>
          <a:off x="6970018" y="1160598"/>
          <a:ext cx="2937570" cy="318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7" name="Picture 7" descr="C:\Users\Administrator\Desktop\캡쳐\채용관리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9" y="1005069"/>
            <a:ext cx="6778889" cy="24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타원 32"/>
          <p:cNvSpPr/>
          <p:nvPr/>
        </p:nvSpPr>
        <p:spPr bwMode="auto">
          <a:xfrm>
            <a:off x="5964454" y="275818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741910" y="3525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05922" y="2902181"/>
            <a:ext cx="720080" cy="123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08989" y="3678111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574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김형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남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Administrator\Desktop\캡쳐\고객지원댓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" y="4224156"/>
            <a:ext cx="666336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esktop\캡쳐\고객지원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5"/>
            <a:ext cx="6681986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0" y="211944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442" y="4824423"/>
            <a:ext cx="758680" cy="319364"/>
            <a:chOff x="18626" y="2924944"/>
            <a:chExt cx="758680" cy="319364"/>
          </a:xfrm>
        </p:grpSpPr>
        <p:sp>
          <p:nvSpPr>
            <p:cNvPr id="33" name="타원 32"/>
            <p:cNvSpPr/>
            <p:nvPr/>
          </p:nvSpPr>
          <p:spPr bwMode="auto">
            <a:xfrm>
              <a:off x="561306" y="2924944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442" y="2598298"/>
            <a:ext cx="686680" cy="319364"/>
            <a:chOff x="18626" y="2924944"/>
            <a:chExt cx="686680" cy="319364"/>
          </a:xfrm>
        </p:grpSpPr>
        <p:sp>
          <p:nvSpPr>
            <p:cNvPr id="19" name="타원 18"/>
            <p:cNvSpPr/>
            <p:nvPr/>
          </p:nvSpPr>
          <p:spPr bwMode="auto">
            <a:xfrm>
              <a:off x="561306" y="2924944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764704"/>
            <a:ext cx="655272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 작성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3020579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13075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 descr="C:\Users\Administrator\Desktop\캡쳐\고객지원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4" y="4977635"/>
            <a:ext cx="5257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 bwMode="auto">
          <a:xfrm>
            <a:off x="165274" y="4844320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08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강동훈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2289498" y="3048874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교육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908712"/>
            <a:ext cx="432048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 bwMode="auto">
          <a:xfrm>
            <a:off x="3092579" y="357277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29366" y="584460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585642" y="1052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98" name="Picture 6" descr="C:\Users\Administrator\Desktop\캡쳐\교육신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97" y="2351162"/>
            <a:ext cx="2232248" cy="9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dministrator\Desktop\캡쳐\교육신청중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45" y="3267755"/>
            <a:ext cx="2232000" cy="7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dministrator\Desktop\캡쳐\교육신청취소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46" y="4077072"/>
            <a:ext cx="2207799" cy="10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 bwMode="auto">
          <a:xfrm>
            <a:off x="3585642" y="3479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57642" y="3623337"/>
            <a:ext cx="576072" cy="21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꺾인 연결선 5"/>
          <p:cNvCxnSpPr>
            <a:stCxn id="26" idx="0"/>
            <a:endCxn id="8198" idx="1"/>
          </p:cNvCxnSpPr>
          <p:nvPr/>
        </p:nvCxnSpPr>
        <p:spPr>
          <a:xfrm rot="5400000" flipH="1" flipV="1">
            <a:off x="3814548" y="2940589"/>
            <a:ext cx="813878" cy="55161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97297" y="2351162"/>
            <a:ext cx="2232248" cy="2740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1266" y="3047221"/>
            <a:ext cx="576072" cy="525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29266" y="29041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회사 웹 사이트 기본 구조 구현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다양한 분야의 회사의 업무에 맞게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 웹 사이트의 구조를 손쉽게 변경할            수 있도록 제작 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Administrator\Desktop\캡쳐\교육새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6" y="908373"/>
            <a:ext cx="3600376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Desktop\캡쳐\교육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26" y="918768"/>
            <a:ext cx="3734312" cy="55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새글</a:t>
            </a:r>
            <a:r>
              <a:rPr lang="ko-KR" altLang="en-US" dirty="0" smtClean="0"/>
              <a:t>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 bwMode="auto">
          <a:xfrm>
            <a:off x="4953794" y="1117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425402" y="1189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626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캡쳐\교육장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1333480"/>
            <a:ext cx="648072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교육 장소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 bwMode="auto">
          <a:xfrm>
            <a:off x="705322" y="31409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27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dirty="0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</a:t>
            </a:r>
            <a:r>
              <a:rPr lang="ko-KR" altLang="en-US" dirty="0"/>
              <a:t>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45" y="961882"/>
            <a:ext cx="6225896" cy="53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906464"/>
            <a:ext cx="998537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489298" y="2815915"/>
            <a:ext cx="1028328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1919248" y="2810015"/>
            <a:ext cx="1018105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회사 소개</a:t>
            </a:r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6537970" y="2786840"/>
            <a:ext cx="1225841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교육</a:t>
            </a:r>
            <a:endParaRPr lang="en-US" altLang="ko-KR" dirty="0" smtClean="0"/>
          </a:p>
        </p:txBody>
      </p:sp>
      <p:sp>
        <p:nvSpPr>
          <p:cNvPr id="5135" name="Rectangle 313"/>
          <p:cNvSpPr>
            <a:spLocks noChangeArrowheads="1"/>
          </p:cNvSpPr>
          <p:nvPr/>
        </p:nvSpPr>
        <p:spPr bwMode="auto">
          <a:xfrm>
            <a:off x="489298" y="3700448"/>
            <a:ext cx="1022371" cy="233014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5152" name="Rectangle 335"/>
          <p:cNvSpPr>
            <a:spLocks noChangeArrowheads="1"/>
          </p:cNvSpPr>
          <p:nvPr/>
        </p:nvSpPr>
        <p:spPr bwMode="auto">
          <a:xfrm>
            <a:off x="495255" y="3271911"/>
            <a:ext cx="1022371" cy="233014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5155" name="AutoShape 338"/>
          <p:cNvCxnSpPr>
            <a:cxnSpLocks noChangeShapeType="1"/>
            <a:stCxn id="5123" idx="2"/>
            <a:endCxn id="5124" idx="0"/>
          </p:cNvCxnSpPr>
          <p:nvPr/>
        </p:nvCxnSpPr>
        <p:spPr bwMode="auto">
          <a:xfrm rot="5400000">
            <a:off x="2244963" y="-47699"/>
            <a:ext cx="1622114" cy="410511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6" name="AutoShape 339"/>
          <p:cNvCxnSpPr>
            <a:cxnSpLocks noChangeShapeType="1"/>
            <a:stCxn id="5123" idx="2"/>
            <a:endCxn id="5129" idx="0"/>
          </p:cNvCxnSpPr>
          <p:nvPr/>
        </p:nvCxnSpPr>
        <p:spPr bwMode="auto">
          <a:xfrm rot="5400000">
            <a:off x="2960332" y="661770"/>
            <a:ext cx="1616214" cy="268027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7" name="AutoShape 340"/>
          <p:cNvCxnSpPr>
            <a:cxnSpLocks noChangeShapeType="1"/>
            <a:stCxn id="5123" idx="2"/>
            <a:endCxn id="35" idx="0"/>
          </p:cNvCxnSpPr>
          <p:nvPr/>
        </p:nvCxnSpPr>
        <p:spPr bwMode="auto">
          <a:xfrm rot="16200000" flipH="1">
            <a:off x="4423813" y="1878564"/>
            <a:ext cx="1616214" cy="2466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8" name="AutoShape 341"/>
          <p:cNvCxnSpPr>
            <a:cxnSpLocks noChangeShapeType="1"/>
          </p:cNvCxnSpPr>
          <p:nvPr/>
        </p:nvCxnSpPr>
        <p:spPr bwMode="auto">
          <a:xfrm rot="16200000" flipH="1">
            <a:off x="6101589" y="147758"/>
            <a:ext cx="1707456" cy="371420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8912" y="548680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35" name="Rectangle 354"/>
          <p:cNvSpPr>
            <a:spLocks noChangeArrowheads="1"/>
          </p:cNvSpPr>
          <p:nvPr/>
        </p:nvSpPr>
        <p:spPr bwMode="auto">
          <a:xfrm>
            <a:off x="4802134" y="2810015"/>
            <a:ext cx="1106260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고객지원</a:t>
            </a:r>
            <a:endParaRPr lang="en-US" altLang="ko-KR" dirty="0" smtClean="0"/>
          </a:p>
        </p:txBody>
      </p:sp>
      <p:sp>
        <p:nvSpPr>
          <p:cNvPr id="74" name="Rectangle 335"/>
          <p:cNvSpPr>
            <a:spLocks noChangeArrowheads="1"/>
          </p:cNvSpPr>
          <p:nvPr/>
        </p:nvSpPr>
        <p:spPr bwMode="auto">
          <a:xfrm>
            <a:off x="1920400" y="3088772"/>
            <a:ext cx="1017170" cy="648512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페이지로만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기능 </a:t>
            </a:r>
            <a:r>
              <a:rPr lang="ko-KR" altLang="en-US" dirty="0" smtClean="0">
                <a:latin typeface="돋움" panose="020B0600000101010101" pitchFamily="50" charset="-127"/>
              </a:rPr>
              <a:t>없음</a:t>
            </a:r>
            <a:r>
              <a:rPr lang="en-US" altLang="ko-KR" dirty="0" smtClean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</a:rPr>
              <a:t>html</a:t>
            </a:r>
            <a:r>
              <a:rPr lang="ko-KR" altLang="en-US" dirty="0" smtClean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  <p:sp>
        <p:nvSpPr>
          <p:cNvPr id="75" name="Rectangle 335"/>
          <p:cNvSpPr>
            <a:spLocks noChangeArrowheads="1"/>
          </p:cNvSpPr>
          <p:nvPr/>
        </p:nvSpPr>
        <p:spPr bwMode="auto">
          <a:xfrm>
            <a:off x="4802135" y="3076795"/>
            <a:ext cx="1106260" cy="856261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페이지로만</a:t>
            </a:r>
            <a:r>
              <a:rPr lang="en-US" altLang="ko-KR" dirty="0">
                <a:latin typeface="돋움" panose="020B0600000101010101" pitchFamily="50" charset="-127"/>
              </a:rPr>
              <a:t>.</a:t>
            </a:r>
            <a:r>
              <a:rPr lang="ko-KR" altLang="en-US" dirty="0">
                <a:latin typeface="돋움" panose="020B0600000101010101" pitchFamily="50" charset="-127"/>
              </a:rPr>
              <a:t> 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기능 </a:t>
            </a:r>
            <a:r>
              <a:rPr lang="ko-KR" altLang="en-US" dirty="0" smtClean="0">
                <a:latin typeface="돋움" panose="020B0600000101010101" pitchFamily="50" charset="-127"/>
              </a:rPr>
              <a:t>없음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</a:rPr>
              <a:t>html</a:t>
            </a:r>
            <a:r>
              <a:rPr lang="ko-KR" altLang="en-US" dirty="0" smtClean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  <p:sp>
        <p:nvSpPr>
          <p:cNvPr id="76" name="Rectangle 335"/>
          <p:cNvSpPr>
            <a:spLocks noChangeArrowheads="1"/>
          </p:cNvSpPr>
          <p:nvPr/>
        </p:nvSpPr>
        <p:spPr bwMode="auto">
          <a:xfrm>
            <a:off x="6537970" y="3064162"/>
            <a:ext cx="1225841" cy="648512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</a:rPr>
              <a:t>html </a:t>
            </a:r>
            <a:r>
              <a:rPr lang="ko-KR" altLang="en-US" dirty="0" smtClean="0">
                <a:latin typeface="돋움" panose="020B0600000101010101" pitchFamily="50" charset="-127"/>
              </a:rPr>
              <a:t>페이지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err="1" smtClean="0">
                <a:latin typeface="돋움" panose="020B0600000101010101" pitchFamily="50" charset="-127"/>
              </a:rPr>
              <a:t>구글</a:t>
            </a:r>
            <a:r>
              <a:rPr lang="ko-KR" altLang="en-US" dirty="0" smtClean="0">
                <a:latin typeface="돋움" panose="020B0600000101010101" pitchFamily="50" charset="-127"/>
              </a:rPr>
              <a:t> 지도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82" name="Rectangle 305"/>
          <p:cNvSpPr>
            <a:spLocks noChangeArrowheads="1"/>
          </p:cNvSpPr>
          <p:nvPr/>
        </p:nvSpPr>
        <p:spPr bwMode="auto">
          <a:xfrm>
            <a:off x="3297610" y="2845908"/>
            <a:ext cx="1119916" cy="233014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입사 지원</a:t>
            </a:r>
            <a:endParaRPr lang="ko-KR" altLang="en-US" dirty="0" smtClean="0"/>
          </a:p>
        </p:txBody>
      </p:sp>
      <p:sp>
        <p:nvSpPr>
          <p:cNvPr id="83" name="Rectangle 335"/>
          <p:cNvSpPr>
            <a:spLocks noChangeArrowheads="1"/>
          </p:cNvSpPr>
          <p:nvPr/>
        </p:nvSpPr>
        <p:spPr bwMode="auto">
          <a:xfrm>
            <a:off x="3298810" y="3036654"/>
            <a:ext cx="1118887" cy="856261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게시판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</a:rPr>
              <a:t>페이지로만</a:t>
            </a:r>
            <a:endParaRPr lang="en-US" altLang="ko-KR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 기능 </a:t>
            </a:r>
            <a:r>
              <a:rPr lang="ko-KR" altLang="en-US" dirty="0">
                <a:latin typeface="돋움" panose="020B0600000101010101" pitchFamily="50" charset="-127"/>
              </a:rPr>
              <a:t>없음</a:t>
            </a:r>
            <a:r>
              <a:rPr lang="en-US" altLang="ko-KR" dirty="0">
                <a:latin typeface="돋움" panose="020B0600000101010101" pitchFamily="50" charset="-127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>
                <a:latin typeface="돋움" panose="020B0600000101010101" pitchFamily="50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</a:rPr>
              <a:t>html</a:t>
            </a:r>
            <a:r>
              <a:rPr lang="ko-KR" altLang="en-US" dirty="0">
                <a:latin typeface="돋움" panose="020B0600000101010101" pitchFamily="50" charset="-127"/>
              </a:rPr>
              <a:t>로만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url</a:t>
            </a:r>
            <a:r>
              <a:rPr lang="en-US" altLang="ko-KR" dirty="0"/>
              <a:t>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github.com/kshwang/javapj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81527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황경수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18. 1.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 18. 2.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설계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총괄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김형남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고객지원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이창용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회사소개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강동훈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안도균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입사지원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1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12290" name="Picture 2" descr="C:\Users\Administrator\Desktop\javapj\pj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980728"/>
            <a:ext cx="8854251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4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이창용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회사소개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  <p:pic>
        <p:nvPicPr>
          <p:cNvPr id="1026" name="Picture 2" descr="C:\Users\Administrator\Desktop\캡쳐\회사소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848497"/>
            <a:ext cx="90106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1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43981</TotalTime>
  <Words>863</Words>
  <Application>Microsoft Office PowerPoint</Application>
  <PresentationFormat>사용자 지정</PresentationFormat>
  <Paragraphs>238</Paragraphs>
  <Slides>24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New_Simple01</vt:lpstr>
      <vt:lpstr>PowerPoint 프레젠테이션</vt:lpstr>
      <vt:lpstr>PowerPoint 프레젠테이션</vt:lpstr>
      <vt:lpstr>참조 사이트</vt:lpstr>
      <vt:lpstr>PowerPoint 프레젠테이션</vt:lpstr>
      <vt:lpstr>git url 주소</vt:lpstr>
      <vt:lpstr>PowerPoint 프레젠테이션</vt:lpstr>
      <vt:lpstr>DB 구성</vt:lpstr>
      <vt:lpstr>PowerPoint 프레젠테이션</vt:lpstr>
      <vt:lpstr>회사소개</vt:lpstr>
      <vt:lpstr>로그인</vt:lpstr>
      <vt:lpstr>PowerPoint 프레젠테이션</vt:lpstr>
      <vt:lpstr>입사지원</vt:lpstr>
      <vt:lpstr>입사지원</vt:lpstr>
      <vt:lpstr>입사지원(관리자 페이지)</vt:lpstr>
      <vt:lpstr>PowerPoint 프레젠테이션</vt:lpstr>
      <vt:lpstr>고객지원</vt:lpstr>
      <vt:lpstr>고객지원 – 글 작성</vt:lpstr>
      <vt:lpstr>PowerPoint 프레젠테이션</vt:lpstr>
      <vt:lpstr>교육 등록</vt:lpstr>
      <vt:lpstr>교육 등록 – 새글 쓰기, 수정</vt:lpstr>
      <vt:lpstr>교육 등록 – 교육 장소 (구글맵)</vt:lpstr>
      <vt:lpstr>사이트 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Administrator</cp:lastModifiedBy>
  <cp:revision>2841</cp:revision>
  <cp:lastPrinted>1998-10-30T22:43:28Z</cp:lastPrinted>
  <dcterms:created xsi:type="dcterms:W3CDTF">2002-03-28T00:56:30Z</dcterms:created>
  <dcterms:modified xsi:type="dcterms:W3CDTF">2018-02-20T05:08:43Z</dcterms:modified>
</cp:coreProperties>
</file>