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1"/>
    <p:restoredTop sz="94622"/>
  </p:normalViewPr>
  <p:slideViewPr>
    <p:cSldViewPr snapToGrid="0" snapToObjects="1">
      <p:cViewPr>
        <p:scale>
          <a:sx n="104" d="100"/>
          <a:sy n="104" d="100"/>
        </p:scale>
        <p:origin x="2392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3EAAD-3E86-F942-A7B3-D1B061DCBD85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C09D2-D077-1F49-9463-DEF8A26AA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3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3EAAD-3E86-F942-A7B3-D1B061DCBD85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C09D2-D077-1F49-9463-DEF8A26AA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05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3EAAD-3E86-F942-A7B3-D1B061DCBD85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C09D2-D077-1F49-9463-DEF8A26AA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84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3EAAD-3E86-F942-A7B3-D1B061DCBD85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C09D2-D077-1F49-9463-DEF8A26AA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99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3EAAD-3E86-F942-A7B3-D1B061DCBD85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C09D2-D077-1F49-9463-DEF8A26AA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19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3EAAD-3E86-F942-A7B3-D1B061DCBD85}" type="datetimeFigureOut">
              <a:rPr lang="en-US" smtClean="0"/>
              <a:t>3/22/17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C09D2-D077-1F49-9463-DEF8A26AA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512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3EAAD-3E86-F942-A7B3-D1B061DCBD85}" type="datetimeFigureOut">
              <a:rPr lang="en-US" smtClean="0"/>
              <a:t>3/22/17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C09D2-D077-1F49-9463-DEF8A26AA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58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3EAAD-3E86-F942-A7B3-D1B061DCBD85}" type="datetimeFigureOut">
              <a:rPr lang="en-US" smtClean="0"/>
              <a:t>3/22/17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C09D2-D077-1F49-9463-DEF8A26AA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11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3EAAD-3E86-F942-A7B3-D1B061DCBD85}" type="datetimeFigureOut">
              <a:rPr lang="en-US" smtClean="0"/>
              <a:t>3/22/17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C09D2-D077-1F49-9463-DEF8A26AA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157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3EAAD-3E86-F942-A7B3-D1B061DCBD85}" type="datetimeFigureOut">
              <a:rPr lang="en-US" smtClean="0"/>
              <a:t>3/22/17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C09D2-D077-1F49-9463-DEF8A26AA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7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3EAAD-3E86-F942-A7B3-D1B061DCBD85}" type="datetimeFigureOut">
              <a:rPr lang="en-US" smtClean="0"/>
              <a:t>3/22/17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C09D2-D077-1F49-9463-DEF8A26AA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55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3EAAD-3E86-F942-A7B3-D1B061DCBD85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C09D2-D077-1F49-9463-DEF8A26AA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9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337785" y="457727"/>
            <a:ext cx="6186584" cy="9084981"/>
            <a:chOff x="337785" y="457727"/>
            <a:chExt cx="6186584" cy="9084981"/>
          </a:xfrm>
        </p:grpSpPr>
        <p:sp>
          <p:nvSpPr>
            <p:cNvPr id="28" name="Rectangle 27"/>
            <p:cNvSpPr/>
            <p:nvPr/>
          </p:nvSpPr>
          <p:spPr>
            <a:xfrm>
              <a:off x="352827" y="457728"/>
              <a:ext cx="4286175" cy="2620478"/>
            </a:xfrm>
            <a:prstGeom prst="rect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52828" y="457727"/>
              <a:ext cx="1185376" cy="21361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Agency Network</a:t>
              </a:r>
              <a:endParaRPr lang="en-US" sz="11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37785" y="3314129"/>
              <a:ext cx="6186584" cy="6228579"/>
            </a:xfrm>
            <a:prstGeom prst="rect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37785" y="9314079"/>
              <a:ext cx="1966597" cy="22862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smtClean="0"/>
                <a:t>Shared Public Cloud</a:t>
              </a:r>
              <a:endParaRPr lang="en-US" sz="11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557772" y="9314079"/>
              <a:ext cx="1966597" cy="22862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Dedicated Private Cloud</a:t>
              </a:r>
              <a:endParaRPr lang="en-US" sz="11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93129" y="7810456"/>
              <a:ext cx="1747847" cy="13096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570953" y="7810456"/>
              <a:ext cx="1747847" cy="13096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548778" y="7810456"/>
              <a:ext cx="1747847" cy="13096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93129" y="4262042"/>
              <a:ext cx="5703498" cy="97434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93129" y="5458091"/>
              <a:ext cx="5703498" cy="83803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3126" y="6551605"/>
              <a:ext cx="5703498" cy="10768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01629" y="5009139"/>
              <a:ext cx="1395978" cy="22724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smtClean="0"/>
                <a:t>API Gateway</a:t>
              </a:r>
              <a:endParaRPr lang="en-US" sz="11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93124" y="6074965"/>
              <a:ext cx="1453477" cy="23146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smtClean="0"/>
                <a:t>Security Services</a:t>
              </a:r>
              <a:endParaRPr lang="en-US" sz="11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3124" y="7370181"/>
              <a:ext cx="1473853" cy="246281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smtClean="0"/>
                <a:t>RMaaS Microservices</a:t>
              </a:r>
              <a:endParaRPr lang="en-US" sz="11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93124" y="8888620"/>
              <a:ext cx="1453477" cy="23146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Encrypted Store</a:t>
              </a:r>
              <a:endParaRPr lang="en-US" sz="11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570953" y="8888619"/>
              <a:ext cx="1453477" cy="23146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smtClean="0"/>
                <a:t>Search Index</a:t>
              </a:r>
              <a:endParaRPr lang="en-US" sz="11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557745" y="8888618"/>
              <a:ext cx="1453477" cy="23146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Machine Learning</a:t>
              </a:r>
              <a:endParaRPr lang="en-US" sz="11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193823" y="9328127"/>
              <a:ext cx="521676" cy="21458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smtClean="0"/>
                <a:t>Or..</a:t>
              </a:r>
              <a:endParaRPr lang="en-US" sz="11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71270" y="4394050"/>
              <a:ext cx="1177028" cy="25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smtClean="0">
                  <a:solidFill>
                    <a:schemeClr val="accent5">
                      <a:lumMod val="75000"/>
                    </a:schemeClr>
                  </a:solidFill>
                </a:rPr>
                <a:t>Throttling</a:t>
              </a:r>
              <a:endParaRPr lang="en-US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172019" y="4394570"/>
              <a:ext cx="1177028" cy="25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accent5">
                      <a:lumMod val="75000"/>
                    </a:schemeClr>
                  </a:solidFill>
                </a:rPr>
                <a:t>API Versions</a:t>
              </a:r>
              <a:endParaRPr lang="en-US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56560" y="4745266"/>
              <a:ext cx="1177028" cy="25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accent5">
                      <a:lumMod val="75000"/>
                    </a:schemeClr>
                  </a:solidFill>
                </a:rPr>
                <a:t>Cache</a:t>
              </a:r>
              <a:endParaRPr lang="en-US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172019" y="4756228"/>
              <a:ext cx="1177028" cy="25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accent5">
                      <a:lumMod val="75000"/>
                    </a:schemeClr>
                  </a:solidFill>
                </a:rPr>
                <a:t>Routing</a:t>
              </a:r>
              <a:endParaRPr lang="en-US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594857" y="4394546"/>
              <a:ext cx="1177028" cy="25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accent5">
                      <a:lumMod val="75000"/>
                    </a:schemeClr>
                  </a:solidFill>
                </a:rPr>
                <a:t>Monitoring</a:t>
              </a:r>
              <a:endParaRPr lang="en-US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594857" y="4756204"/>
              <a:ext cx="1177028" cy="25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accent5">
                      <a:lumMod val="75000"/>
                    </a:schemeClr>
                  </a:solidFill>
                </a:rPr>
                <a:t>Alerts</a:t>
              </a:r>
              <a:endParaRPr lang="en-US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938176" y="4388136"/>
              <a:ext cx="1177028" cy="25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accent5">
                      <a:lumMod val="75000"/>
                    </a:schemeClr>
                  </a:solidFill>
                </a:rPr>
                <a:t>Client SDKs</a:t>
              </a:r>
              <a:endParaRPr lang="en-US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938175" y="4746759"/>
              <a:ext cx="1177028" cy="25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accent5">
                      <a:lumMod val="75000"/>
                    </a:schemeClr>
                  </a:solidFill>
                </a:rPr>
                <a:t>Client Keys</a:t>
              </a:r>
              <a:endParaRPr lang="en-US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71270" y="5572023"/>
              <a:ext cx="1177028" cy="4573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accent5">
                      <a:lumMod val="75000"/>
                    </a:schemeClr>
                  </a:solidFill>
                </a:rPr>
                <a:t>Encryption </a:t>
              </a:r>
              <a:r>
                <a:rPr lang="en-US" sz="1100" smtClean="0">
                  <a:solidFill>
                    <a:schemeClr val="accent5">
                      <a:lumMod val="75000"/>
                    </a:schemeClr>
                  </a:solidFill>
                </a:rPr>
                <a:t>key management</a:t>
              </a:r>
              <a:endParaRPr lang="en-US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71270" y="6690926"/>
              <a:ext cx="1162320" cy="2688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smtClean="0">
                  <a:solidFill>
                    <a:schemeClr val="accent5">
                      <a:lumMod val="75000"/>
                    </a:schemeClr>
                  </a:solidFill>
                </a:rPr>
                <a:t>Record Lifecycle</a:t>
              </a:r>
              <a:endParaRPr lang="en-US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570953" y="3480583"/>
              <a:ext cx="3400723" cy="62127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095727" y="3986826"/>
              <a:ext cx="917068" cy="23848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Web UI</a:t>
              </a:r>
              <a:endParaRPr lang="en-US" sz="1100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960238" y="6696359"/>
              <a:ext cx="1162320" cy="2633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accent5">
                      <a:lumMod val="75000"/>
                    </a:schemeClr>
                  </a:solidFill>
                </a:rPr>
                <a:t>Administration</a:t>
              </a:r>
              <a:endParaRPr lang="en-US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952883" y="7048003"/>
              <a:ext cx="1162320" cy="2633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accent5">
                      <a:lumMod val="75000"/>
                    </a:schemeClr>
                  </a:solidFill>
                </a:rPr>
                <a:t>Billing</a:t>
              </a:r>
              <a:endParaRPr lang="en-US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170618" y="6690926"/>
              <a:ext cx="1162320" cy="2688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accent5">
                      <a:lumMod val="75000"/>
                    </a:schemeClr>
                  </a:solidFill>
                </a:rPr>
                <a:t>Search</a:t>
              </a:r>
              <a:endParaRPr lang="en-US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568244" y="6696359"/>
              <a:ext cx="1162320" cy="2633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accent5">
                      <a:lumMod val="75000"/>
                    </a:schemeClr>
                  </a:solidFill>
                </a:rPr>
                <a:t>Preservation</a:t>
              </a:r>
              <a:endParaRPr lang="en-US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560889" y="7048003"/>
              <a:ext cx="1162320" cy="2633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smtClean="0">
                  <a:solidFill>
                    <a:schemeClr val="accent5">
                      <a:lumMod val="75000"/>
                    </a:schemeClr>
                  </a:solidFill>
                </a:rPr>
                <a:t>Disposal</a:t>
              </a:r>
              <a:endParaRPr lang="en-US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160140" y="7036857"/>
              <a:ext cx="1162320" cy="2688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accent5">
                      <a:lumMod val="75000"/>
                    </a:schemeClr>
                  </a:solidFill>
                </a:rPr>
                <a:t>Sentencing</a:t>
              </a:r>
              <a:endParaRPr lang="en-US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175340" y="5572023"/>
              <a:ext cx="1177028" cy="4573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accent5">
                      <a:lumMod val="75000"/>
                    </a:schemeClr>
                  </a:solidFill>
                </a:rPr>
                <a:t>Logging &amp; Auditing</a:t>
              </a:r>
              <a:endParaRPr lang="en-US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579410" y="5572023"/>
              <a:ext cx="1177028" cy="4573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accent5">
                      <a:lumMod val="75000"/>
                    </a:schemeClr>
                  </a:solidFill>
                </a:rPr>
                <a:t>Users &amp; Roles</a:t>
              </a:r>
            </a:p>
            <a:p>
              <a:pPr algn="ctr"/>
              <a:r>
                <a:rPr lang="en-US" sz="1100" dirty="0" smtClean="0">
                  <a:solidFill>
                    <a:schemeClr val="accent5">
                      <a:lumMod val="75000"/>
                    </a:schemeClr>
                  </a:solidFill>
                </a:rPr>
                <a:t>Management </a:t>
              </a:r>
              <a:endParaRPr lang="en-US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983480" y="5572023"/>
              <a:ext cx="1177028" cy="4573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>
                  <a:solidFill>
                    <a:schemeClr val="accent5">
                      <a:lumMod val="75000"/>
                    </a:schemeClr>
                  </a:solidFill>
                </a:rPr>
                <a:t>Authorisation</a:t>
              </a:r>
              <a:r>
                <a:rPr lang="en-US" sz="1100" dirty="0" smtClean="0">
                  <a:solidFill>
                    <a:schemeClr val="accent5">
                      <a:lumMod val="75000"/>
                    </a:schemeClr>
                  </a:solidFill>
                </a:rPr>
                <a:t> &amp; Access Control</a:t>
              </a:r>
              <a:endParaRPr lang="en-US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4853509" y="7930627"/>
              <a:ext cx="1177028" cy="3373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smtClean="0">
                  <a:solidFill>
                    <a:schemeClr val="accent5">
                      <a:lumMod val="75000"/>
                    </a:schemeClr>
                  </a:solidFill>
                </a:rPr>
                <a:t>Ontology</a:t>
              </a:r>
              <a:endParaRPr lang="en-US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4853509" y="8376945"/>
              <a:ext cx="1177028" cy="3373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accent5">
                      <a:lumMod val="75000"/>
                    </a:schemeClr>
                  </a:solidFill>
                </a:rPr>
                <a:t>Rules</a:t>
              </a:r>
              <a:endParaRPr lang="en-US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847402" y="7946467"/>
              <a:ext cx="1177028" cy="3373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accent5">
                      <a:lumMod val="75000"/>
                    </a:schemeClr>
                  </a:solidFill>
                </a:rPr>
                <a:t>Record metadata</a:t>
              </a:r>
              <a:endParaRPr lang="en-US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847402" y="8392785"/>
              <a:ext cx="1177028" cy="3373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accent5">
                      <a:lumMod val="75000"/>
                    </a:schemeClr>
                  </a:solidFill>
                </a:rPr>
                <a:t>Logging &amp; metering</a:t>
              </a:r>
              <a:endParaRPr lang="en-US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878537" y="7945436"/>
              <a:ext cx="1177028" cy="3373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accent5">
                      <a:lumMod val="75000"/>
                    </a:schemeClr>
                  </a:solidFill>
                </a:rPr>
                <a:t>Record Store</a:t>
              </a:r>
              <a:endParaRPr lang="en-US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869572" y="8376945"/>
              <a:ext cx="1177028" cy="3373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accent5">
                      <a:lumMod val="75000"/>
                    </a:schemeClr>
                  </a:solidFill>
                </a:rPr>
                <a:t>Logs Store</a:t>
              </a:r>
              <a:endParaRPr lang="en-US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5008369" y="457728"/>
              <a:ext cx="1344783" cy="201618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008369" y="457727"/>
              <a:ext cx="911827" cy="21702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/>
                <a:t>VanGuard</a:t>
              </a:r>
              <a:endParaRPr lang="en-US" sz="1100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5166626" y="776578"/>
              <a:ext cx="1028269" cy="4239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accent5">
                      <a:lumMod val="75000"/>
                    </a:schemeClr>
                  </a:solidFill>
                </a:rPr>
                <a:t>SSO </a:t>
              </a:r>
              <a:r>
                <a:rPr lang="en-US" sz="1100" dirty="0" err="1" smtClean="0">
                  <a:solidFill>
                    <a:schemeClr val="accent5">
                      <a:lumMod val="75000"/>
                    </a:schemeClr>
                  </a:solidFill>
                </a:rPr>
                <a:t>Auth</a:t>
              </a:r>
              <a:r>
                <a:rPr lang="en-US" sz="1100" dirty="0" smtClean="0">
                  <a:solidFill>
                    <a:schemeClr val="accent5">
                      <a:lumMod val="75000"/>
                    </a:schemeClr>
                  </a:solidFill>
                </a:rPr>
                <a:t> Service</a:t>
              </a:r>
              <a:endParaRPr lang="en-US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166626" y="1328262"/>
              <a:ext cx="1028269" cy="4239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accent5">
                      <a:lumMod val="75000"/>
                    </a:schemeClr>
                  </a:solidFill>
                </a:rPr>
                <a:t>Federated Identity </a:t>
              </a:r>
              <a:r>
                <a:rPr lang="en-US" sz="1100" dirty="0" err="1" smtClean="0">
                  <a:solidFill>
                    <a:schemeClr val="accent5">
                      <a:lumMod val="75000"/>
                    </a:schemeClr>
                  </a:solidFill>
                </a:rPr>
                <a:t>Mgt</a:t>
              </a:r>
              <a:endParaRPr lang="en-US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grpSp>
          <p:nvGrpSpPr>
            <p:cNvPr id="156" name="Group 155"/>
            <p:cNvGrpSpPr/>
            <p:nvPr/>
          </p:nvGrpSpPr>
          <p:grpSpPr>
            <a:xfrm>
              <a:off x="3321712" y="785390"/>
              <a:ext cx="1117848" cy="1230272"/>
              <a:chOff x="3284641" y="686575"/>
              <a:chExt cx="1117848" cy="1230272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3284641" y="686575"/>
                <a:ext cx="1117848" cy="123027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3292995" y="686575"/>
                <a:ext cx="601471" cy="213617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sz="1100" dirty="0" smtClean="0"/>
                  <a:t>Directory</a:t>
                </a:r>
                <a:endParaRPr lang="en-US" sz="1100" dirty="0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3424645" y="1043438"/>
                <a:ext cx="869107" cy="3377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accent5">
                        <a:lumMod val="75000"/>
                      </a:schemeClr>
                    </a:solidFill>
                  </a:rPr>
                  <a:t>U</a:t>
                </a:r>
                <a:r>
                  <a:rPr lang="en-US" sz="1100" smtClean="0">
                    <a:solidFill>
                      <a:schemeClr val="accent5">
                        <a:lumMod val="75000"/>
                      </a:schemeClr>
                    </a:solidFill>
                  </a:rPr>
                  <a:t>sers</a:t>
                </a:r>
                <a:endParaRPr lang="en-US" sz="11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3414342" y="1495147"/>
                <a:ext cx="899239" cy="30901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Org Roles</a:t>
                </a:r>
                <a:endParaRPr lang="en-US" sz="11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3" name="Rectangle 22"/>
            <p:cNvSpPr/>
            <p:nvPr/>
          </p:nvSpPr>
          <p:spPr>
            <a:xfrm>
              <a:off x="646968" y="1276394"/>
              <a:ext cx="2331273" cy="148445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46972" y="2110803"/>
              <a:ext cx="2331269" cy="76574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42474" y="1276394"/>
              <a:ext cx="1167814" cy="21361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smtClean="0"/>
                <a:t>Business System</a:t>
              </a:r>
              <a:endParaRPr lang="en-US" sz="11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51191" y="2666372"/>
              <a:ext cx="1167814" cy="21361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RMaaS Plugin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933588" y="2218427"/>
              <a:ext cx="907266" cy="371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accent5">
                      <a:lumMod val="75000"/>
                    </a:schemeClr>
                  </a:solidFill>
                </a:rPr>
                <a:t>API Integrations</a:t>
              </a:r>
              <a:endParaRPr lang="en-US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828785" y="2225899"/>
              <a:ext cx="907266" cy="371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accent5">
                      <a:lumMod val="75000"/>
                    </a:schemeClr>
                  </a:solidFill>
                </a:rPr>
                <a:t>UI Extensions</a:t>
              </a:r>
              <a:endParaRPr lang="en-US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838384" y="1600937"/>
              <a:ext cx="1971157" cy="371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accent5">
                      <a:lumMod val="75000"/>
                    </a:schemeClr>
                  </a:solidFill>
                </a:rPr>
                <a:t>System Features</a:t>
              </a:r>
              <a:endParaRPr lang="en-US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54787" y="646883"/>
              <a:ext cx="516166" cy="487793"/>
            </a:xfrm>
            <a:prstGeom prst="rect">
              <a:avLst/>
            </a:prstGeom>
          </p:spPr>
        </p:pic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343" y="2498315"/>
              <a:ext cx="516166" cy="487793"/>
            </a:xfrm>
            <a:prstGeom prst="rect">
              <a:avLst/>
            </a:prstGeom>
          </p:spPr>
        </p:pic>
        <p:sp>
          <p:nvSpPr>
            <p:cNvPr id="94" name="TextBox 93"/>
            <p:cNvSpPr txBox="1"/>
            <p:nvPr/>
          </p:nvSpPr>
          <p:spPr>
            <a:xfrm>
              <a:off x="2066977" y="457727"/>
              <a:ext cx="4748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/>
                <a:t>User</a:t>
              </a:r>
              <a:endParaRPr lang="en-US" sz="120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145897" y="2418947"/>
              <a:ext cx="10218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Records Manager</a:t>
              </a:r>
              <a:endParaRPr lang="en-US" sz="1200" dirty="0"/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>
              <a:off x="2304382" y="1205715"/>
              <a:ext cx="1" cy="389950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88" idx="0"/>
            </p:cNvCxnSpPr>
            <p:nvPr/>
          </p:nvCxnSpPr>
          <p:spPr>
            <a:xfrm flipV="1">
              <a:off x="2387221" y="1972017"/>
              <a:ext cx="0" cy="246410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 flipV="1">
              <a:off x="1264190" y="1952372"/>
              <a:ext cx="0" cy="246410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>
              <a:off x="2323398" y="2619954"/>
              <a:ext cx="15545" cy="1649183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stCxn id="93" idx="2"/>
            </p:cNvCxnSpPr>
            <p:nvPr/>
          </p:nvCxnSpPr>
          <p:spPr>
            <a:xfrm>
              <a:off x="4148426" y="2986108"/>
              <a:ext cx="0" cy="485496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stCxn id="5" idx="1"/>
            </p:cNvCxnSpPr>
            <p:nvPr/>
          </p:nvCxnSpPr>
          <p:spPr>
            <a:xfrm flipH="1">
              <a:off x="4439560" y="1465818"/>
              <a:ext cx="568809" cy="24191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/>
            <p:nvPr/>
          </p:nvCxnSpPr>
          <p:spPr>
            <a:xfrm flipH="1" flipV="1">
              <a:off x="6056123" y="2487903"/>
              <a:ext cx="2" cy="1766674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endCxn id="7" idx="0"/>
            </p:cNvCxnSpPr>
            <p:nvPr/>
          </p:nvCxnSpPr>
          <p:spPr>
            <a:xfrm flipH="1">
              <a:off x="3444878" y="5209211"/>
              <a:ext cx="18296" cy="248880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 flipH="1">
              <a:off x="3393205" y="6320366"/>
              <a:ext cx="18295" cy="248880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 flipH="1">
              <a:off x="3411500" y="7601307"/>
              <a:ext cx="18295" cy="248880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 flipH="1">
              <a:off x="5445987" y="7573893"/>
              <a:ext cx="18295" cy="248880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/>
            <p:nvPr/>
          </p:nvCxnSpPr>
          <p:spPr>
            <a:xfrm flipH="1">
              <a:off x="1510866" y="7582052"/>
              <a:ext cx="18295" cy="248880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91" idx="3"/>
              <a:endCxn id="32" idx="1"/>
            </p:cNvCxnSpPr>
            <p:nvPr/>
          </p:nvCxnSpPr>
          <p:spPr>
            <a:xfrm>
              <a:off x="2570953" y="890780"/>
              <a:ext cx="759113" cy="1419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93" idx="3"/>
              <a:endCxn id="5" idx="2"/>
            </p:cNvCxnSpPr>
            <p:nvPr/>
          </p:nvCxnSpPr>
          <p:spPr>
            <a:xfrm flipV="1">
              <a:off x="4406509" y="2473908"/>
              <a:ext cx="1274252" cy="268304"/>
            </a:xfrm>
            <a:prstGeom prst="bentConnector2">
              <a:avLst/>
            </a:prstGeom>
            <a:ln>
              <a:solidFill>
                <a:schemeClr val="accent5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Rectangle 150"/>
            <p:cNvSpPr/>
            <p:nvPr/>
          </p:nvSpPr>
          <p:spPr>
            <a:xfrm>
              <a:off x="5166626" y="1863603"/>
              <a:ext cx="1028269" cy="4239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accent5">
                      <a:lumMod val="75000"/>
                    </a:schemeClr>
                  </a:solidFill>
                </a:rPr>
                <a:t>Token Service</a:t>
              </a:r>
              <a:endParaRPr lang="en-US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cxnSp>
          <p:nvCxnSpPr>
            <p:cNvPr id="161" name="Straight Arrow Connector 160"/>
            <p:cNvCxnSpPr/>
            <p:nvPr/>
          </p:nvCxnSpPr>
          <p:spPr>
            <a:xfrm flipV="1">
              <a:off x="2970204" y="2372892"/>
              <a:ext cx="2038165" cy="6372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Rectangle 163"/>
            <p:cNvSpPr/>
            <p:nvPr/>
          </p:nvSpPr>
          <p:spPr>
            <a:xfrm>
              <a:off x="763914" y="7017150"/>
              <a:ext cx="1162320" cy="2688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accent5">
                      <a:lumMod val="75000"/>
                    </a:schemeClr>
                  </a:solidFill>
                </a:rPr>
                <a:t>Sharing</a:t>
              </a:r>
              <a:endParaRPr lang="en-US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343784" y="3316397"/>
              <a:ext cx="1518653" cy="27067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RMaaS </a:t>
              </a:r>
              <a:r>
                <a:rPr lang="en-US" sz="1100"/>
                <a:t>Shared Service</a:t>
              </a:r>
              <a:endParaRPr lang="en-US" sz="1100" dirty="0"/>
            </a:p>
          </p:txBody>
        </p:sp>
        <p:cxnSp>
          <p:nvCxnSpPr>
            <p:cNvPr id="96" name="Straight Arrow Connector 95"/>
            <p:cNvCxnSpPr>
              <a:stCxn id="91" idx="3"/>
            </p:cNvCxnSpPr>
            <p:nvPr/>
          </p:nvCxnSpPr>
          <p:spPr>
            <a:xfrm>
              <a:off x="2570953" y="890780"/>
              <a:ext cx="516583" cy="2696292"/>
            </a:xfrm>
            <a:prstGeom prst="bentConnector2">
              <a:avLst/>
            </a:prstGeom>
            <a:ln>
              <a:solidFill>
                <a:schemeClr val="accent5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/>
            <p:cNvGrpSpPr/>
            <p:nvPr/>
          </p:nvGrpSpPr>
          <p:grpSpPr>
            <a:xfrm>
              <a:off x="2714304" y="3596851"/>
              <a:ext cx="3075947" cy="355009"/>
              <a:chOff x="2562340" y="3596851"/>
              <a:chExt cx="3227912" cy="355009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3656838" y="3596851"/>
                <a:ext cx="985218" cy="3301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Analytics</a:t>
                </a:r>
                <a:endParaRPr lang="en-US" sz="11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4805034" y="3612233"/>
                <a:ext cx="985218" cy="3396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smtClean="0">
                    <a:solidFill>
                      <a:schemeClr val="accent5">
                        <a:lumMod val="75000"/>
                      </a:schemeClr>
                    </a:solidFill>
                  </a:rPr>
                  <a:t>Admin &amp; Billing</a:t>
                </a:r>
                <a:endParaRPr lang="en-US" sz="11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2562340" y="3601067"/>
                <a:ext cx="985218" cy="3301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Search</a:t>
                </a:r>
                <a:endParaRPr lang="en-US" sz="11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60002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26258</TotalTime>
  <Words>103</Words>
  <Application>Microsoft Macintosh PowerPoint</Application>
  <PresentationFormat>A4 Paper (210x297 mm)</PresentationFormat>
  <Paragraphs>56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 Light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Capell</dc:creator>
  <cp:lastModifiedBy>Steve Capell</cp:lastModifiedBy>
  <cp:revision>35</cp:revision>
  <dcterms:created xsi:type="dcterms:W3CDTF">2016-12-17T20:49:05Z</dcterms:created>
  <dcterms:modified xsi:type="dcterms:W3CDTF">2017-03-23T12:49:30Z</dcterms:modified>
</cp:coreProperties>
</file>