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59AFF1-F9AF-474F-84AF-228E534AECA2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C440563-810A-4C03-8B1C-88D1A823096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ECMAScript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Variable Declarations</a:t>
            </a:r>
            <a:endParaRPr lang="en-IN" dirty="0" smtClean="0"/>
          </a:p>
          <a:p>
            <a:r>
              <a:rPr lang="en-IN" dirty="0" smtClean="0"/>
              <a:t>Constant Declarations</a:t>
            </a:r>
            <a:endParaRPr lang="en-IN" dirty="0" smtClean="0"/>
          </a:p>
          <a:p>
            <a:r>
              <a:rPr lang="en-IN" dirty="0" smtClean="0"/>
              <a:t>Template Literals</a:t>
            </a:r>
          </a:p>
          <a:p>
            <a:r>
              <a:rPr lang="en-IN" dirty="0"/>
              <a:t>Strict </a:t>
            </a:r>
            <a:r>
              <a:rPr lang="en-IN" dirty="0" smtClean="0"/>
              <a:t>Mode</a:t>
            </a:r>
            <a:endParaRPr lang="en-IN" dirty="0" smtClean="0"/>
          </a:p>
          <a:p>
            <a:r>
              <a:rPr lang="en-IN" dirty="0" smtClean="0"/>
              <a:t>Arrow Functions and Implicit Returns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 to be covered today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Two types of Variable Declarations – </a:t>
            </a:r>
            <a:r>
              <a:rPr lang="en-IN" dirty="0" err="1" smtClean="0"/>
              <a:t>var</a:t>
            </a:r>
            <a:r>
              <a:rPr lang="en-IN" dirty="0" smtClean="0"/>
              <a:t> and let(introduced in ES6).</a:t>
            </a:r>
          </a:p>
          <a:p>
            <a:r>
              <a:rPr lang="en-IN" dirty="0" smtClean="0"/>
              <a:t>What “</a:t>
            </a:r>
            <a:r>
              <a:rPr lang="en-IN" dirty="0" err="1" smtClean="0"/>
              <a:t>var</a:t>
            </a:r>
            <a:r>
              <a:rPr lang="en-IN" dirty="0" smtClean="0"/>
              <a:t>” keyword does?</a:t>
            </a:r>
          </a:p>
          <a:p>
            <a:r>
              <a:rPr lang="en-IN" dirty="0" smtClean="0"/>
              <a:t>What is flaw with “</a:t>
            </a:r>
            <a:r>
              <a:rPr lang="en-IN" dirty="0" err="1" smtClean="0"/>
              <a:t>var</a:t>
            </a:r>
            <a:r>
              <a:rPr lang="en-IN" dirty="0" smtClean="0"/>
              <a:t>” keyword. How we overcome the flaw?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var</a:t>
            </a:r>
            <a:r>
              <a:rPr lang="en-IN" dirty="0" smtClean="0"/>
              <a:t>” is function-scoped and “let” is block-scoped local variable.</a:t>
            </a:r>
          </a:p>
          <a:p>
            <a:r>
              <a:rPr lang="en-IN" dirty="0"/>
              <a:t> </a:t>
            </a:r>
            <a:r>
              <a:rPr lang="en-IN" dirty="0" smtClean="0"/>
              <a:t>“</a:t>
            </a:r>
            <a:r>
              <a:rPr lang="en-IN" dirty="0" err="1" smtClean="0"/>
              <a:t>var</a:t>
            </a:r>
            <a:r>
              <a:rPr lang="en-IN" dirty="0" smtClean="0"/>
              <a:t>” declarations – </a:t>
            </a:r>
            <a:r>
              <a:rPr lang="en-IN" dirty="0" err="1" smtClean="0"/>
              <a:t>var</a:t>
            </a:r>
            <a:r>
              <a:rPr lang="en-IN" dirty="0" smtClean="0"/>
              <a:t> i=0;</a:t>
            </a:r>
          </a:p>
          <a:p>
            <a:r>
              <a:rPr lang="en-IN" dirty="0"/>
              <a:t> </a:t>
            </a:r>
            <a:r>
              <a:rPr lang="en-IN" dirty="0" smtClean="0"/>
              <a:t>“let” declarations – let i=0;</a:t>
            </a:r>
          </a:p>
          <a:p>
            <a:pPr marL="109728" indent="0">
              <a:buNone/>
            </a:pPr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Variable Declarations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3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“</a:t>
            </a:r>
            <a:r>
              <a:rPr lang="en-IN" dirty="0" err="1" smtClean="0"/>
              <a:t>const</a:t>
            </a:r>
            <a:r>
              <a:rPr lang="en-IN" dirty="0" smtClean="0"/>
              <a:t>” keyword is introduced in ES6.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const</a:t>
            </a:r>
            <a:r>
              <a:rPr lang="en-IN" dirty="0" smtClean="0"/>
              <a:t>” keyword as name itself used to assign a constant value.</a:t>
            </a:r>
          </a:p>
          <a:p>
            <a:r>
              <a:rPr lang="en-IN" dirty="0"/>
              <a:t>“</a:t>
            </a:r>
            <a:r>
              <a:rPr lang="en-IN" dirty="0" err="1"/>
              <a:t>const</a:t>
            </a:r>
            <a:r>
              <a:rPr lang="en-IN" dirty="0"/>
              <a:t>” are </a:t>
            </a:r>
            <a:r>
              <a:rPr lang="en-IN" dirty="0" smtClean="0"/>
              <a:t>block-scoped.</a:t>
            </a:r>
          </a:p>
          <a:p>
            <a:r>
              <a:rPr lang="en-IN" dirty="0" smtClean="0"/>
              <a:t>Difference between “let” and “</a:t>
            </a:r>
            <a:r>
              <a:rPr lang="en-IN" dirty="0" err="1" smtClean="0"/>
              <a:t>const</a:t>
            </a:r>
            <a:r>
              <a:rPr lang="en-IN" dirty="0" smtClean="0"/>
              <a:t>”?</a:t>
            </a:r>
          </a:p>
          <a:p>
            <a:r>
              <a:rPr lang="en-IN" dirty="0" smtClean="0"/>
              <a:t>It cannot be reassigned or </a:t>
            </a:r>
            <a:r>
              <a:rPr lang="en-IN" dirty="0" err="1" smtClean="0"/>
              <a:t>redeclared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Constants with “</a:t>
            </a:r>
            <a:r>
              <a:rPr lang="en-IN" dirty="0" err="1" smtClean="0"/>
              <a:t>const</a:t>
            </a:r>
            <a:r>
              <a:rPr lang="en-IN" dirty="0" smtClean="0"/>
              <a:t>” keyword can be declared with uppercase as well as lowercase.</a:t>
            </a:r>
          </a:p>
          <a:p>
            <a:r>
              <a:rPr lang="en-IN" dirty="0" smtClean="0"/>
              <a:t>Common conventions is to follow all name in uppercase letters.</a:t>
            </a:r>
          </a:p>
          <a:p>
            <a:r>
              <a:rPr lang="en-IN" dirty="0" smtClean="0"/>
              <a:t>“</a:t>
            </a:r>
            <a:r>
              <a:rPr lang="en-IN" dirty="0" err="1" smtClean="0"/>
              <a:t>const</a:t>
            </a:r>
            <a:r>
              <a:rPr lang="en-IN" dirty="0" smtClean="0"/>
              <a:t>” variable declaration – </a:t>
            </a:r>
            <a:r>
              <a:rPr lang="en-IN" dirty="0" err="1" smtClean="0"/>
              <a:t>const</a:t>
            </a:r>
            <a:r>
              <a:rPr lang="en-IN" dirty="0" smtClean="0"/>
              <a:t> CONSTANT_IDENTIFIER = 0;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Declarations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38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Template Literals are string literals which allows embedded expressions.</a:t>
            </a:r>
          </a:p>
          <a:p>
            <a:r>
              <a:rPr lang="en-IN" dirty="0" smtClean="0"/>
              <a:t>Why Template Literals?</a:t>
            </a:r>
          </a:p>
          <a:p>
            <a:r>
              <a:rPr lang="en-IN" dirty="0" smtClean="0"/>
              <a:t>Multi-Line Strings</a:t>
            </a:r>
          </a:p>
          <a:p>
            <a:r>
              <a:rPr lang="en-IN" dirty="0" smtClean="0"/>
              <a:t>String Interpolation</a:t>
            </a:r>
          </a:p>
          <a:p>
            <a:r>
              <a:rPr lang="en-IN" dirty="0" smtClean="0"/>
              <a:t>Nesting Templates</a:t>
            </a:r>
          </a:p>
          <a:p>
            <a:r>
              <a:rPr lang="en-IN" dirty="0" smtClean="0"/>
              <a:t>Tagged Templates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Template Literals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Strict Mode is introduced in ES5.</a:t>
            </a:r>
          </a:p>
          <a:p>
            <a:r>
              <a:rPr lang="en-IN" dirty="0" smtClean="0"/>
              <a:t>Strict Mode is a concept which applies constraints on </a:t>
            </a:r>
            <a:r>
              <a:rPr lang="en-IN" dirty="0" err="1" smtClean="0"/>
              <a:t>Javascript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Strict Mode can be applied to complete code as well as block-scoped.</a:t>
            </a:r>
          </a:p>
          <a:p>
            <a:r>
              <a:rPr lang="en-IN" dirty="0" smtClean="0"/>
              <a:t>Strict mode can be applied with keyword “use strict” inside script.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Strict 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3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Arrow Functions are compact alternative to a regular function expression.</a:t>
            </a:r>
          </a:p>
          <a:p>
            <a:r>
              <a:rPr lang="en-IN" dirty="0" smtClean="0"/>
              <a:t>Why Arrow Functions?</a:t>
            </a:r>
          </a:p>
          <a:p>
            <a:r>
              <a:rPr lang="en-IN" dirty="0" smtClean="0"/>
              <a:t>Shorter functions and No Existence of “this” keyword.</a:t>
            </a:r>
          </a:p>
          <a:p>
            <a:r>
              <a:rPr lang="en-IN" dirty="0" smtClean="0"/>
              <a:t>What is Implicit &amp; Explicit Returns?</a:t>
            </a:r>
          </a:p>
          <a:p>
            <a:r>
              <a:rPr lang="en-IN" dirty="0" smtClean="0"/>
              <a:t>Implicit Returns is a function without return statement.</a:t>
            </a:r>
          </a:p>
          <a:p>
            <a:r>
              <a:rPr lang="en-IN" dirty="0" smtClean="0"/>
              <a:t>Explicit Returns is a function with return statement.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Arrow Functions and Implicit Returns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write arrow functions in a single line without return statement( Implicit Returns).</a:t>
            </a:r>
          </a:p>
          <a:p>
            <a:r>
              <a:rPr lang="en-IN" dirty="0" smtClean="0"/>
              <a:t>When we have no parameters, we will specify “()” with arrow functions.</a:t>
            </a:r>
          </a:p>
          <a:p>
            <a:r>
              <a:rPr lang="en-IN" dirty="0" smtClean="0"/>
              <a:t>When we have a single parameter, we can skip the parentheses with </a:t>
            </a:r>
            <a:r>
              <a:rPr lang="en-IN" smtClean="0"/>
              <a:t>arrow functions.</a:t>
            </a:r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Arrow Functions and Implicit Returns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11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351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ECMAScript </vt:lpstr>
      <vt:lpstr>Topics to be covered today</vt:lpstr>
      <vt:lpstr>Variable Declarations</vt:lpstr>
      <vt:lpstr>Constant Declarations</vt:lpstr>
      <vt:lpstr>Template Literals</vt:lpstr>
      <vt:lpstr>Strict Mode</vt:lpstr>
      <vt:lpstr>Arrow Functions and Implicit Returns</vt:lpstr>
      <vt:lpstr>Arrow Functions and Implicit Returns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</dc:title>
  <dc:creator>HP</dc:creator>
  <cp:lastModifiedBy>HP</cp:lastModifiedBy>
  <cp:revision>24</cp:revision>
  <dcterms:created xsi:type="dcterms:W3CDTF">2019-02-23T07:52:46Z</dcterms:created>
  <dcterms:modified xsi:type="dcterms:W3CDTF">2019-02-25T15:49:56Z</dcterms:modified>
</cp:coreProperties>
</file>