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8" r:id="rId1"/>
    <p:sldMasterId id="2147483648" r:id="rId2"/>
  </p:sldMasterIdLst>
  <p:notesMasterIdLst>
    <p:notesMasterId r:id="rId12"/>
  </p:notesMasterIdLst>
  <p:sldIdLst>
    <p:sldId id="492" r:id="rId3"/>
    <p:sldId id="501" r:id="rId4"/>
    <p:sldId id="505" r:id="rId5"/>
    <p:sldId id="506" r:id="rId6"/>
    <p:sldId id="507" r:id="rId7"/>
    <p:sldId id="508" r:id="rId8"/>
    <p:sldId id="509" r:id="rId9"/>
    <p:sldId id="511" r:id="rId10"/>
    <p:sldId id="51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BFD"/>
    <a:srgbClr val="FFD700"/>
    <a:srgbClr val="E3E1E4"/>
    <a:srgbClr val="EFEFEE"/>
    <a:srgbClr val="2063D4"/>
    <a:srgbClr val="703FDA"/>
    <a:srgbClr val="A42BDE"/>
    <a:srgbClr val="A42ADF"/>
    <a:srgbClr val="0684FF"/>
    <a:srgbClr val="A32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4554" autoAdjust="0"/>
  </p:normalViewPr>
  <p:slideViewPr>
    <p:cSldViewPr snapToGrid="0" snapToObjects="1">
      <p:cViewPr>
        <p:scale>
          <a:sx n="75" d="100"/>
          <a:sy n="75" d="100"/>
        </p:scale>
        <p:origin x="278" y="216"/>
      </p:cViewPr>
      <p:guideLst>
        <p:guide orient="horz" pos="2341"/>
        <p:guide pos="3840"/>
      </p:guideLst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30411-60F8-4D99-B5BC-673D45BC6816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3D1006D-E478-498C-8D0A-4FC84F9847DF}">
      <dgm:prSet phldrT="[Текст]"/>
      <dgm:spPr>
        <a:ln>
          <a:noFill/>
        </a:ln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user</a:t>
          </a:r>
          <a:endParaRPr lang="ru-RU" dirty="0">
            <a:solidFill>
              <a:schemeClr val="bg1"/>
            </a:solidFill>
          </a:endParaRPr>
        </a:p>
      </dgm:t>
    </dgm:pt>
    <dgm:pt modelId="{72879209-D3CA-459F-8CDA-2F3F027124BC}" type="parTrans" cxnId="{D921ECAD-C631-44A5-A910-03D9D712655D}">
      <dgm:prSet/>
      <dgm:spPr/>
      <dgm:t>
        <a:bodyPr/>
        <a:lstStyle/>
        <a:p>
          <a:endParaRPr lang="ru-RU"/>
        </a:p>
      </dgm:t>
    </dgm:pt>
    <dgm:pt modelId="{13C5D562-9D24-42D4-BCAA-216FA66859C0}" type="sibTrans" cxnId="{D921ECAD-C631-44A5-A910-03D9D712655D}">
      <dgm:prSet/>
      <dgm:spPr/>
      <dgm:t>
        <a:bodyPr/>
        <a:lstStyle/>
        <a:p>
          <a:endParaRPr lang="ru-RU"/>
        </a:p>
      </dgm:t>
    </dgm:pt>
    <dgm:pt modelId="{3AA18BB2-45A5-415B-BF0B-1536666F4ABF}" type="pres">
      <dgm:prSet presAssocID="{3C630411-60F8-4D99-B5BC-673D45BC6816}" presName="Name0" presStyleCnt="0">
        <dgm:presLayoutVars>
          <dgm:dir/>
          <dgm:resizeHandles val="exact"/>
        </dgm:presLayoutVars>
      </dgm:prSet>
      <dgm:spPr/>
    </dgm:pt>
    <dgm:pt modelId="{EC96B7F8-3366-40A1-87BE-59479C584ECA}" type="pres">
      <dgm:prSet presAssocID="{83D1006D-E478-498C-8D0A-4FC84F9847DF}" presName="composite" presStyleCnt="0"/>
      <dgm:spPr/>
    </dgm:pt>
    <dgm:pt modelId="{028F98C3-876F-4DB2-9EFF-4CAACB3CF921}" type="pres">
      <dgm:prSet presAssocID="{83D1006D-E478-498C-8D0A-4FC84F9847DF}" presName="rect1" presStyleLbl="trAlignAcc1" presStyleIdx="0" presStyleCnt="1">
        <dgm:presLayoutVars>
          <dgm:bulletEnabled val="1"/>
        </dgm:presLayoutVars>
      </dgm:prSet>
      <dgm:spPr/>
    </dgm:pt>
    <dgm:pt modelId="{C518C1B4-5F9A-4918-A3DD-F1096D91A147}" type="pres">
      <dgm:prSet presAssocID="{83D1006D-E478-498C-8D0A-4FC84F9847DF}" presName="rect2" presStyleLbl="fgImgPlace1" presStyleIdx="0" presStyleCnt="1" custScaleX="128621" custLinFactNeighborX="-1263" custLinFactNeighborY="328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</dgm:ptLst>
  <dgm:cxnLst>
    <dgm:cxn modelId="{935CB724-1F12-41B3-ABBA-57AAB1D1F5A1}" type="presOf" srcId="{83D1006D-E478-498C-8D0A-4FC84F9847DF}" destId="{028F98C3-876F-4DB2-9EFF-4CAACB3CF921}" srcOrd="0" destOrd="0" presId="urn:microsoft.com/office/officeart/2008/layout/PictureStrips"/>
    <dgm:cxn modelId="{A05BBA9A-F007-46CE-841F-175886FD0E40}" type="presOf" srcId="{3C630411-60F8-4D99-B5BC-673D45BC6816}" destId="{3AA18BB2-45A5-415B-BF0B-1536666F4ABF}" srcOrd="0" destOrd="0" presId="urn:microsoft.com/office/officeart/2008/layout/PictureStrips"/>
    <dgm:cxn modelId="{D921ECAD-C631-44A5-A910-03D9D712655D}" srcId="{3C630411-60F8-4D99-B5BC-673D45BC6816}" destId="{83D1006D-E478-498C-8D0A-4FC84F9847DF}" srcOrd="0" destOrd="0" parTransId="{72879209-D3CA-459F-8CDA-2F3F027124BC}" sibTransId="{13C5D562-9D24-42D4-BCAA-216FA66859C0}"/>
    <dgm:cxn modelId="{7770C545-CF4A-4C3A-8F4F-DD29F2844D8C}" type="presParOf" srcId="{3AA18BB2-45A5-415B-BF0B-1536666F4ABF}" destId="{EC96B7F8-3366-40A1-87BE-59479C584ECA}" srcOrd="0" destOrd="0" presId="urn:microsoft.com/office/officeart/2008/layout/PictureStrips"/>
    <dgm:cxn modelId="{D898B855-A97B-4DFA-BDAE-009F81C273E6}" type="presParOf" srcId="{EC96B7F8-3366-40A1-87BE-59479C584ECA}" destId="{028F98C3-876F-4DB2-9EFF-4CAACB3CF921}" srcOrd="0" destOrd="0" presId="urn:microsoft.com/office/officeart/2008/layout/PictureStrips"/>
    <dgm:cxn modelId="{80C32EC4-F857-4EF7-8763-E0094F8F24AF}" type="presParOf" srcId="{EC96B7F8-3366-40A1-87BE-59479C584ECA}" destId="{C518C1B4-5F9A-4918-A3DD-F1096D91A14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F98C3-876F-4DB2-9EFF-4CAACB3CF921}">
      <dsp:nvSpPr>
        <dsp:cNvPr id="0" name=""/>
        <dsp:cNvSpPr/>
      </dsp:nvSpPr>
      <dsp:spPr>
        <a:xfrm>
          <a:off x="258153" y="597255"/>
          <a:ext cx="3534501" cy="11045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136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solidFill>
                <a:schemeClr val="bg1"/>
              </a:solidFill>
            </a:rPr>
            <a:t>user</a:t>
          </a:r>
          <a:endParaRPr lang="ru-RU" sz="5100" kern="1200" dirty="0">
            <a:solidFill>
              <a:schemeClr val="bg1"/>
            </a:solidFill>
          </a:endParaRPr>
        </a:p>
      </dsp:txBody>
      <dsp:txXfrm>
        <a:off x="258153" y="597255"/>
        <a:ext cx="3534501" cy="1104531"/>
      </dsp:txXfrm>
    </dsp:sp>
    <dsp:sp modelId="{C518C1B4-5F9A-4918-A3DD-F1096D91A147}">
      <dsp:nvSpPr>
        <dsp:cNvPr id="0" name=""/>
        <dsp:cNvSpPr/>
      </dsp:nvSpPr>
      <dsp:spPr>
        <a:xfrm>
          <a:off x="0" y="475798"/>
          <a:ext cx="994461" cy="1159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3BCE-B666-AD4D-9FA5-A21004720A96}" type="datetimeFigureOut">
              <a:rPr lang="ru-RU" smtClean="0"/>
              <a:t>вт, 17 ноя 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AA64C-186C-E749-919F-C8FC7D31B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6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94FBEC-CC30-2C45-99CF-834CD2688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3925456"/>
              <a:gd name="connsiteY0" fmla="*/ 0 h 2496649"/>
              <a:gd name="connsiteX1" fmla="*/ 3925456 w 3925456"/>
              <a:gd name="connsiteY1" fmla="*/ 0 h 2496649"/>
              <a:gd name="connsiteX2" fmla="*/ 3925456 w 3925456"/>
              <a:gd name="connsiteY2" fmla="*/ 2496649 h 2496649"/>
              <a:gd name="connsiteX3" fmla="*/ 0 w 3925456"/>
              <a:gd name="connsiteY3" fmla="*/ 2496649 h 249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6" h="2496649">
                <a:moveTo>
                  <a:pt x="0" y="0"/>
                </a:moveTo>
                <a:lnTo>
                  <a:pt x="3925456" y="0"/>
                </a:lnTo>
                <a:lnTo>
                  <a:pt x="3925456" y="2496649"/>
                </a:lnTo>
                <a:lnTo>
                  <a:pt x="0" y="2496649"/>
                </a:lnTo>
                <a:close/>
              </a:path>
            </a:pathLst>
          </a:cu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899AC2-1185-3241-B43B-6D76DC34F2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1000">
                <a:schemeClr val="accent1">
                  <a:lumMod val="100000"/>
                  <a:alpha val="60000"/>
                </a:schemeClr>
              </a:gs>
              <a:gs pos="0">
                <a:schemeClr val="accent2"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417054-FB6E-C243-BC34-30F43B287C20}"/>
              </a:ext>
            </a:extLst>
          </p:cNvPr>
          <p:cNvSpPr/>
          <p:nvPr userDrawn="1"/>
        </p:nvSpPr>
        <p:spPr>
          <a:xfrm>
            <a:off x="177600" y="181800"/>
            <a:ext cx="11836800" cy="64944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3">
            <a:extLst>
              <a:ext uri="{FF2B5EF4-FFF2-40B4-BE49-F238E27FC236}">
                <a16:creationId xmlns:a16="http://schemas.microsoft.com/office/drawing/2014/main" id="{ACCD9951-83D7-B74D-9D68-AB942D200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55311"/>
            <a:ext cx="10515600" cy="1325563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БОЛЬШОЙ ЗАГОЛОВОК ПРЕЗЕНТАЦИИ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7D915AD9-7DD9-534C-A033-0C7745816A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6043" y="4123613"/>
            <a:ext cx="5519914" cy="541625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Neris Light" pitchFamily="2" charset="0"/>
              </a:defRPr>
            </a:lvl1pPr>
          </a:lstStyle>
          <a:p>
            <a:pPr lvl="0"/>
            <a:r>
              <a:rPr lang="en-US" dirty="0"/>
              <a:t>POWERPOINT </a:t>
            </a:r>
            <a:r>
              <a:rPr lang="ru-RU" dirty="0"/>
              <a:t>ШАБЛОН</a:t>
            </a:r>
          </a:p>
        </p:txBody>
      </p:sp>
    </p:spTree>
    <p:extLst>
      <p:ext uri="{BB962C8B-B14F-4D97-AF65-F5344CB8AC3E}">
        <p14:creationId xmlns:p14="http://schemas.microsoft.com/office/powerpoint/2010/main" val="181505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382D8166-4547-FE41-A110-CCAE3C0B04DC}"/>
              </a:ext>
            </a:extLst>
          </p:cNvPr>
          <p:cNvSpPr/>
          <p:nvPr userDrawn="1"/>
        </p:nvSpPr>
        <p:spPr>
          <a:xfrm rot="5400000">
            <a:off x="683907" y="-683907"/>
            <a:ext cx="6331966" cy="7699780"/>
          </a:xfrm>
          <a:custGeom>
            <a:avLst/>
            <a:gdLst>
              <a:gd name="connsiteX0" fmla="*/ 0 w 6331966"/>
              <a:gd name="connsiteY0" fmla="*/ 7699780 h 7699780"/>
              <a:gd name="connsiteX1" fmla="*/ 0 w 6331966"/>
              <a:gd name="connsiteY1" fmla="*/ 0 h 7699780"/>
              <a:gd name="connsiteX2" fmla="*/ 34802 w 6331966"/>
              <a:gd name="connsiteY2" fmla="*/ 55233 h 7699780"/>
              <a:gd name="connsiteX3" fmla="*/ 86452 w 6331966"/>
              <a:gd name="connsiteY3" fmla="*/ 139263 h 7699780"/>
              <a:gd name="connsiteX4" fmla="*/ 1267216 w 6331966"/>
              <a:gd name="connsiteY4" fmla="*/ 1731987 h 7699780"/>
              <a:gd name="connsiteX5" fmla="*/ 3407467 w 6331966"/>
              <a:gd name="connsiteY5" fmla="*/ 2436685 h 7699780"/>
              <a:gd name="connsiteX6" fmla="*/ 3987396 w 6331966"/>
              <a:gd name="connsiteY6" fmla="*/ 4572130 h 7699780"/>
              <a:gd name="connsiteX7" fmla="*/ 5672842 w 6331966"/>
              <a:gd name="connsiteY7" fmla="*/ 5669271 h 7699780"/>
              <a:gd name="connsiteX8" fmla="*/ 6289267 w 6331966"/>
              <a:gd name="connsiteY8" fmla="*/ 7671766 h 7699780"/>
              <a:gd name="connsiteX9" fmla="*/ 6331966 w 6331966"/>
              <a:gd name="connsiteY9" fmla="*/ 7699780 h 769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31966" h="7699780">
                <a:moveTo>
                  <a:pt x="0" y="7699780"/>
                </a:moveTo>
                <a:lnTo>
                  <a:pt x="0" y="0"/>
                </a:lnTo>
                <a:lnTo>
                  <a:pt x="34802" y="55233"/>
                </a:lnTo>
                <a:cubicBezTo>
                  <a:pt x="53672" y="85631"/>
                  <a:pt x="70985" y="113900"/>
                  <a:pt x="86452" y="139263"/>
                </a:cubicBezTo>
                <a:cubicBezTo>
                  <a:pt x="434534" y="710029"/>
                  <a:pt x="504164" y="1310984"/>
                  <a:pt x="1267216" y="1731987"/>
                </a:cubicBezTo>
                <a:cubicBezTo>
                  <a:pt x="1856510" y="2057121"/>
                  <a:pt x="2896950" y="1753777"/>
                  <a:pt x="3407467" y="2436685"/>
                </a:cubicBezTo>
                <a:cubicBezTo>
                  <a:pt x="3917984" y="3119592"/>
                  <a:pt x="3609835" y="4033366"/>
                  <a:pt x="3987396" y="4572130"/>
                </a:cubicBezTo>
                <a:cubicBezTo>
                  <a:pt x="4364958" y="5110895"/>
                  <a:pt x="5210201" y="5121050"/>
                  <a:pt x="5672842" y="5669271"/>
                </a:cubicBezTo>
                <a:cubicBezTo>
                  <a:pt x="6063196" y="6131833"/>
                  <a:pt x="5651587" y="7204372"/>
                  <a:pt x="6289267" y="7671766"/>
                </a:cubicBezTo>
                <a:lnTo>
                  <a:pt x="6331966" y="7699780"/>
                </a:lnTo>
                <a:close/>
              </a:path>
            </a:pathLst>
          </a:custGeom>
          <a:gradFill flip="none" rotWithShape="1">
            <a:gsLst>
              <a:gs pos="71000">
                <a:schemeClr val="accent1">
                  <a:lumMod val="100000"/>
                </a:schemeClr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EB5A636E-99CB-6B40-863E-72EA87083A27}"/>
              </a:ext>
            </a:extLst>
          </p:cNvPr>
          <p:cNvSpPr/>
          <p:nvPr userDrawn="1"/>
        </p:nvSpPr>
        <p:spPr>
          <a:xfrm rot="16200000">
            <a:off x="9564081" y="4230080"/>
            <a:ext cx="2150040" cy="3105798"/>
          </a:xfrm>
          <a:custGeom>
            <a:avLst/>
            <a:gdLst>
              <a:gd name="connsiteX0" fmla="*/ 2150040 w 2150040"/>
              <a:gd name="connsiteY0" fmla="*/ 3105798 h 3105798"/>
              <a:gd name="connsiteX1" fmla="*/ 0 w 2150040"/>
              <a:gd name="connsiteY1" fmla="*/ 3105798 h 3105798"/>
              <a:gd name="connsiteX2" fmla="*/ 0 w 2150040"/>
              <a:gd name="connsiteY2" fmla="*/ 0 h 3105798"/>
              <a:gd name="connsiteX3" fmla="*/ 72572 w 2150040"/>
              <a:gd name="connsiteY3" fmla="*/ 109579 h 3105798"/>
              <a:gd name="connsiteX4" fmla="*/ 566005 w 2150040"/>
              <a:gd name="connsiteY4" fmla="*/ 2114420 h 3105798"/>
              <a:gd name="connsiteX5" fmla="*/ 2061687 w 2150040"/>
              <a:gd name="connsiteY5" fmla="*/ 3029117 h 310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0040" h="3105798">
                <a:moveTo>
                  <a:pt x="2150040" y="3105798"/>
                </a:moveTo>
                <a:lnTo>
                  <a:pt x="0" y="3105798"/>
                </a:lnTo>
                <a:lnTo>
                  <a:pt x="0" y="0"/>
                </a:lnTo>
                <a:lnTo>
                  <a:pt x="72572" y="109579"/>
                </a:lnTo>
                <a:cubicBezTo>
                  <a:pt x="460753" y="774639"/>
                  <a:pt x="212042" y="1609329"/>
                  <a:pt x="566005" y="2114420"/>
                </a:cubicBezTo>
                <a:cubicBezTo>
                  <a:pt x="896372" y="2585840"/>
                  <a:pt x="1584807" y="2652542"/>
                  <a:pt x="2061687" y="3029117"/>
                </a:cubicBezTo>
                <a:close/>
              </a:path>
            </a:pathLst>
          </a:custGeom>
          <a:gradFill flip="none" rotWithShape="1">
            <a:gsLst>
              <a:gs pos="71000">
                <a:schemeClr val="accent1">
                  <a:lumMod val="100000"/>
                </a:schemeClr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E3767D1B-D8FD-264F-A8FC-A165AF1A9A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2508" y="2134966"/>
            <a:ext cx="4131526" cy="4131526"/>
          </a:xfrm>
          <a:custGeom>
            <a:avLst/>
            <a:gdLst>
              <a:gd name="connsiteX0" fmla="*/ 2065763 w 4131526"/>
              <a:gd name="connsiteY0" fmla="*/ 0 h 4131526"/>
              <a:gd name="connsiteX1" fmla="*/ 4131526 w 4131526"/>
              <a:gd name="connsiteY1" fmla="*/ 2065763 h 4131526"/>
              <a:gd name="connsiteX2" fmla="*/ 2065763 w 4131526"/>
              <a:gd name="connsiteY2" fmla="*/ 4131526 h 4131526"/>
              <a:gd name="connsiteX3" fmla="*/ 0 w 4131526"/>
              <a:gd name="connsiteY3" fmla="*/ 2065763 h 4131526"/>
              <a:gd name="connsiteX4" fmla="*/ 2065763 w 4131526"/>
              <a:gd name="connsiteY4" fmla="*/ 0 h 41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526" h="4131526">
                <a:moveTo>
                  <a:pt x="2065763" y="0"/>
                </a:moveTo>
                <a:cubicBezTo>
                  <a:pt x="3206652" y="0"/>
                  <a:pt x="4131526" y="924874"/>
                  <a:pt x="4131526" y="2065763"/>
                </a:cubicBezTo>
                <a:cubicBezTo>
                  <a:pt x="4131526" y="3206652"/>
                  <a:pt x="3206652" y="4131526"/>
                  <a:pt x="2065763" y="4131526"/>
                </a:cubicBezTo>
                <a:cubicBezTo>
                  <a:pt x="924874" y="4131526"/>
                  <a:pt x="0" y="3206652"/>
                  <a:pt x="0" y="2065763"/>
                </a:cubicBezTo>
                <a:cubicBezTo>
                  <a:pt x="0" y="924874"/>
                  <a:pt x="924874" y="0"/>
                  <a:pt x="20657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Номер слайда 16">
            <a:extLst>
              <a:ext uri="{FF2B5EF4-FFF2-40B4-BE49-F238E27FC236}">
                <a16:creationId xmlns:a16="http://schemas.microsoft.com/office/drawing/2014/main" id="{38CB7A4E-1A77-9F45-BBA9-0AD25EE6D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eris Thin" pitchFamily="2" charset="0"/>
              </a:defRPr>
            </a:lvl1pPr>
          </a:lstStyle>
          <a:p>
            <a:fld id="{0D577C4B-7933-BA48-9DCD-A9BB91C6F6C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C21FE38-55D0-6E46-A79F-4644E1FE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23" y="485789"/>
            <a:ext cx="6273256" cy="758947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Neris Black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F3D3CB32-87E7-5B48-96AB-F82236E43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5723" y="1151703"/>
            <a:ext cx="5519914" cy="54162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Neris Light" pitchFamily="2" charset="0"/>
              </a:defRPr>
            </a:lvl1pPr>
          </a:lstStyle>
          <a:p>
            <a:pPr lvl="0"/>
            <a:r>
              <a:rPr lang="ru-RU" dirty="0"/>
              <a:t>Шаблон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12741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F2B3718C-49C9-574E-B1B2-F205A93D50EF}"/>
              </a:ext>
            </a:extLst>
          </p:cNvPr>
          <p:cNvSpPr/>
          <p:nvPr userDrawn="1"/>
        </p:nvSpPr>
        <p:spPr>
          <a:xfrm>
            <a:off x="4519576" y="0"/>
            <a:ext cx="7672424" cy="6858000"/>
          </a:xfrm>
          <a:custGeom>
            <a:avLst/>
            <a:gdLst>
              <a:gd name="connsiteX0" fmla="*/ 17676 w 7672424"/>
              <a:gd name="connsiteY0" fmla="*/ 0 h 6858000"/>
              <a:gd name="connsiteX1" fmla="*/ 7672424 w 7672424"/>
              <a:gd name="connsiteY1" fmla="*/ 0 h 6858000"/>
              <a:gd name="connsiteX2" fmla="*/ 7672424 w 7672424"/>
              <a:gd name="connsiteY2" fmla="*/ 6858000 h 6858000"/>
              <a:gd name="connsiteX3" fmla="*/ 1269919 w 7672424"/>
              <a:gd name="connsiteY3" fmla="*/ 6858000 h 6858000"/>
              <a:gd name="connsiteX4" fmla="*/ 1267754 w 7672424"/>
              <a:gd name="connsiteY4" fmla="*/ 6596325 h 6858000"/>
              <a:gd name="connsiteX5" fmla="*/ 1450917 w 7672424"/>
              <a:gd name="connsiteY5" fmla="*/ 5504329 h 6858000"/>
              <a:gd name="connsiteX6" fmla="*/ 2347387 w 7672424"/>
              <a:gd name="connsiteY6" fmla="*/ 3209365 h 6858000"/>
              <a:gd name="connsiteX7" fmla="*/ 231717 w 7672424"/>
              <a:gd name="connsiteY7" fmla="*/ 1147482 h 6858000"/>
              <a:gd name="connsiteX8" fmla="*/ 13203 w 7672424"/>
              <a:gd name="connsiteY8" fmla="*/ 20171 h 6858000"/>
              <a:gd name="connsiteX0" fmla="*/ 17676 w 7672424"/>
              <a:gd name="connsiteY0" fmla="*/ 0 h 6858000"/>
              <a:gd name="connsiteX1" fmla="*/ 7672424 w 7672424"/>
              <a:gd name="connsiteY1" fmla="*/ 0 h 6858000"/>
              <a:gd name="connsiteX2" fmla="*/ 7672424 w 7672424"/>
              <a:gd name="connsiteY2" fmla="*/ 6858000 h 6858000"/>
              <a:gd name="connsiteX3" fmla="*/ 1269919 w 7672424"/>
              <a:gd name="connsiteY3" fmla="*/ 6858000 h 6858000"/>
              <a:gd name="connsiteX4" fmla="*/ 1267754 w 7672424"/>
              <a:gd name="connsiteY4" fmla="*/ 6596325 h 6858000"/>
              <a:gd name="connsiteX5" fmla="*/ 1450917 w 7672424"/>
              <a:gd name="connsiteY5" fmla="*/ 5504329 h 6858000"/>
              <a:gd name="connsiteX6" fmla="*/ 2347387 w 7672424"/>
              <a:gd name="connsiteY6" fmla="*/ 3209365 h 6858000"/>
              <a:gd name="connsiteX7" fmla="*/ 231717 w 7672424"/>
              <a:gd name="connsiteY7" fmla="*/ 1147482 h 6858000"/>
              <a:gd name="connsiteX8" fmla="*/ 13203 w 7672424"/>
              <a:gd name="connsiteY8" fmla="*/ 20171 h 6858000"/>
              <a:gd name="connsiteX9" fmla="*/ 17676 w 7672424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72424" h="6858000">
                <a:moveTo>
                  <a:pt x="17676" y="0"/>
                </a:moveTo>
                <a:lnTo>
                  <a:pt x="7672424" y="0"/>
                </a:lnTo>
                <a:lnTo>
                  <a:pt x="7672424" y="6858000"/>
                </a:lnTo>
                <a:lnTo>
                  <a:pt x="1269919" y="6858000"/>
                </a:lnTo>
                <a:cubicBezTo>
                  <a:pt x="1269197" y="6770775"/>
                  <a:pt x="1268476" y="6683550"/>
                  <a:pt x="1267754" y="6596325"/>
                </a:cubicBezTo>
                <a:cubicBezTo>
                  <a:pt x="1283530" y="6253863"/>
                  <a:pt x="1352306" y="5883088"/>
                  <a:pt x="1450917" y="5504329"/>
                </a:cubicBezTo>
                <a:cubicBezTo>
                  <a:pt x="1713881" y="4494306"/>
                  <a:pt x="2676093" y="4204447"/>
                  <a:pt x="2347387" y="3209365"/>
                </a:cubicBezTo>
                <a:cubicBezTo>
                  <a:pt x="2018681" y="2214283"/>
                  <a:pt x="644094" y="1999128"/>
                  <a:pt x="231717" y="1147482"/>
                </a:cubicBezTo>
                <a:cubicBezTo>
                  <a:pt x="79318" y="748553"/>
                  <a:pt x="-40959" y="369794"/>
                  <a:pt x="13203" y="20171"/>
                </a:cubicBezTo>
                <a:lnTo>
                  <a:pt x="17676" y="0"/>
                </a:lnTo>
                <a:close/>
              </a:path>
            </a:pathLst>
          </a:custGeom>
          <a:gradFill flip="none" rotWithShape="1">
            <a:gsLst>
              <a:gs pos="26000">
                <a:schemeClr val="accent1">
                  <a:lumMod val="10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B2AB7C91-3AB6-5D49-8AF5-5BCA8DA4E7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9645" y="0"/>
            <a:ext cx="6662355" cy="6857998"/>
          </a:xfrm>
          <a:custGeom>
            <a:avLst/>
            <a:gdLst>
              <a:gd name="connsiteX0" fmla="*/ 40621 w 6662355"/>
              <a:gd name="connsiteY0" fmla="*/ 0 h 6857998"/>
              <a:gd name="connsiteX1" fmla="*/ 6662355 w 6662355"/>
              <a:gd name="connsiteY1" fmla="*/ 0 h 6857998"/>
              <a:gd name="connsiteX2" fmla="*/ 6662355 w 6662355"/>
              <a:gd name="connsiteY2" fmla="*/ 6857998 h 6857998"/>
              <a:gd name="connsiteX3" fmla="*/ 1253470 w 6662355"/>
              <a:gd name="connsiteY3" fmla="*/ 6857998 h 6857998"/>
              <a:gd name="connsiteX4" fmla="*/ 1251373 w 6662355"/>
              <a:gd name="connsiteY4" fmla="*/ 6596325 h 6857998"/>
              <a:gd name="connsiteX5" fmla="*/ 1428774 w 6662355"/>
              <a:gd name="connsiteY5" fmla="*/ 5504329 h 6857998"/>
              <a:gd name="connsiteX6" fmla="*/ 2088658 w 6662355"/>
              <a:gd name="connsiteY6" fmla="*/ 3083859 h 6857998"/>
              <a:gd name="connsiteX7" fmla="*/ 247929 w 6662355"/>
              <a:gd name="connsiteY7" fmla="*/ 1147482 h 6857998"/>
              <a:gd name="connsiteX8" fmla="*/ 36289 w 6662355"/>
              <a:gd name="connsiteY8" fmla="*/ 2017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2355" h="6857998">
                <a:moveTo>
                  <a:pt x="40621" y="0"/>
                </a:moveTo>
                <a:lnTo>
                  <a:pt x="6662355" y="0"/>
                </a:lnTo>
                <a:lnTo>
                  <a:pt x="6662355" y="6857998"/>
                </a:lnTo>
                <a:lnTo>
                  <a:pt x="1253470" y="6857998"/>
                </a:lnTo>
                <a:lnTo>
                  <a:pt x="1251373" y="6596325"/>
                </a:lnTo>
                <a:cubicBezTo>
                  <a:pt x="1266653" y="6253863"/>
                  <a:pt x="1289227" y="6089740"/>
                  <a:pt x="1428774" y="5504329"/>
                </a:cubicBezTo>
                <a:cubicBezTo>
                  <a:pt x="1568322" y="4918918"/>
                  <a:pt x="2407024" y="4078941"/>
                  <a:pt x="2088658" y="3083859"/>
                </a:cubicBezTo>
                <a:cubicBezTo>
                  <a:pt x="1718196" y="1963271"/>
                  <a:pt x="647333" y="1999128"/>
                  <a:pt x="247929" y="1147482"/>
                </a:cubicBezTo>
                <a:cubicBezTo>
                  <a:pt x="-55965" y="712695"/>
                  <a:pt x="-16170" y="369794"/>
                  <a:pt x="36289" y="20171"/>
                </a:cubicBezTo>
                <a:close/>
              </a:path>
            </a:pathLst>
          </a:custGeom>
          <a:effectLst>
            <a:outerShdw blurRad="431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2B07EBBD-60FC-6746-A510-F64B9810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1433316"/>
            <a:ext cx="3914563" cy="102057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1984E3F6-09CF-DB45-94CA-2A6F226434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5013" y="2534922"/>
            <a:ext cx="5519914" cy="541625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Шаблон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166927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90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 32 33 42 80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4D6F3246-1E51-C34B-B3F7-8671352D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72" y="497411"/>
            <a:ext cx="6273256" cy="758947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accent3"/>
                </a:solidFill>
                <a:latin typeface="Neris Black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203446BC-739B-8444-82D1-227C226B7A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6043" y="1163325"/>
            <a:ext cx="5519914" cy="541625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accent3"/>
                </a:solidFill>
                <a:latin typeface="Neris Light" pitchFamily="2" charset="0"/>
              </a:defRPr>
            </a:lvl1pPr>
          </a:lstStyle>
          <a:p>
            <a:pPr lvl="0"/>
            <a:r>
              <a:rPr lang="ru-RU" dirty="0"/>
              <a:t>Шаблон презентации</a:t>
            </a:r>
          </a:p>
        </p:txBody>
      </p:sp>
      <p:sp>
        <p:nvSpPr>
          <p:cNvPr id="9" name="Номер слайда 16">
            <a:extLst>
              <a:ext uri="{FF2B5EF4-FFF2-40B4-BE49-F238E27FC236}">
                <a16:creationId xmlns:a16="http://schemas.microsoft.com/office/drawing/2014/main" id="{BD08CC43-7EFD-A740-A40C-E953E0297E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2425" y="6356350"/>
            <a:ext cx="586010" cy="365125"/>
          </a:xfrm>
        </p:spPr>
        <p:txBody>
          <a:bodyPr vert="horz" lIns="91440" tIns="45720" rIns="91440" bIns="45720" rtlCol="0" anchor="ctr"/>
          <a:lstStyle>
            <a:lvl1pPr>
              <a:defRPr lang="ru-RU" b="0" i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Neris Thin" pitchFamily="2" charset="0"/>
              </a:defRPr>
            </a:lvl1pPr>
          </a:lstStyle>
          <a:p>
            <a:fld id="{0D577C4B-7933-BA48-9DCD-A9BB91C6F6C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57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orient="horz" pos="3906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FBE16FAD-5339-2642-B029-DDA18ED20BA8}"/>
              </a:ext>
            </a:extLst>
          </p:cNvPr>
          <p:cNvSpPr/>
          <p:nvPr userDrawn="1"/>
        </p:nvSpPr>
        <p:spPr>
          <a:xfrm rot="10800000" flipH="1">
            <a:off x="5062791" y="-1"/>
            <a:ext cx="7129209" cy="6858000"/>
          </a:xfrm>
          <a:custGeom>
            <a:avLst/>
            <a:gdLst>
              <a:gd name="connsiteX0" fmla="*/ 4906349 w 7129209"/>
              <a:gd name="connsiteY0" fmla="*/ 6858000 h 6858000"/>
              <a:gd name="connsiteX1" fmla="*/ 7129209 w 7129209"/>
              <a:gd name="connsiteY1" fmla="*/ 6858000 h 6858000"/>
              <a:gd name="connsiteX2" fmla="*/ 7129209 w 7129209"/>
              <a:gd name="connsiteY2" fmla="*/ 0 h 6858000"/>
              <a:gd name="connsiteX3" fmla="*/ 0 w 7129209"/>
              <a:gd name="connsiteY3" fmla="*/ 0 h 6858000"/>
              <a:gd name="connsiteX4" fmla="*/ 54844 w 7129209"/>
              <a:gd name="connsiteY4" fmla="*/ 110048 h 6858000"/>
              <a:gd name="connsiteX5" fmla="*/ 1180024 w 7129209"/>
              <a:gd name="connsiteY5" fmla="*/ 1357346 h 6858000"/>
              <a:gd name="connsiteX6" fmla="*/ 1916050 w 7129209"/>
              <a:gd name="connsiteY6" fmla="*/ 3455233 h 6858000"/>
              <a:gd name="connsiteX7" fmla="*/ 4118644 w 7129209"/>
              <a:gd name="connsiteY7" fmla="*/ 4723373 h 6858000"/>
              <a:gd name="connsiteX8" fmla="*/ 4543724 w 7129209"/>
              <a:gd name="connsiteY8" fmla="*/ 6508672 h 6858000"/>
              <a:gd name="connsiteX9" fmla="*/ 4844560 w 7129209"/>
              <a:gd name="connsiteY9" fmla="*/ 681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29209" h="6858000">
                <a:moveTo>
                  <a:pt x="4906349" y="6858000"/>
                </a:moveTo>
                <a:lnTo>
                  <a:pt x="7129209" y="6858000"/>
                </a:lnTo>
                <a:lnTo>
                  <a:pt x="7129209" y="0"/>
                </a:lnTo>
                <a:lnTo>
                  <a:pt x="0" y="0"/>
                </a:lnTo>
                <a:lnTo>
                  <a:pt x="54844" y="110048"/>
                </a:lnTo>
                <a:cubicBezTo>
                  <a:pt x="359050" y="636623"/>
                  <a:pt x="946169" y="864485"/>
                  <a:pt x="1180024" y="1357346"/>
                </a:cubicBezTo>
                <a:cubicBezTo>
                  <a:pt x="1520178" y="2074235"/>
                  <a:pt x="1246398" y="2636898"/>
                  <a:pt x="1916050" y="3455233"/>
                </a:cubicBezTo>
                <a:cubicBezTo>
                  <a:pt x="2585702" y="4273568"/>
                  <a:pt x="3575767" y="4049575"/>
                  <a:pt x="4118644" y="4723373"/>
                </a:cubicBezTo>
                <a:cubicBezTo>
                  <a:pt x="4661521" y="5397171"/>
                  <a:pt x="4177513" y="5971661"/>
                  <a:pt x="4543724" y="6508672"/>
                </a:cubicBezTo>
                <a:cubicBezTo>
                  <a:pt x="4612388" y="6609361"/>
                  <a:pt x="4718141" y="6710764"/>
                  <a:pt x="4844560" y="6811330"/>
                </a:cubicBezTo>
                <a:close/>
              </a:path>
            </a:pathLst>
          </a:custGeom>
          <a:gradFill flip="none" rotWithShape="1">
            <a:gsLst>
              <a:gs pos="26000">
                <a:schemeClr val="accent1">
                  <a:lumMod val="10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891D1F6-D6BD-C94E-BA5D-07AAD7E6C318}"/>
              </a:ext>
            </a:extLst>
          </p:cNvPr>
          <p:cNvSpPr/>
          <p:nvPr userDrawn="1"/>
        </p:nvSpPr>
        <p:spPr>
          <a:xfrm>
            <a:off x="10363200" y="971550"/>
            <a:ext cx="201413" cy="2014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C790C36-BF35-CD41-B83F-5736A838AB85}"/>
              </a:ext>
            </a:extLst>
          </p:cNvPr>
          <p:cNvCxnSpPr/>
          <p:nvPr userDrawn="1"/>
        </p:nvCxnSpPr>
        <p:spPr>
          <a:xfrm>
            <a:off x="8447314" y="4955802"/>
            <a:ext cx="0" cy="995873"/>
          </a:xfrm>
          <a:prstGeom prst="line">
            <a:avLst/>
          </a:prstGeom>
          <a:ln w="412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1C2F52A-BC2F-6142-8753-7D23660FC9A5}"/>
              </a:ext>
            </a:extLst>
          </p:cNvPr>
          <p:cNvCxnSpPr>
            <a:cxnSpLocks/>
          </p:cNvCxnSpPr>
          <p:nvPr userDrawn="1"/>
        </p:nvCxnSpPr>
        <p:spPr>
          <a:xfrm>
            <a:off x="8599714" y="5359872"/>
            <a:ext cx="0" cy="1149985"/>
          </a:xfrm>
          <a:prstGeom prst="line">
            <a:avLst/>
          </a:prstGeom>
          <a:ln w="412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Треугольник 23">
            <a:extLst>
              <a:ext uri="{FF2B5EF4-FFF2-40B4-BE49-F238E27FC236}">
                <a16:creationId xmlns:a16="http://schemas.microsoft.com/office/drawing/2014/main" id="{8F5E3FC6-B58C-5545-A708-3D008CDFC073}"/>
              </a:ext>
            </a:extLst>
          </p:cNvPr>
          <p:cNvSpPr/>
          <p:nvPr userDrawn="1"/>
        </p:nvSpPr>
        <p:spPr>
          <a:xfrm rot="5400000">
            <a:off x="6845115" y="6307547"/>
            <a:ext cx="182880" cy="15765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>
            <a:extLst>
              <a:ext uri="{FF2B5EF4-FFF2-40B4-BE49-F238E27FC236}">
                <a16:creationId xmlns:a16="http://schemas.microsoft.com/office/drawing/2014/main" id="{3161D928-9F80-D24E-A201-6AC25B5AF1E6}"/>
              </a:ext>
            </a:extLst>
          </p:cNvPr>
          <p:cNvSpPr/>
          <p:nvPr userDrawn="1"/>
        </p:nvSpPr>
        <p:spPr>
          <a:xfrm>
            <a:off x="10807148" y="5776051"/>
            <a:ext cx="303138" cy="303138"/>
          </a:xfrm>
          <a:prstGeom prst="plus">
            <a:avLst>
              <a:gd name="adj" fmla="val 359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37525B7D-C2D3-A442-9F2A-3A7D0CEDC3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4440" y="2056069"/>
            <a:ext cx="4023120" cy="4023120"/>
          </a:xfrm>
          <a:custGeom>
            <a:avLst/>
            <a:gdLst>
              <a:gd name="connsiteX0" fmla="*/ 911921 w 4023120"/>
              <a:gd name="connsiteY0" fmla="*/ 0 h 4023120"/>
              <a:gd name="connsiteX1" fmla="*/ 3111199 w 4023120"/>
              <a:gd name="connsiteY1" fmla="*/ 0 h 4023120"/>
              <a:gd name="connsiteX2" fmla="*/ 4023120 w 4023120"/>
              <a:gd name="connsiteY2" fmla="*/ 911921 h 4023120"/>
              <a:gd name="connsiteX3" fmla="*/ 4023120 w 4023120"/>
              <a:gd name="connsiteY3" fmla="*/ 3111199 h 4023120"/>
              <a:gd name="connsiteX4" fmla="*/ 3111199 w 4023120"/>
              <a:gd name="connsiteY4" fmla="*/ 4023120 h 4023120"/>
              <a:gd name="connsiteX5" fmla="*/ 911921 w 4023120"/>
              <a:gd name="connsiteY5" fmla="*/ 4023120 h 4023120"/>
              <a:gd name="connsiteX6" fmla="*/ 0 w 4023120"/>
              <a:gd name="connsiteY6" fmla="*/ 3111199 h 4023120"/>
              <a:gd name="connsiteX7" fmla="*/ 0 w 4023120"/>
              <a:gd name="connsiteY7" fmla="*/ 911921 h 4023120"/>
              <a:gd name="connsiteX8" fmla="*/ 911921 w 4023120"/>
              <a:gd name="connsiteY8" fmla="*/ 0 h 402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120" h="4023120">
                <a:moveTo>
                  <a:pt x="911921" y="0"/>
                </a:moveTo>
                <a:lnTo>
                  <a:pt x="3111199" y="0"/>
                </a:lnTo>
                <a:cubicBezTo>
                  <a:pt x="3614839" y="0"/>
                  <a:pt x="4023120" y="408281"/>
                  <a:pt x="4023120" y="911921"/>
                </a:cubicBezTo>
                <a:lnTo>
                  <a:pt x="4023120" y="3111199"/>
                </a:lnTo>
                <a:cubicBezTo>
                  <a:pt x="4023120" y="3614839"/>
                  <a:pt x="3614839" y="4023120"/>
                  <a:pt x="3111199" y="4023120"/>
                </a:cubicBezTo>
                <a:lnTo>
                  <a:pt x="911921" y="4023120"/>
                </a:lnTo>
                <a:cubicBezTo>
                  <a:pt x="408281" y="4023120"/>
                  <a:pt x="0" y="3614839"/>
                  <a:pt x="0" y="3111199"/>
                </a:cubicBezTo>
                <a:lnTo>
                  <a:pt x="0" y="911921"/>
                </a:lnTo>
                <a:cubicBezTo>
                  <a:pt x="0" y="408281"/>
                  <a:pt x="408281" y="0"/>
                  <a:pt x="9119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9" name="Заголовок 5">
            <a:extLst>
              <a:ext uri="{FF2B5EF4-FFF2-40B4-BE49-F238E27FC236}">
                <a16:creationId xmlns:a16="http://schemas.microsoft.com/office/drawing/2014/main" id="{6543A59C-6076-1743-8297-10BD89D7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72" y="497411"/>
            <a:ext cx="6273256" cy="758947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accent3"/>
                </a:solidFill>
                <a:latin typeface="Neris Black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11">
            <a:extLst>
              <a:ext uri="{FF2B5EF4-FFF2-40B4-BE49-F238E27FC236}">
                <a16:creationId xmlns:a16="http://schemas.microsoft.com/office/drawing/2014/main" id="{D3FCB7DB-3CDC-534E-ADAD-C47014B1C5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6043" y="1163325"/>
            <a:ext cx="5519914" cy="541625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accent3"/>
                </a:solidFill>
                <a:latin typeface="Neris Light" pitchFamily="2" charset="0"/>
              </a:defRPr>
            </a:lvl1pPr>
          </a:lstStyle>
          <a:p>
            <a:pPr lvl="0"/>
            <a:r>
              <a:rPr lang="ru-RU" dirty="0"/>
              <a:t>Шаблон презентации</a:t>
            </a:r>
          </a:p>
        </p:txBody>
      </p:sp>
      <p:sp>
        <p:nvSpPr>
          <p:cNvPr id="31" name="Номер слайда 16">
            <a:extLst>
              <a:ext uri="{FF2B5EF4-FFF2-40B4-BE49-F238E27FC236}">
                <a16:creationId xmlns:a16="http://schemas.microsoft.com/office/drawing/2014/main" id="{FC9EFDBD-A0EC-5C43-91F4-830641D703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2425" y="6356350"/>
            <a:ext cx="586010" cy="365125"/>
          </a:xfrm>
        </p:spPr>
        <p:txBody>
          <a:bodyPr vert="horz" lIns="91440" tIns="45720" rIns="91440" bIns="45720" rtlCol="0" anchor="ctr"/>
          <a:lstStyle>
            <a:lvl1pPr>
              <a:defRPr lang="ru-RU" b="0" i="0" smtClean="0">
                <a:solidFill>
                  <a:schemeClr val="bg1"/>
                </a:solidFill>
                <a:latin typeface="Neris Thin" pitchFamily="2" charset="0"/>
              </a:defRPr>
            </a:lvl1pPr>
          </a:lstStyle>
          <a:p>
            <a:fld id="{0D577C4B-7933-BA48-9DCD-A9BB91C6F6C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9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6">
            <a:extLst>
              <a:ext uri="{FF2B5EF4-FFF2-40B4-BE49-F238E27FC236}">
                <a16:creationId xmlns:a16="http://schemas.microsoft.com/office/drawing/2014/main" id="{B544E2FE-9111-3046-B4B8-9C40807F8B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2425" y="6356350"/>
            <a:ext cx="586010" cy="365125"/>
          </a:xfrm>
        </p:spPr>
        <p:txBody>
          <a:bodyPr vert="horz" lIns="91440" tIns="45720" rIns="91440" bIns="45720" rtlCol="0" anchor="ctr"/>
          <a:lstStyle>
            <a:lvl1pPr>
              <a:defRPr lang="ru-RU" b="0" i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Neris Thin" pitchFamily="2" charset="0"/>
              </a:defRPr>
            </a:lvl1pPr>
          </a:lstStyle>
          <a:p>
            <a:fld id="{0D577C4B-7933-BA48-9DCD-A9BB91C6F6C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0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23C74-FF6B-2241-B24D-B1C36CC1A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E8D45F-F147-3A44-AEE2-64D4E05E6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410AC-C229-8540-894C-38DE22D2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27FD-0C04-B74E-923F-A8FBFE1A4788}" type="datetimeFigureOut">
              <a:rPr lang="ru-RU" smtClean="0"/>
              <a:t>вт, 17 ноя 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9AD5F-409F-034E-B5F0-AA169870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28DC5-F86D-1547-9977-145E3D97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6E9-DCB9-B54D-BB90-194D28F20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4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8C66-9D13-EF4A-8D64-A8A9CB18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7AB318-E7BD-BA47-88EB-1742D6DE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9B37A-AE84-D545-BACD-AE1AD2371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9529B-6C10-F943-8484-EF4F1FDA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CA46D-DF7E-4642-B098-9CE480D7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652" r:id="rId2"/>
    <p:sldLayoutId id="2147483679" r:id="rId3"/>
    <p:sldLayoutId id="2147483695" r:id="rId4"/>
    <p:sldLayoutId id="2147483731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i="0" kern="1200" dirty="0">
          <a:solidFill>
            <a:schemeClr val="tx1"/>
          </a:solidFill>
          <a:latin typeface="Neris Blac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ris Ligh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ris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ris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eris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eris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35DD-F7E4-3147-AF62-04777600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FCD8E4-D570-0D48-8C48-21692E3B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B8C31-E459-7745-86BD-529545677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27FD-0C04-B74E-923F-A8FBFE1A4788}" type="datetimeFigureOut">
              <a:rPr lang="ru-RU" smtClean="0"/>
              <a:t>вт, 17 ноя 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31A00-B01B-174A-BA46-683073D0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D713A5-636E-5A49-AE48-BFEE1DD7B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66E9-DCB9-B54D-BB90-194D28F20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43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slide" Target="slide7.xml"/><Relationship Id="rId5" Type="http://schemas.openxmlformats.org/officeDocument/2006/relationships/diagramColors" Target="../diagrams/colors1.xml"/><Relationship Id="rId10" Type="http://schemas.openxmlformats.org/officeDocument/2006/relationships/slide" Target="slide6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5.xml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5FA1B4-16FD-4D5C-83B6-4FDA3ECA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444B5C-9429-49CB-9900-9BFF9EC9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525"/>
          <a:stretch>
            <a:fillRect/>
          </a:stretch>
        </p:blipFill>
        <p:spPr>
          <a:xfrm>
            <a:off x="1" y="0"/>
            <a:ext cx="4690855" cy="6858000"/>
          </a:xfrm>
          <a:custGeom>
            <a:avLst/>
            <a:gdLst>
              <a:gd name="connsiteX0" fmla="*/ 0 w 4690855"/>
              <a:gd name="connsiteY0" fmla="*/ 0 h 6858000"/>
              <a:gd name="connsiteX1" fmla="*/ 4690855 w 4690855"/>
              <a:gd name="connsiteY1" fmla="*/ 0 h 6858000"/>
              <a:gd name="connsiteX2" fmla="*/ 2976354 w 4690855"/>
              <a:gd name="connsiteY2" fmla="*/ 6858000 h 6858000"/>
              <a:gd name="connsiteX3" fmla="*/ 0 w 46908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0855" h="6858000">
                <a:moveTo>
                  <a:pt x="0" y="0"/>
                </a:moveTo>
                <a:lnTo>
                  <a:pt x="4690855" y="0"/>
                </a:lnTo>
                <a:lnTo>
                  <a:pt x="2976354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sx="101000" sy="101000" algn="l" rotWithShape="0">
              <a:prstClr val="black">
                <a:alpha val="6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EC9308-F980-48A3-9435-B66765C3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588"/>
          <a:stretch>
            <a:fillRect/>
          </a:stretch>
        </p:blipFill>
        <p:spPr>
          <a:xfrm>
            <a:off x="1" y="0"/>
            <a:ext cx="2976355" cy="6858000"/>
          </a:xfrm>
          <a:custGeom>
            <a:avLst/>
            <a:gdLst>
              <a:gd name="connsiteX0" fmla="*/ 0 w 2976355"/>
              <a:gd name="connsiteY0" fmla="*/ 0 h 6858000"/>
              <a:gd name="connsiteX1" fmla="*/ 585722 w 2976355"/>
              <a:gd name="connsiteY1" fmla="*/ 0 h 6858000"/>
              <a:gd name="connsiteX2" fmla="*/ 2300222 w 2976355"/>
              <a:gd name="connsiteY2" fmla="*/ 6857999 h 6858000"/>
              <a:gd name="connsiteX3" fmla="*/ 2976355 w 2976355"/>
              <a:gd name="connsiteY3" fmla="*/ 6857999 h 6858000"/>
              <a:gd name="connsiteX4" fmla="*/ 2976354 w 2976355"/>
              <a:gd name="connsiteY4" fmla="*/ 6858000 h 6858000"/>
              <a:gd name="connsiteX5" fmla="*/ 0 w 29763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6355" h="6858000">
                <a:moveTo>
                  <a:pt x="0" y="0"/>
                </a:moveTo>
                <a:lnTo>
                  <a:pt x="585722" y="0"/>
                </a:lnTo>
                <a:lnTo>
                  <a:pt x="2300222" y="6857999"/>
                </a:lnTo>
                <a:lnTo>
                  <a:pt x="2976355" y="6857999"/>
                </a:lnTo>
                <a:lnTo>
                  <a:pt x="2976354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sx="101000" sy="101000" algn="l" rotWithShape="0">
              <a:prstClr val="black">
                <a:alpha val="6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E2BA38-C144-48CB-9F78-D6442A4A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908"/>
          <a:stretch>
            <a:fillRect/>
          </a:stretch>
        </p:blipFill>
        <p:spPr>
          <a:xfrm>
            <a:off x="63286" y="-4"/>
            <a:ext cx="1230455" cy="6858000"/>
          </a:xfrm>
          <a:custGeom>
            <a:avLst/>
            <a:gdLst>
              <a:gd name="connsiteX0" fmla="*/ 0 w 1230455"/>
              <a:gd name="connsiteY0" fmla="*/ 0 h 6858000"/>
              <a:gd name="connsiteX1" fmla="*/ 1230455 w 1230455"/>
              <a:gd name="connsiteY1" fmla="*/ 0 h 6858000"/>
              <a:gd name="connsiteX2" fmla="*/ 245 w 1230455"/>
              <a:gd name="connsiteY2" fmla="*/ 6858000 h 6858000"/>
              <a:gd name="connsiteX3" fmla="*/ 0 w 12304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455" h="6858000">
                <a:moveTo>
                  <a:pt x="0" y="0"/>
                </a:moveTo>
                <a:lnTo>
                  <a:pt x="1230455" y="0"/>
                </a:lnTo>
                <a:lnTo>
                  <a:pt x="245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sx="101000" sy="101000" algn="l" rotWithShape="0">
              <a:prstClr val="black">
                <a:alpha val="6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CDB768-2252-4FE4-95A3-F672607DA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483" r="1"/>
          <a:stretch/>
        </p:blipFill>
        <p:spPr>
          <a:xfrm>
            <a:off x="7627715" y="0"/>
            <a:ext cx="4573923" cy="6858000"/>
          </a:xfrm>
          <a:custGeom>
            <a:avLst/>
            <a:gdLst>
              <a:gd name="connsiteX0" fmla="*/ 0 w 4086225"/>
              <a:gd name="connsiteY0" fmla="*/ 0 h 6858000"/>
              <a:gd name="connsiteX1" fmla="*/ 4086225 w 4086225"/>
              <a:gd name="connsiteY1" fmla="*/ 0 h 6858000"/>
              <a:gd name="connsiteX2" fmla="*/ 4086225 w 4086225"/>
              <a:gd name="connsiteY2" fmla="*/ 6858000 h 6858000"/>
              <a:gd name="connsiteX3" fmla="*/ 1714500 w 4086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225" h="6858000">
                <a:moveTo>
                  <a:pt x="0" y="0"/>
                </a:moveTo>
                <a:lnTo>
                  <a:pt x="4086225" y="0"/>
                </a:lnTo>
                <a:lnTo>
                  <a:pt x="4086225" y="6858000"/>
                </a:lnTo>
                <a:lnTo>
                  <a:pt x="1714500" y="6858000"/>
                </a:lnTo>
                <a:close/>
              </a:path>
            </a:pathLst>
          </a:custGeom>
          <a:effectLst>
            <a:outerShdw blurRad="508000" dist="38100" dir="10800000" sx="101000" sy="101000" algn="r" rotWithShape="0">
              <a:prstClr val="black">
                <a:alpha val="60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94B2F0-A272-4E4E-A80B-1AED999F3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73"/>
          <a:stretch>
            <a:fillRect/>
          </a:stretch>
        </p:blipFill>
        <p:spPr>
          <a:xfrm>
            <a:off x="10191526" y="0"/>
            <a:ext cx="2014931" cy="6858000"/>
          </a:xfrm>
          <a:custGeom>
            <a:avLst/>
            <a:gdLst>
              <a:gd name="connsiteX0" fmla="*/ 1295400 w 2014931"/>
              <a:gd name="connsiteY0" fmla="*/ 0 h 6858000"/>
              <a:gd name="connsiteX1" fmla="*/ 2014931 w 2014931"/>
              <a:gd name="connsiteY1" fmla="*/ 0 h 6858000"/>
              <a:gd name="connsiteX2" fmla="*/ 2014931 w 2014931"/>
              <a:gd name="connsiteY2" fmla="*/ 6858000 h 6858000"/>
              <a:gd name="connsiteX3" fmla="*/ 0 w 20149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931" h="6858000">
                <a:moveTo>
                  <a:pt x="1295400" y="0"/>
                </a:moveTo>
                <a:lnTo>
                  <a:pt x="2014931" y="0"/>
                </a:lnTo>
                <a:lnTo>
                  <a:pt x="2014931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dir="10800000" sx="101000" sy="101000" algn="r" rotWithShape="0">
              <a:prstClr val="black">
                <a:alpha val="60000"/>
              </a:prst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2000F1A-5E5B-4A0A-8743-ECE5C252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07"/>
          <a:stretch>
            <a:fillRect/>
          </a:stretch>
        </p:blipFill>
        <p:spPr>
          <a:xfrm>
            <a:off x="10168991" y="0"/>
            <a:ext cx="2023009" cy="6858000"/>
          </a:xfrm>
          <a:custGeom>
            <a:avLst/>
            <a:gdLst>
              <a:gd name="connsiteX0" fmla="*/ 0 w 2023009"/>
              <a:gd name="connsiteY0" fmla="*/ 0 h 6858000"/>
              <a:gd name="connsiteX1" fmla="*/ 2023009 w 2023009"/>
              <a:gd name="connsiteY1" fmla="*/ 0 h 6858000"/>
              <a:gd name="connsiteX2" fmla="*/ 2023009 w 2023009"/>
              <a:gd name="connsiteY2" fmla="*/ 6858000 h 6858000"/>
              <a:gd name="connsiteX3" fmla="*/ 1509672 w 20230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09" h="6858000">
                <a:moveTo>
                  <a:pt x="0" y="0"/>
                </a:moveTo>
                <a:lnTo>
                  <a:pt x="2023009" y="0"/>
                </a:lnTo>
                <a:lnTo>
                  <a:pt x="2023009" y="6858000"/>
                </a:lnTo>
                <a:lnTo>
                  <a:pt x="1509672" y="6858000"/>
                </a:lnTo>
                <a:close/>
              </a:path>
            </a:pathLst>
          </a:custGeom>
          <a:effectLst>
            <a:outerShdw blurRad="508000" dist="38100" dir="10800000" sx="101000" sy="101000" algn="r" rotWithShape="0">
              <a:prstClr val="black">
                <a:alpha val="60000"/>
              </a:prstClr>
            </a:outerShdw>
          </a:effectLst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31C7EC9-D389-45A3-ACC2-5438BDD6C67B}"/>
              </a:ext>
            </a:extLst>
          </p:cNvPr>
          <p:cNvGrpSpPr/>
          <p:nvPr/>
        </p:nvGrpSpPr>
        <p:grpSpPr>
          <a:xfrm>
            <a:off x="4929187" y="2286000"/>
            <a:ext cx="2333625" cy="2286000"/>
            <a:chOff x="4929187" y="2286000"/>
            <a:chExt cx="2333625" cy="2286000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5F49A59-AF64-4353-BE93-8E5066B27D42}"/>
                </a:ext>
              </a:extLst>
            </p:cNvPr>
            <p:cNvSpPr/>
            <p:nvPr/>
          </p:nvSpPr>
          <p:spPr>
            <a:xfrm>
              <a:off x="5465178" y="2633240"/>
              <a:ext cx="1261641" cy="116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2630D97C-185C-47CA-A3B3-8725CB74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187" y="2286000"/>
              <a:ext cx="2333625" cy="2286000"/>
            </a:xfrm>
            <a:prstGeom prst="rect">
              <a:avLst/>
            </a:prstGeom>
          </p:spPr>
        </p:pic>
      </p:grpSp>
      <p:sp>
        <p:nvSpPr>
          <p:cNvPr id="59" name="Дуга 58">
            <a:extLst>
              <a:ext uri="{FF2B5EF4-FFF2-40B4-BE49-F238E27FC236}">
                <a16:creationId xmlns:a16="http://schemas.microsoft.com/office/drawing/2014/main" id="{45614DA2-B882-4D75-83B8-C77EBBBCD3DD}"/>
              </a:ext>
            </a:extLst>
          </p:cNvPr>
          <p:cNvSpPr/>
          <p:nvPr/>
        </p:nvSpPr>
        <p:spPr>
          <a:xfrm rot="10800000">
            <a:off x="3638307" y="-7201382"/>
            <a:ext cx="4915382" cy="4915382"/>
          </a:xfrm>
          <a:prstGeom prst="arc">
            <a:avLst>
              <a:gd name="adj1" fmla="val 11972468"/>
              <a:gd name="adj2" fmla="val 20439203"/>
            </a:avLst>
          </a:prstGeom>
          <a:ln w="3175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Дуга 71">
            <a:extLst>
              <a:ext uri="{FF2B5EF4-FFF2-40B4-BE49-F238E27FC236}">
                <a16:creationId xmlns:a16="http://schemas.microsoft.com/office/drawing/2014/main" id="{4BBFEDE5-263D-48E4-A85D-31EEE084FD4F}"/>
              </a:ext>
            </a:extLst>
          </p:cNvPr>
          <p:cNvSpPr/>
          <p:nvPr/>
        </p:nvSpPr>
        <p:spPr>
          <a:xfrm>
            <a:off x="3542716" y="-4396450"/>
            <a:ext cx="4915382" cy="4842521"/>
          </a:xfrm>
          <a:prstGeom prst="arc">
            <a:avLst>
              <a:gd name="adj1" fmla="val 12307071"/>
              <a:gd name="adj2" fmla="val 20307703"/>
            </a:avLst>
          </a:prstGeom>
          <a:ln w="3175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Заголовок 23">
            <a:extLst>
              <a:ext uri="{FF2B5EF4-FFF2-40B4-BE49-F238E27FC236}">
                <a16:creationId xmlns:a16="http://schemas.microsoft.com/office/drawing/2014/main" id="{A9298B84-3AC6-4689-B73C-AFD35683BAFC}"/>
              </a:ext>
            </a:extLst>
          </p:cNvPr>
          <p:cNvSpPr txBox="1">
            <a:spLocks/>
          </p:cNvSpPr>
          <p:nvPr/>
        </p:nvSpPr>
        <p:spPr>
          <a:xfrm>
            <a:off x="4727876" y="-4205157"/>
            <a:ext cx="3802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400" b="1" i="0" kern="1200" dirty="0">
                <a:solidFill>
                  <a:schemeClr val="tx1"/>
                </a:solidFill>
                <a:latin typeface="Neris Black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DISCORD</a:t>
            </a:r>
          </a:p>
        </p:txBody>
      </p:sp>
      <p:sp>
        <p:nvSpPr>
          <p:cNvPr id="74" name="Текст 24">
            <a:extLst>
              <a:ext uri="{FF2B5EF4-FFF2-40B4-BE49-F238E27FC236}">
                <a16:creationId xmlns:a16="http://schemas.microsoft.com/office/drawing/2014/main" id="{FF0F2659-9B40-482A-BB4B-63A1E2ACFEBB}"/>
              </a:ext>
            </a:extLst>
          </p:cNvPr>
          <p:cNvSpPr txBox="1">
            <a:spLocks/>
          </p:cNvSpPr>
          <p:nvPr/>
        </p:nvSpPr>
        <p:spPr>
          <a:xfrm>
            <a:off x="4690856" y="-3576386"/>
            <a:ext cx="3283988" cy="541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Сухарев Александр</a:t>
            </a:r>
          </a:p>
        </p:txBody>
      </p: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0805A508-86D7-4C87-920D-F9BD5D36AEFD}"/>
              </a:ext>
            </a:extLst>
          </p:cNvPr>
          <p:cNvGrpSpPr/>
          <p:nvPr/>
        </p:nvGrpSpPr>
        <p:grpSpPr>
          <a:xfrm>
            <a:off x="5561171" y="-3833830"/>
            <a:ext cx="878472" cy="878472"/>
            <a:chOff x="5656764" y="4209570"/>
            <a:chExt cx="878472" cy="878472"/>
          </a:xfrm>
        </p:grpSpPr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BF481535-8476-40D4-875F-923E947679A6}"/>
                </a:ext>
              </a:extLst>
            </p:cNvPr>
            <p:cNvSpPr/>
            <p:nvPr/>
          </p:nvSpPr>
          <p:spPr>
            <a:xfrm>
              <a:off x="5656764" y="4209570"/>
              <a:ext cx="878472" cy="8784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3896F2A0-CCDA-4CCC-AD69-A7E662EF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1355" y="4313364"/>
              <a:ext cx="669290" cy="6692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882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651B3E-4F81-49C1-83FF-BE74E32B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7445" y="-1016688"/>
            <a:ext cx="15806890" cy="88913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444B5C-9429-49CB-9900-9BFF9EC9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1525"/>
          <a:stretch>
            <a:fillRect/>
          </a:stretch>
        </p:blipFill>
        <p:spPr>
          <a:xfrm>
            <a:off x="-4265120" y="-4653583"/>
            <a:ext cx="7873894" cy="11511583"/>
          </a:xfrm>
          <a:custGeom>
            <a:avLst/>
            <a:gdLst>
              <a:gd name="connsiteX0" fmla="*/ 0 w 4690855"/>
              <a:gd name="connsiteY0" fmla="*/ 0 h 6858000"/>
              <a:gd name="connsiteX1" fmla="*/ 4690855 w 4690855"/>
              <a:gd name="connsiteY1" fmla="*/ 0 h 6858000"/>
              <a:gd name="connsiteX2" fmla="*/ 2976354 w 4690855"/>
              <a:gd name="connsiteY2" fmla="*/ 6858000 h 6858000"/>
              <a:gd name="connsiteX3" fmla="*/ 0 w 46908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0855" h="6858000">
                <a:moveTo>
                  <a:pt x="0" y="0"/>
                </a:moveTo>
                <a:lnTo>
                  <a:pt x="4690855" y="0"/>
                </a:lnTo>
                <a:lnTo>
                  <a:pt x="2976354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sx="101000" sy="101000" algn="l" rotWithShape="0">
              <a:prstClr val="black">
                <a:alpha val="6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EC9308-F980-48A3-9435-B66765C3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588"/>
          <a:stretch>
            <a:fillRect/>
          </a:stretch>
        </p:blipFill>
        <p:spPr>
          <a:xfrm>
            <a:off x="-453965" y="81023"/>
            <a:ext cx="3786584" cy="8724898"/>
          </a:xfrm>
          <a:custGeom>
            <a:avLst/>
            <a:gdLst>
              <a:gd name="connsiteX0" fmla="*/ 0 w 2976355"/>
              <a:gd name="connsiteY0" fmla="*/ 0 h 6858000"/>
              <a:gd name="connsiteX1" fmla="*/ 585722 w 2976355"/>
              <a:gd name="connsiteY1" fmla="*/ 0 h 6858000"/>
              <a:gd name="connsiteX2" fmla="*/ 2300222 w 2976355"/>
              <a:gd name="connsiteY2" fmla="*/ 6857999 h 6858000"/>
              <a:gd name="connsiteX3" fmla="*/ 2976355 w 2976355"/>
              <a:gd name="connsiteY3" fmla="*/ 6857999 h 6858000"/>
              <a:gd name="connsiteX4" fmla="*/ 2976354 w 2976355"/>
              <a:gd name="connsiteY4" fmla="*/ 6858000 h 6858000"/>
              <a:gd name="connsiteX5" fmla="*/ 0 w 29763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6355" h="6858000">
                <a:moveTo>
                  <a:pt x="0" y="0"/>
                </a:moveTo>
                <a:lnTo>
                  <a:pt x="585722" y="0"/>
                </a:lnTo>
                <a:lnTo>
                  <a:pt x="2300222" y="6857999"/>
                </a:lnTo>
                <a:lnTo>
                  <a:pt x="2976355" y="6857999"/>
                </a:lnTo>
                <a:lnTo>
                  <a:pt x="2976354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sx="101000" sy="101000" algn="l" rotWithShape="0">
              <a:prstClr val="black">
                <a:alpha val="6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E2BA38-C144-48CB-9F78-D6442A4A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908"/>
          <a:stretch>
            <a:fillRect/>
          </a:stretch>
        </p:blipFill>
        <p:spPr>
          <a:xfrm>
            <a:off x="-154665" y="-1263593"/>
            <a:ext cx="1398331" cy="7793665"/>
          </a:xfrm>
          <a:custGeom>
            <a:avLst/>
            <a:gdLst>
              <a:gd name="connsiteX0" fmla="*/ 0 w 1230455"/>
              <a:gd name="connsiteY0" fmla="*/ 0 h 6858000"/>
              <a:gd name="connsiteX1" fmla="*/ 1230455 w 1230455"/>
              <a:gd name="connsiteY1" fmla="*/ 0 h 6858000"/>
              <a:gd name="connsiteX2" fmla="*/ 245 w 1230455"/>
              <a:gd name="connsiteY2" fmla="*/ 6858000 h 6858000"/>
              <a:gd name="connsiteX3" fmla="*/ 0 w 12304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455" h="6858000">
                <a:moveTo>
                  <a:pt x="0" y="0"/>
                </a:moveTo>
                <a:lnTo>
                  <a:pt x="1230455" y="0"/>
                </a:lnTo>
                <a:lnTo>
                  <a:pt x="245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sx="101000" sy="101000" algn="l" rotWithShape="0">
              <a:prstClr val="black">
                <a:alpha val="6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CDB768-2252-4FE4-95A3-F672607DA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483" r="1"/>
          <a:stretch/>
        </p:blipFill>
        <p:spPr>
          <a:xfrm>
            <a:off x="8703736" y="-4263632"/>
            <a:ext cx="7285849" cy="10924179"/>
          </a:xfrm>
          <a:custGeom>
            <a:avLst/>
            <a:gdLst>
              <a:gd name="connsiteX0" fmla="*/ 0 w 4086225"/>
              <a:gd name="connsiteY0" fmla="*/ 0 h 6858000"/>
              <a:gd name="connsiteX1" fmla="*/ 4086225 w 4086225"/>
              <a:gd name="connsiteY1" fmla="*/ 0 h 6858000"/>
              <a:gd name="connsiteX2" fmla="*/ 4086225 w 4086225"/>
              <a:gd name="connsiteY2" fmla="*/ 6858000 h 6858000"/>
              <a:gd name="connsiteX3" fmla="*/ 1714500 w 4086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225" h="6858000">
                <a:moveTo>
                  <a:pt x="0" y="0"/>
                </a:moveTo>
                <a:lnTo>
                  <a:pt x="4086225" y="0"/>
                </a:lnTo>
                <a:lnTo>
                  <a:pt x="4086225" y="6858000"/>
                </a:lnTo>
                <a:lnTo>
                  <a:pt x="1714500" y="6858000"/>
                </a:lnTo>
                <a:close/>
              </a:path>
            </a:pathLst>
          </a:custGeom>
          <a:effectLst>
            <a:outerShdw blurRad="508000" dist="38100" dir="10800000" sx="101000" sy="101000" algn="r" rotWithShape="0">
              <a:prstClr val="black">
                <a:alpha val="60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94B2F0-A272-4E4E-A80B-1AED999F3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73"/>
          <a:stretch>
            <a:fillRect/>
          </a:stretch>
        </p:blipFill>
        <p:spPr>
          <a:xfrm>
            <a:off x="9778511" y="-787078"/>
            <a:ext cx="3623232" cy="12331998"/>
          </a:xfrm>
          <a:custGeom>
            <a:avLst/>
            <a:gdLst>
              <a:gd name="connsiteX0" fmla="*/ 1295400 w 2014931"/>
              <a:gd name="connsiteY0" fmla="*/ 0 h 6858000"/>
              <a:gd name="connsiteX1" fmla="*/ 2014931 w 2014931"/>
              <a:gd name="connsiteY1" fmla="*/ 0 h 6858000"/>
              <a:gd name="connsiteX2" fmla="*/ 2014931 w 2014931"/>
              <a:gd name="connsiteY2" fmla="*/ 6858000 h 6858000"/>
              <a:gd name="connsiteX3" fmla="*/ 0 w 20149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931" h="6858000">
                <a:moveTo>
                  <a:pt x="1295400" y="0"/>
                </a:moveTo>
                <a:lnTo>
                  <a:pt x="2014931" y="0"/>
                </a:lnTo>
                <a:lnTo>
                  <a:pt x="2014931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0" dist="38100" dir="10800000" sx="101000" sy="101000" algn="r" rotWithShape="0">
              <a:prstClr val="black">
                <a:alpha val="60000"/>
              </a:prst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2000F1A-5E5B-4A0A-8743-ECE5C252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07"/>
          <a:stretch>
            <a:fillRect/>
          </a:stretch>
        </p:blipFill>
        <p:spPr>
          <a:xfrm>
            <a:off x="9697024" y="-7185249"/>
            <a:ext cx="3866344" cy="13106905"/>
          </a:xfrm>
          <a:custGeom>
            <a:avLst/>
            <a:gdLst>
              <a:gd name="connsiteX0" fmla="*/ 0 w 2023009"/>
              <a:gd name="connsiteY0" fmla="*/ 0 h 6858000"/>
              <a:gd name="connsiteX1" fmla="*/ 2023009 w 2023009"/>
              <a:gd name="connsiteY1" fmla="*/ 0 h 6858000"/>
              <a:gd name="connsiteX2" fmla="*/ 2023009 w 2023009"/>
              <a:gd name="connsiteY2" fmla="*/ 6858000 h 6858000"/>
              <a:gd name="connsiteX3" fmla="*/ 1509672 w 20230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09" h="6858000">
                <a:moveTo>
                  <a:pt x="0" y="0"/>
                </a:moveTo>
                <a:lnTo>
                  <a:pt x="2023009" y="0"/>
                </a:lnTo>
                <a:lnTo>
                  <a:pt x="2023009" y="6858000"/>
                </a:lnTo>
                <a:lnTo>
                  <a:pt x="1509672" y="6858000"/>
                </a:lnTo>
                <a:close/>
              </a:path>
            </a:pathLst>
          </a:custGeom>
          <a:effectLst>
            <a:outerShdw blurRad="508000" dist="38100" dir="10800000" sx="101000" sy="101000" algn="r" rotWithShape="0">
              <a:prstClr val="black">
                <a:alpha val="60000"/>
              </a:prstClr>
            </a:outerShdw>
          </a:effectLst>
        </p:spPr>
      </p:pic>
      <p:sp>
        <p:nvSpPr>
          <p:cNvPr id="24" name="Дуга 23">
            <a:extLst>
              <a:ext uri="{FF2B5EF4-FFF2-40B4-BE49-F238E27FC236}">
                <a16:creationId xmlns:a16="http://schemas.microsoft.com/office/drawing/2014/main" id="{55CB18FE-690A-4FF4-A5FD-2B4A67DD5ACB}"/>
              </a:ext>
            </a:extLst>
          </p:cNvPr>
          <p:cNvSpPr/>
          <p:nvPr/>
        </p:nvSpPr>
        <p:spPr>
          <a:xfrm>
            <a:off x="3630582" y="1430672"/>
            <a:ext cx="4915382" cy="4915382"/>
          </a:xfrm>
          <a:prstGeom prst="arc">
            <a:avLst>
              <a:gd name="adj1" fmla="val 12307071"/>
              <a:gd name="adj2" fmla="val 20307703"/>
            </a:avLst>
          </a:prstGeom>
          <a:ln w="3175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>
            <a:extLst>
              <a:ext uri="{FF2B5EF4-FFF2-40B4-BE49-F238E27FC236}">
                <a16:creationId xmlns:a16="http://schemas.microsoft.com/office/drawing/2014/main" id="{5AB61983-B279-4BAD-9891-F7381504E8F6}"/>
              </a:ext>
            </a:extLst>
          </p:cNvPr>
          <p:cNvSpPr/>
          <p:nvPr/>
        </p:nvSpPr>
        <p:spPr>
          <a:xfrm rot="10800000">
            <a:off x="3638307" y="1014057"/>
            <a:ext cx="4915382" cy="4915382"/>
          </a:xfrm>
          <a:prstGeom prst="arc">
            <a:avLst>
              <a:gd name="adj1" fmla="val 12018023"/>
              <a:gd name="adj2" fmla="val 20439203"/>
            </a:avLst>
          </a:prstGeom>
          <a:ln w="3175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23">
            <a:extLst>
              <a:ext uri="{FF2B5EF4-FFF2-40B4-BE49-F238E27FC236}">
                <a16:creationId xmlns:a16="http://schemas.microsoft.com/office/drawing/2014/main" id="{B2A95EE0-41B5-466D-894D-BD667898A807}"/>
              </a:ext>
            </a:extLst>
          </p:cNvPr>
          <p:cNvSpPr txBox="1">
            <a:spLocks/>
          </p:cNvSpPr>
          <p:nvPr/>
        </p:nvSpPr>
        <p:spPr>
          <a:xfrm>
            <a:off x="4193580" y="3060329"/>
            <a:ext cx="3844628" cy="737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400" b="1" i="0" kern="1200" dirty="0">
                <a:solidFill>
                  <a:schemeClr val="tx1"/>
                </a:solidFill>
                <a:latin typeface="Neris Black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DISCORD</a:t>
            </a:r>
          </a:p>
        </p:txBody>
      </p:sp>
      <p:sp>
        <p:nvSpPr>
          <p:cNvPr id="27" name="Текст 24">
            <a:extLst>
              <a:ext uri="{FF2B5EF4-FFF2-40B4-BE49-F238E27FC236}">
                <a16:creationId xmlns:a16="http://schemas.microsoft.com/office/drawing/2014/main" id="{14EF5895-A0F8-48F6-9AD0-F4E727BA20D3}"/>
              </a:ext>
            </a:extLst>
          </p:cNvPr>
          <p:cNvSpPr txBox="1">
            <a:spLocks/>
          </p:cNvSpPr>
          <p:nvPr/>
        </p:nvSpPr>
        <p:spPr>
          <a:xfrm>
            <a:off x="4407394" y="3797670"/>
            <a:ext cx="3377212" cy="541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eris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Сухарев Александр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A7B715B-F73A-4E8D-B782-7D20F48267C2}"/>
              </a:ext>
            </a:extLst>
          </p:cNvPr>
          <p:cNvGrpSpPr/>
          <p:nvPr/>
        </p:nvGrpSpPr>
        <p:grpSpPr>
          <a:xfrm>
            <a:off x="5656762" y="4444683"/>
            <a:ext cx="878472" cy="878472"/>
            <a:chOff x="5656762" y="4444683"/>
            <a:chExt cx="878472" cy="87847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5A727AC-588C-476E-94B1-6590B7C11139}"/>
                </a:ext>
              </a:extLst>
            </p:cNvPr>
            <p:cNvSpPr/>
            <p:nvPr/>
          </p:nvSpPr>
          <p:spPr>
            <a:xfrm>
              <a:off x="5656762" y="4444683"/>
              <a:ext cx="878472" cy="8784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1B931B22-D72E-4180-AF1C-1CF4721A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1353" y="4548477"/>
              <a:ext cx="669290" cy="6692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6801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A1B1C8-9DE2-40E1-8015-FC30CA05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86" y="923148"/>
            <a:ext cx="4110122" cy="4284802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5CB21DB5-ACCE-D644-96C4-5165B0BA0F95}"/>
              </a:ext>
            </a:extLst>
          </p:cNvPr>
          <p:cNvSpPr txBox="1"/>
          <p:nvPr/>
        </p:nvSpPr>
        <p:spPr>
          <a:xfrm>
            <a:off x="860952" y="539031"/>
            <a:ext cx="411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Структура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5BFABA8-8EB5-4F28-A3D8-E6C6821F4499}"/>
              </a:ext>
            </a:extLst>
          </p:cNvPr>
          <p:cNvGrpSpPr/>
          <p:nvPr/>
        </p:nvGrpSpPr>
        <p:grpSpPr>
          <a:xfrm>
            <a:off x="-7220279" y="916423"/>
            <a:ext cx="5590924" cy="634749"/>
            <a:chOff x="-1030495" y="1291504"/>
            <a:chExt cx="5590924" cy="634749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50B42D8-73AB-46F9-9C26-888FD71C25E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469932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021C5A6-1F5D-4129-A89B-C32AF4CF3D0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TextBox 52">
            <a:hlinkClick r:id="rId4" action="ppaction://hlinksldjump"/>
            <a:extLst>
              <a:ext uri="{FF2B5EF4-FFF2-40B4-BE49-F238E27FC236}">
                <a16:creationId xmlns:a16="http://schemas.microsoft.com/office/drawing/2014/main" id="{36ECE625-8AD1-41EE-BB1B-A36B68DAEF57}"/>
              </a:ext>
            </a:extLst>
          </p:cNvPr>
          <p:cNvSpPr txBox="1"/>
          <p:nvPr/>
        </p:nvSpPr>
        <p:spPr>
          <a:xfrm>
            <a:off x="860952" y="2113059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Особенности</a:t>
            </a:r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154A83FA-8591-4390-B93B-69969BC25FBF}"/>
              </a:ext>
            </a:extLst>
          </p:cNvPr>
          <p:cNvGrpSpPr/>
          <p:nvPr/>
        </p:nvGrpSpPr>
        <p:grpSpPr>
          <a:xfrm>
            <a:off x="-7220279" y="2490451"/>
            <a:ext cx="6401148" cy="634749"/>
            <a:chOff x="-1030495" y="1291504"/>
            <a:chExt cx="6401148" cy="634749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1FE71796-0119-4F11-93F3-FAD2B4FF196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50954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CABDC52C-D9C4-4B5D-91CC-EC1B0D627E43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8" name="TextBox 57">
            <a:hlinkClick r:id="rId5" action="ppaction://hlinksldjump"/>
            <a:extLst>
              <a:ext uri="{FF2B5EF4-FFF2-40B4-BE49-F238E27FC236}">
                <a16:creationId xmlns:a16="http://schemas.microsoft.com/office/drawing/2014/main" id="{8FE2C423-E47C-467B-8031-F6026333E38B}"/>
              </a:ext>
            </a:extLst>
          </p:cNvPr>
          <p:cNvSpPr txBox="1"/>
          <p:nvPr/>
        </p:nvSpPr>
        <p:spPr>
          <a:xfrm>
            <a:off x="810152" y="3687087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Технологии</a:t>
            </a:r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DAFBCCC2-1E9D-4B75-830F-3A1AF0F52F23}"/>
              </a:ext>
            </a:extLst>
          </p:cNvPr>
          <p:cNvGrpSpPr/>
          <p:nvPr/>
        </p:nvGrpSpPr>
        <p:grpSpPr>
          <a:xfrm>
            <a:off x="-7220279" y="4064479"/>
            <a:ext cx="6030758" cy="634749"/>
            <a:chOff x="-1030495" y="1291504"/>
            <a:chExt cx="6030758" cy="634749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893D3C06-2BA6-45A5-9C83-B92F3900CE60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13915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3ABCC95A-8D16-43F6-853F-B97278C609CD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7" name="TextBox 66">
            <a:hlinkClick r:id="rId6" action="ppaction://hlinksldjump"/>
            <a:extLst>
              <a:ext uri="{FF2B5EF4-FFF2-40B4-BE49-F238E27FC236}">
                <a16:creationId xmlns:a16="http://schemas.microsoft.com/office/drawing/2014/main" id="{0DC6735F-ED6C-464D-814A-FA719D19A5AD}"/>
              </a:ext>
            </a:extLst>
          </p:cNvPr>
          <p:cNvSpPr txBox="1"/>
          <p:nvPr/>
        </p:nvSpPr>
        <p:spPr>
          <a:xfrm>
            <a:off x="860951" y="5261115"/>
            <a:ext cx="511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В разработке</a:t>
            </a:r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93D5913-402C-4128-8EDF-55B01CBD216D}"/>
              </a:ext>
            </a:extLst>
          </p:cNvPr>
          <p:cNvGrpSpPr/>
          <p:nvPr/>
        </p:nvGrpSpPr>
        <p:grpSpPr>
          <a:xfrm>
            <a:off x="-7220279" y="5638507"/>
            <a:ext cx="6773859" cy="634749"/>
            <a:chOff x="-1030495" y="1291504"/>
            <a:chExt cx="6773859" cy="634749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877A7405-BCCD-4506-BCDA-DFEE9F437705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88226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A229E65-B382-4830-98E2-022AD1294C4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E42B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6B5839E-2227-4887-A1A2-8951378529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2938"/>
          <a:stretch/>
        </p:blipFill>
        <p:spPr>
          <a:xfrm>
            <a:off x="0" y="0"/>
            <a:ext cx="860951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88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E4FD1964-D993-4A0D-9882-64FD61280AB3}"/>
              </a:ext>
            </a:extLst>
          </p:cNvPr>
          <p:cNvCxnSpPr>
            <a:cxnSpLocks/>
          </p:cNvCxnSpPr>
          <p:nvPr/>
        </p:nvCxnSpPr>
        <p:spPr>
          <a:xfrm>
            <a:off x="8122345" y="3988157"/>
            <a:ext cx="979098" cy="9648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F9E7665-A07C-4065-9A25-266758950A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72376" y="2526848"/>
            <a:ext cx="1441460" cy="1142087"/>
          </a:xfrm>
          <a:prstGeom prst="curvedConnector3">
            <a:avLst>
              <a:gd name="adj1" fmla="val 157709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35C6ADC-933A-4D36-A885-69A0606BAF8A}"/>
              </a:ext>
            </a:extLst>
          </p:cNvPr>
          <p:cNvGrpSpPr/>
          <p:nvPr/>
        </p:nvGrpSpPr>
        <p:grpSpPr>
          <a:xfrm>
            <a:off x="7691541" y="2490451"/>
            <a:ext cx="3792892" cy="2139500"/>
            <a:chOff x="7446481" y="3312104"/>
            <a:chExt cx="3792892" cy="21395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C3D84ECB-E919-42BD-8860-46817BB101E3}"/>
                </a:ext>
              </a:extLst>
            </p:cNvPr>
            <p:cNvSpPr/>
            <p:nvPr/>
          </p:nvSpPr>
          <p:spPr>
            <a:xfrm>
              <a:off x="7446481" y="3938940"/>
              <a:ext cx="977081" cy="8858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1" name="Схема 30">
              <a:extLst>
                <a:ext uri="{FF2B5EF4-FFF2-40B4-BE49-F238E27FC236}">
                  <a16:creationId xmlns:a16="http://schemas.microsoft.com/office/drawing/2014/main" id="{AD34851E-C093-4C2C-B346-ACAF1040B8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08317645"/>
                </p:ext>
              </p:extLst>
            </p:nvPr>
          </p:nvGraphicFramePr>
          <p:xfrm>
            <a:off x="7446481" y="3312104"/>
            <a:ext cx="3792892" cy="2139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5BFABA8-8EB5-4F28-A3D8-E6C6821F4499}"/>
              </a:ext>
            </a:extLst>
          </p:cNvPr>
          <p:cNvGrpSpPr/>
          <p:nvPr/>
        </p:nvGrpSpPr>
        <p:grpSpPr>
          <a:xfrm>
            <a:off x="-1026961" y="952931"/>
            <a:ext cx="5590924" cy="634749"/>
            <a:chOff x="-1030495" y="1291504"/>
            <a:chExt cx="5590924" cy="634749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50B42D8-73AB-46F9-9C26-888FD71C25E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469932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021C5A6-1F5D-4129-A89B-C32AF4CF3D0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154A83FA-8591-4390-B93B-69969BC25FBF}"/>
              </a:ext>
            </a:extLst>
          </p:cNvPr>
          <p:cNvGrpSpPr/>
          <p:nvPr/>
        </p:nvGrpSpPr>
        <p:grpSpPr>
          <a:xfrm>
            <a:off x="-7220279" y="2490451"/>
            <a:ext cx="6401148" cy="634749"/>
            <a:chOff x="-1030495" y="1291504"/>
            <a:chExt cx="6401148" cy="634749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1FE71796-0119-4F11-93F3-FAD2B4FF196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50954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CABDC52C-D9C4-4B5D-91CC-EC1B0D627E43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DAFBCCC2-1E9D-4B75-830F-3A1AF0F52F23}"/>
              </a:ext>
            </a:extLst>
          </p:cNvPr>
          <p:cNvGrpSpPr/>
          <p:nvPr/>
        </p:nvGrpSpPr>
        <p:grpSpPr>
          <a:xfrm>
            <a:off x="-7220279" y="4064479"/>
            <a:ext cx="6030758" cy="634749"/>
            <a:chOff x="-1030495" y="1291504"/>
            <a:chExt cx="6030758" cy="634749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893D3C06-2BA6-45A5-9C83-B92F3900CE60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13915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3ABCC95A-8D16-43F6-853F-B97278C609CD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93D5913-402C-4128-8EDF-55B01CBD216D}"/>
              </a:ext>
            </a:extLst>
          </p:cNvPr>
          <p:cNvGrpSpPr/>
          <p:nvPr/>
        </p:nvGrpSpPr>
        <p:grpSpPr>
          <a:xfrm>
            <a:off x="-7220279" y="5638507"/>
            <a:ext cx="6773859" cy="634749"/>
            <a:chOff x="-1030495" y="1291504"/>
            <a:chExt cx="6773859" cy="634749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877A7405-BCCD-4506-BCDA-DFEE9F437705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88226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A229E65-B382-4830-98E2-022AD1294C4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E42B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6B5839E-2227-4887-A1A2-8951378529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2938"/>
          <a:stretch/>
        </p:blipFill>
        <p:spPr>
          <a:xfrm>
            <a:off x="0" y="0"/>
            <a:ext cx="86095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hlinkClick r:id="rId8" action="ppaction://hlinksldjump"/>
            <a:extLst>
              <a:ext uri="{FF2B5EF4-FFF2-40B4-BE49-F238E27FC236}">
                <a16:creationId xmlns:a16="http://schemas.microsoft.com/office/drawing/2014/main" id="{3C2D1FF3-DFC9-4176-A8F5-17884DA5D9A5}"/>
              </a:ext>
            </a:extLst>
          </p:cNvPr>
          <p:cNvSpPr txBox="1"/>
          <p:nvPr/>
        </p:nvSpPr>
        <p:spPr>
          <a:xfrm>
            <a:off x="860952" y="539031"/>
            <a:ext cx="4110122" cy="61555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sx="80000" sy="8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4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Press Start 2P" pitchFamily="2" charset="0"/>
              </a:rPr>
              <a:t>Структура</a:t>
            </a:r>
          </a:p>
        </p:txBody>
      </p:sp>
      <p:sp>
        <p:nvSpPr>
          <p:cNvPr id="10" name="TextBox 9">
            <a:hlinkClick r:id="rId9" action="ppaction://hlinksldjump"/>
            <a:extLst>
              <a:ext uri="{FF2B5EF4-FFF2-40B4-BE49-F238E27FC236}">
                <a16:creationId xmlns:a16="http://schemas.microsoft.com/office/drawing/2014/main" id="{EFAAF825-FB3A-40B7-8FFB-80AD11FD2561}"/>
              </a:ext>
            </a:extLst>
          </p:cNvPr>
          <p:cNvSpPr txBox="1"/>
          <p:nvPr/>
        </p:nvSpPr>
        <p:spPr>
          <a:xfrm>
            <a:off x="860952" y="2113059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Особенности</a:t>
            </a:r>
          </a:p>
        </p:txBody>
      </p:sp>
      <p:sp>
        <p:nvSpPr>
          <p:cNvPr id="12" name="TextBox 11">
            <a:hlinkClick r:id="rId10" action="ppaction://hlinksldjump"/>
            <a:extLst>
              <a:ext uri="{FF2B5EF4-FFF2-40B4-BE49-F238E27FC236}">
                <a16:creationId xmlns:a16="http://schemas.microsoft.com/office/drawing/2014/main" id="{B3CA4229-ACF9-4290-8E74-05621EC09BBA}"/>
              </a:ext>
            </a:extLst>
          </p:cNvPr>
          <p:cNvSpPr txBox="1"/>
          <p:nvPr/>
        </p:nvSpPr>
        <p:spPr>
          <a:xfrm>
            <a:off x="810152" y="3687087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Технологии</a:t>
            </a:r>
          </a:p>
        </p:txBody>
      </p:sp>
      <p:sp>
        <p:nvSpPr>
          <p:cNvPr id="13" name="TextBox 12">
            <a:hlinkClick r:id="rId11" action="ppaction://hlinksldjump"/>
            <a:extLst>
              <a:ext uri="{FF2B5EF4-FFF2-40B4-BE49-F238E27FC236}">
                <a16:creationId xmlns:a16="http://schemas.microsoft.com/office/drawing/2014/main" id="{43139B3A-D72C-46A5-8476-AA59F72C64F9}"/>
              </a:ext>
            </a:extLst>
          </p:cNvPr>
          <p:cNvSpPr txBox="1"/>
          <p:nvPr/>
        </p:nvSpPr>
        <p:spPr>
          <a:xfrm>
            <a:off x="860951" y="5261115"/>
            <a:ext cx="511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В разработке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F602CF95-19F2-4462-925F-05779286B7EF}"/>
              </a:ext>
            </a:extLst>
          </p:cNvPr>
          <p:cNvGrpSpPr/>
          <p:nvPr/>
        </p:nvGrpSpPr>
        <p:grpSpPr>
          <a:xfrm>
            <a:off x="8996852" y="380457"/>
            <a:ext cx="878472" cy="878472"/>
            <a:chOff x="5656762" y="4444683"/>
            <a:chExt cx="878472" cy="878472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54E45BE2-F4B1-48A6-AD87-3E605E9BA765}"/>
                </a:ext>
              </a:extLst>
            </p:cNvPr>
            <p:cNvSpPr/>
            <p:nvPr/>
          </p:nvSpPr>
          <p:spPr>
            <a:xfrm>
              <a:off x="5656762" y="4444683"/>
              <a:ext cx="878472" cy="8784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7C601AC8-5FE7-43F1-A005-556838299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61353" y="4548477"/>
              <a:ext cx="669290" cy="66929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1A451A2-3DF3-49F1-991C-14F88D7B4A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167" b="92667" l="10000" r="90000">
                        <a14:foregroundMark x1="39556" y1="9667" x2="31000" y2="4500"/>
                        <a14:foregroundMark x1="45333" y1="88333" x2="53778" y2="88000"/>
                        <a14:foregroundMark x1="53778" y1="88000" x2="67000" y2="88667"/>
                        <a14:foregroundMark x1="66444" y1="92833" x2="25667" y2="91667"/>
                        <a14:foregroundMark x1="40083" y1="2290" x2="26111" y2="3667"/>
                        <a14:foregroundMark x1="26889" y1="2333" x2="32444" y2="1167"/>
                        <a14:foregroundMark x1="46982" y1="2051" x2="48889" y2="2167"/>
                        <a14:foregroundMark x1="32444" y1="1167" x2="39797" y2="1614"/>
                        <a14:backgroundMark x1="68444" y1="98667" x2="21444" y2="99667"/>
                        <a14:backgroundMark x1="40333" y1="98167" x2="59444" y2="99333"/>
                        <a14:backgroundMark x1="59444" y1="99333" x2="64778" y2="97667"/>
                        <a14:backgroundMark x1="65667" y1="97667" x2="64333" y2="97000"/>
                        <a14:backgroundMark x1="64222" y1="97833" x2="61889" y2="97167"/>
                        <a14:backgroundMark x1="64889" y1="97000" x2="62667" y2="97000"/>
                        <a14:backgroundMark x1="63222" y1="97833" x2="62000" y2="97167"/>
                        <a14:backgroundMark x1="32444" y1="97833" x2="32778" y2="97500"/>
                        <a14:backgroundMark x1="33667" y1="97333" x2="30556" y2="97000"/>
                        <a14:backgroundMark x1="27668" y1="333" x2="26889" y2="333"/>
                        <a14:backgroundMark x1="46111" y1="0" x2="39111" y2="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3562" y="1587680"/>
            <a:ext cx="2181630" cy="145442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DCAA7D8-E0E4-4C56-AA38-B7C6C93D1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167" b="92667" l="10000" r="90000">
                        <a14:foregroundMark x1="39556" y1="9667" x2="31000" y2="4500"/>
                        <a14:foregroundMark x1="45333" y1="88333" x2="53778" y2="88000"/>
                        <a14:foregroundMark x1="53778" y1="88000" x2="67000" y2="88667"/>
                        <a14:foregroundMark x1="66444" y1="92833" x2="25667" y2="91667"/>
                        <a14:foregroundMark x1="40083" y1="2290" x2="26111" y2="3667"/>
                        <a14:foregroundMark x1="26889" y1="2333" x2="32444" y2="1167"/>
                        <a14:foregroundMark x1="46982" y1="2051" x2="48889" y2="2167"/>
                        <a14:foregroundMark x1="32444" y1="1167" x2="39797" y2="1614"/>
                        <a14:backgroundMark x1="68444" y1="98667" x2="21444" y2="99667"/>
                        <a14:backgroundMark x1="40333" y1="98167" x2="59444" y2="99333"/>
                        <a14:backgroundMark x1="59444" y1="99333" x2="64778" y2="97667"/>
                        <a14:backgroundMark x1="65667" y1="97667" x2="64333" y2="97000"/>
                        <a14:backgroundMark x1="64222" y1="97833" x2="61889" y2="97167"/>
                        <a14:backgroundMark x1="64889" y1="97000" x2="62667" y2="97000"/>
                        <a14:backgroundMark x1="63222" y1="97833" x2="62000" y2="97167"/>
                        <a14:backgroundMark x1="32444" y1="97833" x2="32778" y2="97500"/>
                        <a14:backgroundMark x1="33667" y1="97333" x2="30556" y2="97000"/>
                        <a14:backgroundMark x1="27668" y1="333" x2="26889" y2="333"/>
                        <a14:backgroundMark x1="46111" y1="0" x2="39111" y2="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7990" y="4337983"/>
            <a:ext cx="2181630" cy="1454420"/>
          </a:xfrm>
          <a:prstGeom prst="rect">
            <a:avLst/>
          </a:prstGeom>
        </p:spPr>
      </p:pic>
      <p:cxnSp>
        <p:nvCxnSpPr>
          <p:cNvPr id="52" name="Соединитель: изогнутый 51">
            <a:extLst>
              <a:ext uri="{FF2B5EF4-FFF2-40B4-BE49-F238E27FC236}">
                <a16:creationId xmlns:a16="http://schemas.microsoft.com/office/drawing/2014/main" id="{CDC2DF5E-0B7E-4B39-B01F-371D41E2C6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92362" y="4484691"/>
            <a:ext cx="989254" cy="563596"/>
          </a:xfrm>
          <a:prstGeom prst="curvedConnector3">
            <a:avLst>
              <a:gd name="adj1" fmla="val -68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25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10156 0.05325 C -0.12435 0.06436 -0.13698 0.08125 -0.13698 0.09862 C -0.13698 0.11852 -0.12435 0.1345 -0.10156 0.14561 L 1.66667E-6 0.19908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5BFABA8-8EB5-4F28-A3D8-E6C6821F4499}"/>
              </a:ext>
            </a:extLst>
          </p:cNvPr>
          <p:cNvGrpSpPr/>
          <p:nvPr/>
        </p:nvGrpSpPr>
        <p:grpSpPr>
          <a:xfrm>
            <a:off x="-7220279" y="916423"/>
            <a:ext cx="5590924" cy="634749"/>
            <a:chOff x="-1030495" y="1291504"/>
            <a:chExt cx="5590924" cy="634749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50B42D8-73AB-46F9-9C26-888FD71C25E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469932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021C5A6-1F5D-4129-A89B-C32AF4CF3D0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154A83FA-8591-4390-B93B-69969BC25FBF}"/>
              </a:ext>
            </a:extLst>
          </p:cNvPr>
          <p:cNvGrpSpPr/>
          <p:nvPr/>
        </p:nvGrpSpPr>
        <p:grpSpPr>
          <a:xfrm>
            <a:off x="-1022680" y="2490451"/>
            <a:ext cx="6705083" cy="634749"/>
            <a:chOff x="-1030495" y="1291504"/>
            <a:chExt cx="6401148" cy="634749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1FE71796-0119-4F11-93F3-FAD2B4FF196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50954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CABDC52C-D9C4-4B5D-91CC-EC1B0D627E43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DAFBCCC2-1E9D-4B75-830F-3A1AF0F52F23}"/>
              </a:ext>
            </a:extLst>
          </p:cNvPr>
          <p:cNvGrpSpPr/>
          <p:nvPr/>
        </p:nvGrpSpPr>
        <p:grpSpPr>
          <a:xfrm>
            <a:off x="-7220279" y="4064479"/>
            <a:ext cx="6030758" cy="634749"/>
            <a:chOff x="-1030495" y="1291504"/>
            <a:chExt cx="6030758" cy="634749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893D3C06-2BA6-45A5-9C83-B92F3900CE60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13915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3ABCC95A-8D16-43F6-853F-B97278C609CD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93D5913-402C-4128-8EDF-55B01CBD216D}"/>
              </a:ext>
            </a:extLst>
          </p:cNvPr>
          <p:cNvGrpSpPr/>
          <p:nvPr/>
        </p:nvGrpSpPr>
        <p:grpSpPr>
          <a:xfrm>
            <a:off x="-7220279" y="5638507"/>
            <a:ext cx="6773859" cy="634749"/>
            <a:chOff x="-1030495" y="1291504"/>
            <a:chExt cx="6773859" cy="634749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877A7405-BCCD-4506-BCDA-DFEE9F437705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88226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A229E65-B382-4830-98E2-022AD1294C4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E42B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6B5839E-2227-4887-A1A2-89513785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938"/>
          <a:stretch/>
        </p:blipFill>
        <p:spPr>
          <a:xfrm>
            <a:off x="0" y="0"/>
            <a:ext cx="86095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1E6AB34E-6D69-432C-A70C-5983D1B2373F}"/>
              </a:ext>
            </a:extLst>
          </p:cNvPr>
          <p:cNvSpPr txBox="1"/>
          <p:nvPr/>
        </p:nvSpPr>
        <p:spPr>
          <a:xfrm>
            <a:off x="860952" y="539031"/>
            <a:ext cx="411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Структура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F53C2F07-DD9C-4C7E-9314-358F9A622E1D}"/>
              </a:ext>
            </a:extLst>
          </p:cNvPr>
          <p:cNvSpPr txBox="1"/>
          <p:nvPr/>
        </p:nvSpPr>
        <p:spPr>
          <a:xfrm>
            <a:off x="860951" y="2113059"/>
            <a:ext cx="50042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Press Start 2P" pitchFamily="2" charset="0"/>
              </a:rPr>
              <a:t>Особенности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D12F359C-F5A6-4B2C-B81D-148C7A7D7418}"/>
              </a:ext>
            </a:extLst>
          </p:cNvPr>
          <p:cNvSpPr txBox="1"/>
          <p:nvPr/>
        </p:nvSpPr>
        <p:spPr>
          <a:xfrm>
            <a:off x="810152" y="3687087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Технологии</a:t>
            </a:r>
          </a:p>
        </p:txBody>
      </p:sp>
      <p:sp>
        <p:nvSpPr>
          <p:cNvPr id="13" name="TextBox 12">
            <a:hlinkClick r:id="rId6" action="ppaction://hlinksldjump"/>
            <a:extLst>
              <a:ext uri="{FF2B5EF4-FFF2-40B4-BE49-F238E27FC236}">
                <a16:creationId xmlns:a16="http://schemas.microsoft.com/office/drawing/2014/main" id="{F8A0AABE-58A4-479D-AD3F-B86CA90D595C}"/>
              </a:ext>
            </a:extLst>
          </p:cNvPr>
          <p:cNvSpPr txBox="1"/>
          <p:nvPr/>
        </p:nvSpPr>
        <p:spPr>
          <a:xfrm>
            <a:off x="860951" y="5261115"/>
            <a:ext cx="511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В разработке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6D977AF-7C03-4C71-9A67-0A6B8CEB58E2}"/>
              </a:ext>
            </a:extLst>
          </p:cNvPr>
          <p:cNvGrpSpPr/>
          <p:nvPr/>
        </p:nvGrpSpPr>
        <p:grpSpPr>
          <a:xfrm>
            <a:off x="6553515" y="1450046"/>
            <a:ext cx="4803869" cy="338554"/>
            <a:chOff x="6994431" y="2706986"/>
            <a:chExt cx="4803869" cy="33855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68F8755-3264-475B-9459-9E4741AC462E}"/>
                </a:ext>
              </a:extLst>
            </p:cNvPr>
            <p:cNvSpPr/>
            <p:nvPr/>
          </p:nvSpPr>
          <p:spPr>
            <a:xfrm>
              <a:off x="6994431" y="27990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688A8-9178-4E43-8EC5-18F4594CC058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Чтение базы данных участников сервера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486422F-0302-479A-B17A-415F55354735}"/>
              </a:ext>
            </a:extLst>
          </p:cNvPr>
          <p:cNvGrpSpPr/>
          <p:nvPr/>
        </p:nvGrpSpPr>
        <p:grpSpPr>
          <a:xfrm>
            <a:off x="6553515" y="2492350"/>
            <a:ext cx="4803869" cy="338554"/>
            <a:chOff x="6994431" y="2706986"/>
            <a:chExt cx="4803869" cy="3385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7571E788-7CD8-4394-A31F-1D33EAB92C96}"/>
                </a:ext>
              </a:extLst>
            </p:cNvPr>
            <p:cNvSpPr/>
            <p:nvPr/>
          </p:nvSpPr>
          <p:spPr>
            <a:xfrm>
              <a:off x="6994431" y="27990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5D0620-EF56-43F4-9769-23DD1AA98D43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Удобное оформление базы данных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1EDF7EC-A768-4DD0-8624-66227C41FD21}"/>
              </a:ext>
            </a:extLst>
          </p:cNvPr>
          <p:cNvGrpSpPr/>
          <p:nvPr/>
        </p:nvGrpSpPr>
        <p:grpSpPr>
          <a:xfrm>
            <a:off x="6553515" y="3534654"/>
            <a:ext cx="4803869" cy="338554"/>
            <a:chOff x="6994431" y="2706986"/>
            <a:chExt cx="4803869" cy="3385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961AF04-9423-4826-B31B-DD46EBD7B385}"/>
                </a:ext>
              </a:extLst>
            </p:cNvPr>
            <p:cNvSpPr/>
            <p:nvPr/>
          </p:nvSpPr>
          <p:spPr>
            <a:xfrm>
              <a:off x="6994431" y="27990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369EDD-A544-483C-823D-E512B6B6E3D0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Изменение информации о пользователях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3732E43-3C1A-4E91-AE7B-79A03DDA1613}"/>
              </a:ext>
            </a:extLst>
          </p:cNvPr>
          <p:cNvGrpSpPr/>
          <p:nvPr/>
        </p:nvGrpSpPr>
        <p:grpSpPr>
          <a:xfrm>
            <a:off x="6553515" y="4576958"/>
            <a:ext cx="4182281" cy="584775"/>
            <a:chOff x="6994431" y="2706986"/>
            <a:chExt cx="4182281" cy="584775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3685EEC-39E3-4346-95C9-F336DD71AB6D}"/>
                </a:ext>
              </a:extLst>
            </p:cNvPr>
            <p:cNvSpPr/>
            <p:nvPr/>
          </p:nvSpPr>
          <p:spPr>
            <a:xfrm>
              <a:off x="6994431" y="29133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799E08-A158-4D74-8597-F9CAC69F115D}"/>
                </a:ext>
              </a:extLst>
            </p:cNvPr>
            <p:cNvSpPr txBox="1"/>
            <p:nvPr/>
          </p:nvSpPr>
          <p:spPr>
            <a:xfrm>
              <a:off x="7450183" y="2706986"/>
              <a:ext cx="3726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Сохранение изменений в базу данных для дальнейшей обработки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41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5BFABA8-8EB5-4F28-A3D8-E6C6821F4499}"/>
              </a:ext>
            </a:extLst>
          </p:cNvPr>
          <p:cNvGrpSpPr/>
          <p:nvPr/>
        </p:nvGrpSpPr>
        <p:grpSpPr>
          <a:xfrm>
            <a:off x="-7220279" y="916423"/>
            <a:ext cx="5590924" cy="634749"/>
            <a:chOff x="-1030495" y="1291504"/>
            <a:chExt cx="5590924" cy="634749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50B42D8-73AB-46F9-9C26-888FD71C25E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469932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021C5A6-1F5D-4129-A89B-C32AF4CF3D0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154A83FA-8591-4390-B93B-69969BC25FBF}"/>
              </a:ext>
            </a:extLst>
          </p:cNvPr>
          <p:cNvGrpSpPr/>
          <p:nvPr/>
        </p:nvGrpSpPr>
        <p:grpSpPr>
          <a:xfrm>
            <a:off x="-7220279" y="2490451"/>
            <a:ext cx="6401148" cy="634749"/>
            <a:chOff x="-1030495" y="1291504"/>
            <a:chExt cx="6401148" cy="634749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1FE71796-0119-4F11-93F3-FAD2B4FF196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50954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CABDC52C-D9C4-4B5D-91CC-EC1B0D627E43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DAFBCCC2-1E9D-4B75-830F-3A1AF0F52F23}"/>
              </a:ext>
            </a:extLst>
          </p:cNvPr>
          <p:cNvGrpSpPr/>
          <p:nvPr/>
        </p:nvGrpSpPr>
        <p:grpSpPr>
          <a:xfrm>
            <a:off x="-1490039" y="4064480"/>
            <a:ext cx="6691959" cy="634749"/>
            <a:chOff x="-1030495" y="1291504"/>
            <a:chExt cx="6030758" cy="634749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893D3C06-2BA6-45A5-9C83-B92F3900CE60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13915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3ABCC95A-8D16-43F6-853F-B97278C609CD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93D5913-402C-4128-8EDF-55B01CBD216D}"/>
              </a:ext>
            </a:extLst>
          </p:cNvPr>
          <p:cNvGrpSpPr/>
          <p:nvPr/>
        </p:nvGrpSpPr>
        <p:grpSpPr>
          <a:xfrm>
            <a:off x="-7220279" y="5638507"/>
            <a:ext cx="6773859" cy="634749"/>
            <a:chOff x="-1030495" y="1291504"/>
            <a:chExt cx="6773859" cy="634749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877A7405-BCCD-4506-BCDA-DFEE9F437705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88226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A229E65-B382-4830-98E2-022AD1294C4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E42B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6B5839E-2227-4887-A1A2-89513785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938"/>
          <a:stretch/>
        </p:blipFill>
        <p:spPr>
          <a:xfrm>
            <a:off x="0" y="0"/>
            <a:ext cx="86095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6ADC28C9-3009-4169-BE23-CD02E6C34327}"/>
              </a:ext>
            </a:extLst>
          </p:cNvPr>
          <p:cNvSpPr txBox="1"/>
          <p:nvPr/>
        </p:nvSpPr>
        <p:spPr>
          <a:xfrm>
            <a:off x="860952" y="539031"/>
            <a:ext cx="411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Структура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7671E9C8-A88F-4F2D-AE0A-2A8E40028C27}"/>
              </a:ext>
            </a:extLst>
          </p:cNvPr>
          <p:cNvSpPr txBox="1"/>
          <p:nvPr/>
        </p:nvSpPr>
        <p:spPr>
          <a:xfrm>
            <a:off x="860952" y="2113059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Особенности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15D4A8EB-7DA3-4144-9A3E-1AC41E2B706D}"/>
              </a:ext>
            </a:extLst>
          </p:cNvPr>
          <p:cNvSpPr txBox="1"/>
          <p:nvPr/>
        </p:nvSpPr>
        <p:spPr>
          <a:xfrm>
            <a:off x="810152" y="3687087"/>
            <a:ext cx="48824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Press Start 2P" pitchFamily="2" charset="0"/>
              </a:rPr>
              <a:t>Технологии</a:t>
            </a:r>
          </a:p>
        </p:txBody>
      </p:sp>
      <p:sp>
        <p:nvSpPr>
          <p:cNvPr id="13" name="TextBox 12">
            <a:hlinkClick r:id="rId6" action="ppaction://hlinksldjump"/>
            <a:extLst>
              <a:ext uri="{FF2B5EF4-FFF2-40B4-BE49-F238E27FC236}">
                <a16:creationId xmlns:a16="http://schemas.microsoft.com/office/drawing/2014/main" id="{41DFA55B-3BA2-427E-A610-BAE9F85CFCE6}"/>
              </a:ext>
            </a:extLst>
          </p:cNvPr>
          <p:cNvSpPr txBox="1"/>
          <p:nvPr/>
        </p:nvSpPr>
        <p:spPr>
          <a:xfrm>
            <a:off x="860951" y="5261115"/>
            <a:ext cx="511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В разработке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8C38ECD-7C75-4001-808E-48B59E39FC48}"/>
              </a:ext>
            </a:extLst>
          </p:cNvPr>
          <p:cNvGrpSpPr/>
          <p:nvPr/>
        </p:nvGrpSpPr>
        <p:grpSpPr>
          <a:xfrm>
            <a:off x="6831275" y="1908713"/>
            <a:ext cx="4803869" cy="338554"/>
            <a:chOff x="6994431" y="2706986"/>
            <a:chExt cx="4803869" cy="33855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BF3442B-7AA2-4BC0-99C0-C0CC63062717}"/>
                </a:ext>
              </a:extLst>
            </p:cNvPr>
            <p:cNvSpPr/>
            <p:nvPr/>
          </p:nvSpPr>
          <p:spPr>
            <a:xfrm>
              <a:off x="6994431" y="27990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4D95BD-5CEC-4452-94CF-F3B048F2F452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База данных </a:t>
              </a:r>
              <a:r>
                <a:rPr lang="en-US" sz="1600" dirty="0">
                  <a:solidFill>
                    <a:schemeClr val="bg1"/>
                  </a:solidFill>
                  <a:latin typeface="Neris Thin" pitchFamily="2" charset="0"/>
                </a:rPr>
                <a:t>SQLite</a:t>
              </a:r>
              <a:endParaRPr lang="ru-RU" sz="1600" dirty="0">
                <a:solidFill>
                  <a:schemeClr val="bg1"/>
                </a:solidFill>
                <a:latin typeface="Neris Thin" pitchFamily="2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0B517B3-EC6D-460F-ADA2-43EF57A78F28}"/>
              </a:ext>
            </a:extLst>
          </p:cNvPr>
          <p:cNvGrpSpPr/>
          <p:nvPr/>
        </p:nvGrpSpPr>
        <p:grpSpPr>
          <a:xfrm>
            <a:off x="6831275" y="3071216"/>
            <a:ext cx="4803869" cy="338554"/>
            <a:chOff x="6994431" y="2706986"/>
            <a:chExt cx="4803869" cy="3385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A9B3ED34-A0B5-4368-8D0B-4205C208BA3E}"/>
                </a:ext>
              </a:extLst>
            </p:cNvPr>
            <p:cNvSpPr/>
            <p:nvPr/>
          </p:nvSpPr>
          <p:spPr>
            <a:xfrm>
              <a:off x="6994431" y="27990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D2FDDD-597C-40E2-BCD8-C4E76FCC429E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Графический интерфейс – </a:t>
              </a:r>
              <a:r>
                <a:rPr lang="en-US" sz="1600" dirty="0">
                  <a:solidFill>
                    <a:schemeClr val="bg1"/>
                  </a:solidFill>
                  <a:latin typeface="Neris Thin" pitchFamily="2" charset="0"/>
                </a:rPr>
                <a:t>PyQt5</a:t>
              </a:r>
              <a:endParaRPr lang="ru-RU" sz="1600" dirty="0">
                <a:solidFill>
                  <a:schemeClr val="bg1"/>
                </a:solidFill>
                <a:latin typeface="Neris Thin" pitchFamily="2" charset="0"/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734BC82-34FA-4EE3-A683-291C12C63748}"/>
              </a:ext>
            </a:extLst>
          </p:cNvPr>
          <p:cNvGrpSpPr/>
          <p:nvPr/>
        </p:nvGrpSpPr>
        <p:grpSpPr>
          <a:xfrm>
            <a:off x="6831275" y="4233719"/>
            <a:ext cx="4182281" cy="584775"/>
            <a:chOff x="6994431" y="2706986"/>
            <a:chExt cx="4182281" cy="584775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EDEE00D6-6DFB-40DA-BC41-E7E210961219}"/>
                </a:ext>
              </a:extLst>
            </p:cNvPr>
            <p:cNvSpPr/>
            <p:nvPr/>
          </p:nvSpPr>
          <p:spPr>
            <a:xfrm>
              <a:off x="6994431" y="29133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B077B5-AB12-4685-8F08-2F20A6CABF27}"/>
                </a:ext>
              </a:extLst>
            </p:cNvPr>
            <p:cNvSpPr txBox="1"/>
            <p:nvPr/>
          </p:nvSpPr>
          <p:spPr>
            <a:xfrm>
              <a:off x="7450183" y="2706986"/>
              <a:ext cx="3726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Данные о изменениях – библиотека «</a:t>
              </a:r>
              <a:r>
                <a:rPr lang="en-US" sz="1600" dirty="0" err="1">
                  <a:solidFill>
                    <a:schemeClr val="bg1"/>
                  </a:solidFill>
                  <a:latin typeface="Neris Thin" pitchFamily="2" charset="0"/>
                </a:rPr>
                <a:t>loguru</a:t>
              </a:r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»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13271B2-AD94-4B00-8A62-6DBB239E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282" y="4655073"/>
            <a:ext cx="4275448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sqlite3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loguru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PyQt5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uic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PyQt5.QtCore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QSize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QTimer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PyQt5.QtWidgets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QMainWindow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PyQt5.QtGui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QPixmap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QIcon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-0.169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7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1.25E-6 -0.169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0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0039 -0.186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9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5BFABA8-8EB5-4F28-A3D8-E6C6821F4499}"/>
              </a:ext>
            </a:extLst>
          </p:cNvPr>
          <p:cNvGrpSpPr/>
          <p:nvPr/>
        </p:nvGrpSpPr>
        <p:grpSpPr>
          <a:xfrm>
            <a:off x="-7220279" y="916423"/>
            <a:ext cx="5590924" cy="634749"/>
            <a:chOff x="-1030495" y="1291504"/>
            <a:chExt cx="5590924" cy="634749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50B42D8-73AB-46F9-9C26-888FD71C25EC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469932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021C5A6-1F5D-4129-A89B-C32AF4CF3D0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154A83FA-8591-4390-B93B-69969BC25FBF}"/>
              </a:ext>
            </a:extLst>
          </p:cNvPr>
          <p:cNvGrpSpPr/>
          <p:nvPr/>
        </p:nvGrpSpPr>
        <p:grpSpPr>
          <a:xfrm>
            <a:off x="-7220279" y="2490451"/>
            <a:ext cx="6401148" cy="634749"/>
            <a:chOff x="-1030495" y="1291504"/>
            <a:chExt cx="6401148" cy="634749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1FE71796-0119-4F11-93F3-FAD2B4FF1968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50954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CABDC52C-D9C4-4B5D-91CC-EC1B0D627E43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DAFBCCC2-1E9D-4B75-830F-3A1AF0F52F23}"/>
              </a:ext>
            </a:extLst>
          </p:cNvPr>
          <p:cNvGrpSpPr/>
          <p:nvPr/>
        </p:nvGrpSpPr>
        <p:grpSpPr>
          <a:xfrm>
            <a:off x="-7220279" y="4064479"/>
            <a:ext cx="6030758" cy="634749"/>
            <a:chOff x="-1030495" y="1291504"/>
            <a:chExt cx="6030758" cy="634749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893D3C06-2BA6-45A5-9C83-B92F3900CE60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13915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3ABCC95A-8D16-43F6-853F-B97278C609CD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93D5913-402C-4128-8EDF-55B01CBD216D}"/>
              </a:ext>
            </a:extLst>
          </p:cNvPr>
          <p:cNvGrpSpPr/>
          <p:nvPr/>
        </p:nvGrpSpPr>
        <p:grpSpPr>
          <a:xfrm>
            <a:off x="-169485" y="5638507"/>
            <a:ext cx="6174045" cy="634749"/>
            <a:chOff x="-1030495" y="1291504"/>
            <a:chExt cx="6773859" cy="634749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877A7405-BCCD-4506-BCDA-DFEE9F437705}"/>
                </a:ext>
              </a:extLst>
            </p:cNvPr>
            <p:cNvCxnSpPr>
              <a:cxnSpLocks/>
            </p:cNvCxnSpPr>
            <p:nvPr/>
          </p:nvCxnSpPr>
          <p:spPr>
            <a:xfrm>
              <a:off x="-138896" y="1608879"/>
              <a:ext cx="588226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A229E65-B382-4830-98E2-022AD1294C4B}"/>
                </a:ext>
              </a:extLst>
            </p:cNvPr>
            <p:cNvSpPr/>
            <p:nvPr/>
          </p:nvSpPr>
          <p:spPr>
            <a:xfrm>
              <a:off x="-1030495" y="1291504"/>
              <a:ext cx="634749" cy="634749"/>
            </a:xfrm>
            <a:prstGeom prst="ellipse">
              <a:avLst/>
            </a:prstGeom>
            <a:solidFill>
              <a:srgbClr val="E42B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6B5839E-2227-4887-A1A2-89513785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938"/>
          <a:stretch/>
        </p:blipFill>
        <p:spPr>
          <a:xfrm>
            <a:off x="0" y="0"/>
            <a:ext cx="86095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45701D8B-AB1B-4416-A7E4-9B1E4F09AAF4}"/>
              </a:ext>
            </a:extLst>
          </p:cNvPr>
          <p:cNvSpPr txBox="1"/>
          <p:nvPr/>
        </p:nvSpPr>
        <p:spPr>
          <a:xfrm>
            <a:off x="860952" y="539031"/>
            <a:ext cx="411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Структура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90AAC348-D38D-49EC-8359-F1D51C54B1A7}"/>
              </a:ext>
            </a:extLst>
          </p:cNvPr>
          <p:cNvSpPr txBox="1"/>
          <p:nvPr/>
        </p:nvSpPr>
        <p:spPr>
          <a:xfrm>
            <a:off x="860952" y="2113059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Особенности</a:t>
            </a: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3E6445EB-5A9E-4892-B9EB-925A9FC9D6AC}"/>
              </a:ext>
            </a:extLst>
          </p:cNvPr>
          <p:cNvSpPr txBox="1"/>
          <p:nvPr/>
        </p:nvSpPr>
        <p:spPr>
          <a:xfrm>
            <a:off x="810152" y="3687087"/>
            <a:ext cx="488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40000"/>
                  </a:schemeClr>
                </a:solidFill>
                <a:latin typeface="Press Start 2P" pitchFamily="2" charset="0"/>
              </a:rPr>
              <a:t>Технологии</a:t>
            </a:r>
          </a:p>
        </p:txBody>
      </p:sp>
      <p:sp>
        <p:nvSpPr>
          <p:cNvPr id="13" name="TextBox 12">
            <a:hlinkClick r:id="rId6" action="ppaction://hlinksldjump"/>
            <a:extLst>
              <a:ext uri="{FF2B5EF4-FFF2-40B4-BE49-F238E27FC236}">
                <a16:creationId xmlns:a16="http://schemas.microsoft.com/office/drawing/2014/main" id="{900FFA4E-0830-4CB3-A862-7B75B18BB544}"/>
              </a:ext>
            </a:extLst>
          </p:cNvPr>
          <p:cNvSpPr txBox="1"/>
          <p:nvPr/>
        </p:nvSpPr>
        <p:spPr>
          <a:xfrm>
            <a:off x="860951" y="5261115"/>
            <a:ext cx="5377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Press Start 2P" pitchFamily="2" charset="0"/>
              </a:rPr>
              <a:t>В </a:t>
            </a:r>
            <a:r>
              <a:rPr lang="ru-RU" sz="3400" b="1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Press Start 2P" pitchFamily="2" charset="0"/>
              </a:rPr>
              <a:t>разработке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6EE5D47-8A7B-4A82-BB71-64446A31C103}"/>
              </a:ext>
            </a:extLst>
          </p:cNvPr>
          <p:cNvGrpSpPr/>
          <p:nvPr/>
        </p:nvGrpSpPr>
        <p:grpSpPr>
          <a:xfrm>
            <a:off x="6553515" y="1971198"/>
            <a:ext cx="4803869" cy="584775"/>
            <a:chOff x="6994431" y="2706986"/>
            <a:chExt cx="4803869" cy="584775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3417737-6D70-4A4A-A64C-AC7432685235}"/>
                </a:ext>
              </a:extLst>
            </p:cNvPr>
            <p:cNvSpPr/>
            <p:nvPr/>
          </p:nvSpPr>
          <p:spPr>
            <a:xfrm>
              <a:off x="6994431" y="2903841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68B42-2E19-425D-B54D-792D753772CA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Создание таблицы в базе данных «магазин» с предметами для покупки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EE8F24-D0A3-4AE6-A77C-BE156F1E813F}"/>
              </a:ext>
            </a:extLst>
          </p:cNvPr>
          <p:cNvGrpSpPr/>
          <p:nvPr/>
        </p:nvGrpSpPr>
        <p:grpSpPr>
          <a:xfrm>
            <a:off x="6553515" y="3136613"/>
            <a:ext cx="4803869" cy="338554"/>
            <a:chOff x="6994431" y="2706986"/>
            <a:chExt cx="4803869" cy="3385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7E5081E-7B0A-449B-B09A-0A086BFDC917}"/>
                </a:ext>
              </a:extLst>
            </p:cNvPr>
            <p:cNvSpPr/>
            <p:nvPr/>
          </p:nvSpPr>
          <p:spPr>
            <a:xfrm>
              <a:off x="6994431" y="279906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FB1A1B-E2BA-4680-8FEB-3E77C9D6F3AB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Добавление ролей, просмотр ролей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0014B5AB-929C-401C-8406-19298BCF60C6}"/>
              </a:ext>
            </a:extLst>
          </p:cNvPr>
          <p:cNvGrpSpPr/>
          <p:nvPr/>
        </p:nvGrpSpPr>
        <p:grpSpPr>
          <a:xfrm>
            <a:off x="6553515" y="4055806"/>
            <a:ext cx="4803869" cy="830997"/>
            <a:chOff x="6994431" y="2706986"/>
            <a:chExt cx="4803869" cy="830997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6CC4ABE-91C0-4F35-9B9E-D85B34B9E27B}"/>
                </a:ext>
              </a:extLst>
            </p:cNvPr>
            <p:cNvSpPr/>
            <p:nvPr/>
          </p:nvSpPr>
          <p:spPr>
            <a:xfrm>
              <a:off x="6994431" y="3036476"/>
              <a:ext cx="172015" cy="172015"/>
            </a:xfrm>
            <a:prstGeom prst="ellipse">
              <a:avLst/>
            </a:prstGeom>
            <a:gradFill>
              <a:gsLst>
                <a:gs pos="88000">
                  <a:schemeClr val="accent1"/>
                </a:gs>
                <a:gs pos="12000">
                  <a:schemeClr val="accent2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3AE343-66DC-4764-9E1B-0E2DFB256C51}"/>
                </a:ext>
              </a:extLst>
            </p:cNvPr>
            <p:cNvSpPr txBox="1"/>
            <p:nvPr/>
          </p:nvSpPr>
          <p:spPr>
            <a:xfrm>
              <a:off x="7450184" y="2706986"/>
              <a:ext cx="4348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Neris Thin" pitchFamily="2" charset="0"/>
                </a:rPr>
                <a:t>Изменение групп участников (один показатель сразу у нескольких пользователей)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45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BB711-CC52-43F8-B2C1-47693C1CA402}"/>
              </a:ext>
            </a:extLst>
          </p:cNvPr>
          <p:cNvSpPr txBox="1"/>
          <p:nvPr/>
        </p:nvSpPr>
        <p:spPr>
          <a:xfrm>
            <a:off x="9242713" y="-21200039"/>
            <a:ext cx="714375" cy="3665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endParaRPr lang="en-US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F8686-2E37-4948-B73C-876E1E6CE564}"/>
              </a:ext>
            </a:extLst>
          </p:cNvPr>
          <p:cNvSpPr txBox="1"/>
          <p:nvPr/>
        </p:nvSpPr>
        <p:spPr>
          <a:xfrm>
            <a:off x="2236342" y="-9135154"/>
            <a:ext cx="714375" cy="356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BF642-EBDD-4D63-85FA-62702CC52A93}"/>
              </a:ext>
            </a:extLst>
          </p:cNvPr>
          <p:cNvSpPr txBox="1"/>
          <p:nvPr/>
        </p:nvSpPr>
        <p:spPr>
          <a:xfrm>
            <a:off x="3409984" y="-13158600"/>
            <a:ext cx="714375" cy="3665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endParaRPr lang="en-US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0AA4E-BC94-4505-9F78-2070CE3B7CFE}"/>
              </a:ext>
            </a:extLst>
          </p:cNvPr>
          <p:cNvSpPr txBox="1"/>
          <p:nvPr/>
        </p:nvSpPr>
        <p:spPr>
          <a:xfrm>
            <a:off x="4571378" y="-12142938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DB797F-5CD5-4F80-AF43-992DAC1CDA7D}"/>
              </a:ext>
            </a:extLst>
          </p:cNvPr>
          <p:cNvSpPr txBox="1"/>
          <p:nvPr/>
        </p:nvSpPr>
        <p:spPr>
          <a:xfrm>
            <a:off x="5734510" y="-3119231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C0296-A058-49F8-8920-89A2C73A2E0F}"/>
              </a:ext>
            </a:extLst>
          </p:cNvPr>
          <p:cNvSpPr txBox="1"/>
          <p:nvPr/>
        </p:nvSpPr>
        <p:spPr>
          <a:xfrm>
            <a:off x="6897642" y="-21209924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C4F58-5368-4A4E-B7E7-87334D42471F}"/>
              </a:ext>
            </a:extLst>
          </p:cNvPr>
          <p:cNvSpPr txBox="1"/>
          <p:nvPr/>
        </p:nvSpPr>
        <p:spPr>
          <a:xfrm>
            <a:off x="8065519" y="-21200038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5BC999B-3CBF-4217-9ABA-237779B3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9342128 w 12191999"/>
              <a:gd name="connsiteY0" fmla="*/ 2873415 h 6858000"/>
              <a:gd name="connsiteX1" fmla="*/ 9223063 w 12191999"/>
              <a:gd name="connsiteY1" fmla="*/ 2992480 h 6858000"/>
              <a:gd name="connsiteX2" fmla="*/ 9223063 w 12191999"/>
              <a:gd name="connsiteY2" fmla="*/ 3865519 h 6858000"/>
              <a:gd name="connsiteX3" fmla="*/ 9342128 w 12191999"/>
              <a:gd name="connsiteY3" fmla="*/ 3984584 h 6858000"/>
              <a:gd name="connsiteX4" fmla="*/ 9818373 w 12191999"/>
              <a:gd name="connsiteY4" fmla="*/ 3984584 h 6858000"/>
              <a:gd name="connsiteX5" fmla="*/ 9937438 w 12191999"/>
              <a:gd name="connsiteY5" fmla="*/ 3865519 h 6858000"/>
              <a:gd name="connsiteX6" fmla="*/ 9937438 w 12191999"/>
              <a:gd name="connsiteY6" fmla="*/ 2992480 h 6858000"/>
              <a:gd name="connsiteX7" fmla="*/ 9818373 w 12191999"/>
              <a:gd name="connsiteY7" fmla="*/ 2873415 h 6858000"/>
              <a:gd name="connsiteX8" fmla="*/ 8180711 w 12191999"/>
              <a:gd name="connsiteY8" fmla="*/ 2873415 h 6858000"/>
              <a:gd name="connsiteX9" fmla="*/ 8061646 w 12191999"/>
              <a:gd name="connsiteY9" fmla="*/ 2992480 h 6858000"/>
              <a:gd name="connsiteX10" fmla="*/ 8061646 w 12191999"/>
              <a:gd name="connsiteY10" fmla="*/ 3865519 h 6858000"/>
              <a:gd name="connsiteX11" fmla="*/ 8180711 w 12191999"/>
              <a:gd name="connsiteY11" fmla="*/ 3984584 h 6858000"/>
              <a:gd name="connsiteX12" fmla="*/ 8656956 w 12191999"/>
              <a:gd name="connsiteY12" fmla="*/ 3984584 h 6858000"/>
              <a:gd name="connsiteX13" fmla="*/ 8776021 w 12191999"/>
              <a:gd name="connsiteY13" fmla="*/ 3865519 h 6858000"/>
              <a:gd name="connsiteX14" fmla="*/ 8776021 w 12191999"/>
              <a:gd name="connsiteY14" fmla="*/ 2992480 h 6858000"/>
              <a:gd name="connsiteX15" fmla="*/ 8656956 w 12191999"/>
              <a:gd name="connsiteY15" fmla="*/ 2873415 h 6858000"/>
              <a:gd name="connsiteX16" fmla="*/ 5857878 w 12191999"/>
              <a:gd name="connsiteY16" fmla="*/ 2873415 h 6858000"/>
              <a:gd name="connsiteX17" fmla="*/ 5738812 w 12191999"/>
              <a:gd name="connsiteY17" fmla="*/ 2992480 h 6858000"/>
              <a:gd name="connsiteX18" fmla="*/ 5738812 w 12191999"/>
              <a:gd name="connsiteY18" fmla="*/ 3865519 h 6858000"/>
              <a:gd name="connsiteX19" fmla="*/ 5857878 w 12191999"/>
              <a:gd name="connsiteY19" fmla="*/ 3984584 h 6858000"/>
              <a:gd name="connsiteX20" fmla="*/ 6334122 w 12191999"/>
              <a:gd name="connsiteY20" fmla="*/ 3984584 h 6858000"/>
              <a:gd name="connsiteX21" fmla="*/ 6453187 w 12191999"/>
              <a:gd name="connsiteY21" fmla="*/ 3865519 h 6858000"/>
              <a:gd name="connsiteX22" fmla="*/ 6453187 w 12191999"/>
              <a:gd name="connsiteY22" fmla="*/ 2992480 h 6858000"/>
              <a:gd name="connsiteX23" fmla="*/ 6334122 w 12191999"/>
              <a:gd name="connsiteY23" fmla="*/ 2873415 h 6858000"/>
              <a:gd name="connsiteX24" fmla="*/ 7019294 w 12191999"/>
              <a:gd name="connsiteY24" fmla="*/ 2873414 h 6858000"/>
              <a:gd name="connsiteX25" fmla="*/ 6900229 w 12191999"/>
              <a:gd name="connsiteY25" fmla="*/ 2992479 h 6858000"/>
              <a:gd name="connsiteX26" fmla="*/ 6900229 w 12191999"/>
              <a:gd name="connsiteY26" fmla="*/ 3865518 h 6858000"/>
              <a:gd name="connsiteX27" fmla="*/ 7019294 w 12191999"/>
              <a:gd name="connsiteY27" fmla="*/ 3984583 h 6858000"/>
              <a:gd name="connsiteX28" fmla="*/ 7495539 w 12191999"/>
              <a:gd name="connsiteY28" fmla="*/ 3984583 h 6858000"/>
              <a:gd name="connsiteX29" fmla="*/ 7614604 w 12191999"/>
              <a:gd name="connsiteY29" fmla="*/ 3865518 h 6858000"/>
              <a:gd name="connsiteX30" fmla="*/ 7614604 w 12191999"/>
              <a:gd name="connsiteY30" fmla="*/ 2992479 h 6858000"/>
              <a:gd name="connsiteX31" fmla="*/ 7495539 w 12191999"/>
              <a:gd name="connsiteY31" fmla="*/ 2873414 h 6858000"/>
              <a:gd name="connsiteX32" fmla="*/ 4696461 w 12191999"/>
              <a:gd name="connsiteY32" fmla="*/ 2873413 h 6858000"/>
              <a:gd name="connsiteX33" fmla="*/ 4577395 w 12191999"/>
              <a:gd name="connsiteY33" fmla="*/ 2992478 h 6858000"/>
              <a:gd name="connsiteX34" fmla="*/ 4577395 w 12191999"/>
              <a:gd name="connsiteY34" fmla="*/ 3865517 h 6858000"/>
              <a:gd name="connsiteX35" fmla="*/ 4696461 w 12191999"/>
              <a:gd name="connsiteY35" fmla="*/ 3984582 h 6858000"/>
              <a:gd name="connsiteX36" fmla="*/ 5172705 w 12191999"/>
              <a:gd name="connsiteY36" fmla="*/ 3984582 h 6858000"/>
              <a:gd name="connsiteX37" fmla="*/ 5291771 w 12191999"/>
              <a:gd name="connsiteY37" fmla="*/ 3865517 h 6858000"/>
              <a:gd name="connsiteX38" fmla="*/ 5291771 w 12191999"/>
              <a:gd name="connsiteY38" fmla="*/ 2992478 h 6858000"/>
              <a:gd name="connsiteX39" fmla="*/ 5172705 w 12191999"/>
              <a:gd name="connsiteY39" fmla="*/ 2873413 h 6858000"/>
              <a:gd name="connsiteX40" fmla="*/ 3535043 w 12191999"/>
              <a:gd name="connsiteY40" fmla="*/ 2873412 h 6858000"/>
              <a:gd name="connsiteX41" fmla="*/ 3415978 w 12191999"/>
              <a:gd name="connsiteY41" fmla="*/ 2992477 h 6858000"/>
              <a:gd name="connsiteX42" fmla="*/ 3415978 w 12191999"/>
              <a:gd name="connsiteY42" fmla="*/ 3865516 h 6858000"/>
              <a:gd name="connsiteX43" fmla="*/ 3535043 w 12191999"/>
              <a:gd name="connsiteY43" fmla="*/ 3984581 h 6858000"/>
              <a:gd name="connsiteX44" fmla="*/ 4011288 w 12191999"/>
              <a:gd name="connsiteY44" fmla="*/ 3984581 h 6858000"/>
              <a:gd name="connsiteX45" fmla="*/ 4130353 w 12191999"/>
              <a:gd name="connsiteY45" fmla="*/ 3865516 h 6858000"/>
              <a:gd name="connsiteX46" fmla="*/ 4130353 w 12191999"/>
              <a:gd name="connsiteY46" fmla="*/ 2992477 h 6858000"/>
              <a:gd name="connsiteX47" fmla="*/ 4011288 w 12191999"/>
              <a:gd name="connsiteY47" fmla="*/ 2873412 h 6858000"/>
              <a:gd name="connsiteX48" fmla="*/ 2373626 w 12191999"/>
              <a:gd name="connsiteY48" fmla="*/ 2873411 h 6858000"/>
              <a:gd name="connsiteX49" fmla="*/ 2254561 w 12191999"/>
              <a:gd name="connsiteY49" fmla="*/ 2992476 h 6858000"/>
              <a:gd name="connsiteX50" fmla="*/ 2254561 w 12191999"/>
              <a:gd name="connsiteY50" fmla="*/ 3865515 h 6858000"/>
              <a:gd name="connsiteX51" fmla="*/ 2373626 w 12191999"/>
              <a:gd name="connsiteY51" fmla="*/ 3984580 h 6858000"/>
              <a:gd name="connsiteX52" fmla="*/ 2849871 w 12191999"/>
              <a:gd name="connsiteY52" fmla="*/ 3984580 h 6858000"/>
              <a:gd name="connsiteX53" fmla="*/ 2968936 w 12191999"/>
              <a:gd name="connsiteY53" fmla="*/ 3865515 h 6858000"/>
              <a:gd name="connsiteX54" fmla="*/ 2968936 w 12191999"/>
              <a:gd name="connsiteY54" fmla="*/ 2992476 h 6858000"/>
              <a:gd name="connsiteX55" fmla="*/ 2849871 w 12191999"/>
              <a:gd name="connsiteY55" fmla="*/ 2873411 h 6858000"/>
              <a:gd name="connsiteX56" fmla="*/ 0 w 12191999"/>
              <a:gd name="connsiteY56" fmla="*/ 0 h 6858000"/>
              <a:gd name="connsiteX57" fmla="*/ 12191999 w 12191999"/>
              <a:gd name="connsiteY57" fmla="*/ 0 h 6858000"/>
              <a:gd name="connsiteX58" fmla="*/ 12191999 w 12191999"/>
              <a:gd name="connsiteY58" fmla="*/ 6858000 h 6858000"/>
              <a:gd name="connsiteX59" fmla="*/ 0 w 12191999"/>
              <a:gd name="connsiteY5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191999" h="6858000">
                <a:moveTo>
                  <a:pt x="9342128" y="2873415"/>
                </a:moveTo>
                <a:cubicBezTo>
                  <a:pt x="9276370" y="2873415"/>
                  <a:pt x="9223063" y="2926722"/>
                  <a:pt x="9223063" y="2992480"/>
                </a:cubicBezTo>
                <a:lnTo>
                  <a:pt x="9223063" y="3865519"/>
                </a:lnTo>
                <a:cubicBezTo>
                  <a:pt x="9223063" y="3931277"/>
                  <a:pt x="9276370" y="3984584"/>
                  <a:pt x="9342128" y="3984584"/>
                </a:cubicBezTo>
                <a:lnTo>
                  <a:pt x="9818373" y="3984584"/>
                </a:lnTo>
                <a:cubicBezTo>
                  <a:pt x="9884131" y="3984584"/>
                  <a:pt x="9937438" y="3931277"/>
                  <a:pt x="9937438" y="3865519"/>
                </a:cubicBezTo>
                <a:lnTo>
                  <a:pt x="9937438" y="2992480"/>
                </a:lnTo>
                <a:cubicBezTo>
                  <a:pt x="9937438" y="2926722"/>
                  <a:pt x="9884131" y="2873415"/>
                  <a:pt x="9818373" y="2873415"/>
                </a:cubicBezTo>
                <a:close/>
                <a:moveTo>
                  <a:pt x="8180711" y="2873415"/>
                </a:moveTo>
                <a:cubicBezTo>
                  <a:pt x="8114953" y="2873415"/>
                  <a:pt x="8061646" y="2926722"/>
                  <a:pt x="8061646" y="2992480"/>
                </a:cubicBezTo>
                <a:lnTo>
                  <a:pt x="8061646" y="3865519"/>
                </a:lnTo>
                <a:cubicBezTo>
                  <a:pt x="8061646" y="3931277"/>
                  <a:pt x="8114953" y="3984584"/>
                  <a:pt x="8180711" y="3984584"/>
                </a:cubicBezTo>
                <a:lnTo>
                  <a:pt x="8656956" y="3984584"/>
                </a:lnTo>
                <a:cubicBezTo>
                  <a:pt x="8722714" y="3984584"/>
                  <a:pt x="8776021" y="3931277"/>
                  <a:pt x="8776021" y="3865519"/>
                </a:cubicBezTo>
                <a:lnTo>
                  <a:pt x="8776021" y="2992480"/>
                </a:lnTo>
                <a:cubicBezTo>
                  <a:pt x="8776021" y="2926722"/>
                  <a:pt x="8722714" y="2873415"/>
                  <a:pt x="8656956" y="2873415"/>
                </a:cubicBezTo>
                <a:close/>
                <a:moveTo>
                  <a:pt x="5857878" y="2873415"/>
                </a:moveTo>
                <a:cubicBezTo>
                  <a:pt x="5792119" y="2873415"/>
                  <a:pt x="5738812" y="2926722"/>
                  <a:pt x="5738812" y="2992480"/>
                </a:cubicBezTo>
                <a:lnTo>
                  <a:pt x="5738812" y="3865519"/>
                </a:lnTo>
                <a:cubicBezTo>
                  <a:pt x="5738812" y="3931277"/>
                  <a:pt x="5792119" y="3984584"/>
                  <a:pt x="5857878" y="3984584"/>
                </a:cubicBezTo>
                <a:lnTo>
                  <a:pt x="6334122" y="3984584"/>
                </a:lnTo>
                <a:cubicBezTo>
                  <a:pt x="6399880" y="3984584"/>
                  <a:pt x="6453187" y="3931277"/>
                  <a:pt x="6453187" y="3865519"/>
                </a:cubicBezTo>
                <a:lnTo>
                  <a:pt x="6453187" y="2992480"/>
                </a:lnTo>
                <a:cubicBezTo>
                  <a:pt x="6453187" y="2926722"/>
                  <a:pt x="6399880" y="2873415"/>
                  <a:pt x="6334122" y="2873415"/>
                </a:cubicBezTo>
                <a:close/>
                <a:moveTo>
                  <a:pt x="7019294" y="2873414"/>
                </a:moveTo>
                <a:cubicBezTo>
                  <a:pt x="6953536" y="2873414"/>
                  <a:pt x="6900229" y="2926721"/>
                  <a:pt x="6900229" y="2992479"/>
                </a:cubicBezTo>
                <a:lnTo>
                  <a:pt x="6900229" y="3865518"/>
                </a:lnTo>
                <a:cubicBezTo>
                  <a:pt x="6900229" y="3931276"/>
                  <a:pt x="6953536" y="3984583"/>
                  <a:pt x="7019294" y="3984583"/>
                </a:cubicBezTo>
                <a:lnTo>
                  <a:pt x="7495539" y="3984583"/>
                </a:lnTo>
                <a:cubicBezTo>
                  <a:pt x="7561297" y="3984583"/>
                  <a:pt x="7614604" y="3931276"/>
                  <a:pt x="7614604" y="3865518"/>
                </a:cubicBezTo>
                <a:lnTo>
                  <a:pt x="7614604" y="2992479"/>
                </a:lnTo>
                <a:cubicBezTo>
                  <a:pt x="7614604" y="2926721"/>
                  <a:pt x="7561297" y="2873414"/>
                  <a:pt x="7495539" y="2873414"/>
                </a:cubicBezTo>
                <a:close/>
                <a:moveTo>
                  <a:pt x="4696461" y="2873413"/>
                </a:moveTo>
                <a:cubicBezTo>
                  <a:pt x="4630702" y="2873413"/>
                  <a:pt x="4577395" y="2926720"/>
                  <a:pt x="4577395" y="2992478"/>
                </a:cubicBezTo>
                <a:lnTo>
                  <a:pt x="4577395" y="3865517"/>
                </a:lnTo>
                <a:cubicBezTo>
                  <a:pt x="4577395" y="3931275"/>
                  <a:pt x="4630702" y="3984582"/>
                  <a:pt x="4696461" y="3984582"/>
                </a:cubicBezTo>
                <a:lnTo>
                  <a:pt x="5172705" y="3984582"/>
                </a:lnTo>
                <a:cubicBezTo>
                  <a:pt x="5238463" y="3984582"/>
                  <a:pt x="5291771" y="3931275"/>
                  <a:pt x="5291771" y="3865517"/>
                </a:cubicBezTo>
                <a:lnTo>
                  <a:pt x="5291771" y="2992478"/>
                </a:lnTo>
                <a:cubicBezTo>
                  <a:pt x="5291771" y="2926720"/>
                  <a:pt x="5238463" y="2873413"/>
                  <a:pt x="5172705" y="2873413"/>
                </a:cubicBezTo>
                <a:close/>
                <a:moveTo>
                  <a:pt x="3535043" y="2873412"/>
                </a:moveTo>
                <a:cubicBezTo>
                  <a:pt x="3469285" y="2873412"/>
                  <a:pt x="3415978" y="2926719"/>
                  <a:pt x="3415978" y="2992477"/>
                </a:cubicBezTo>
                <a:lnTo>
                  <a:pt x="3415978" y="3865516"/>
                </a:lnTo>
                <a:cubicBezTo>
                  <a:pt x="3415978" y="3931274"/>
                  <a:pt x="3469285" y="3984581"/>
                  <a:pt x="3535043" y="3984581"/>
                </a:cubicBezTo>
                <a:lnTo>
                  <a:pt x="4011288" y="3984581"/>
                </a:lnTo>
                <a:cubicBezTo>
                  <a:pt x="4077046" y="3984581"/>
                  <a:pt x="4130353" y="3931274"/>
                  <a:pt x="4130353" y="3865516"/>
                </a:cubicBezTo>
                <a:lnTo>
                  <a:pt x="4130353" y="2992477"/>
                </a:lnTo>
                <a:cubicBezTo>
                  <a:pt x="4130353" y="2926719"/>
                  <a:pt x="4077046" y="2873412"/>
                  <a:pt x="4011288" y="2873412"/>
                </a:cubicBezTo>
                <a:close/>
                <a:moveTo>
                  <a:pt x="2373626" y="2873411"/>
                </a:moveTo>
                <a:cubicBezTo>
                  <a:pt x="2307868" y="2873411"/>
                  <a:pt x="2254561" y="2926718"/>
                  <a:pt x="2254561" y="2992476"/>
                </a:cubicBezTo>
                <a:lnTo>
                  <a:pt x="2254561" y="3865515"/>
                </a:lnTo>
                <a:cubicBezTo>
                  <a:pt x="2254561" y="3931273"/>
                  <a:pt x="2307868" y="3984580"/>
                  <a:pt x="2373626" y="3984580"/>
                </a:cubicBezTo>
                <a:lnTo>
                  <a:pt x="2849871" y="3984580"/>
                </a:lnTo>
                <a:cubicBezTo>
                  <a:pt x="2915629" y="3984580"/>
                  <a:pt x="2968936" y="3931273"/>
                  <a:pt x="2968936" y="3865515"/>
                </a:cubicBezTo>
                <a:lnTo>
                  <a:pt x="2968936" y="2992476"/>
                </a:lnTo>
                <a:cubicBezTo>
                  <a:pt x="2968936" y="2926718"/>
                  <a:pt x="2915629" y="2873411"/>
                  <a:pt x="2849871" y="2873411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05458717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4F8686-2E37-4948-B73C-876E1E6CE564}"/>
              </a:ext>
            </a:extLst>
          </p:cNvPr>
          <p:cNvSpPr txBox="1"/>
          <p:nvPr/>
        </p:nvSpPr>
        <p:spPr>
          <a:xfrm>
            <a:off x="2240644" y="-16200734"/>
            <a:ext cx="714375" cy="356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BF642-EBDD-4D63-85FA-62702CC52A93}"/>
              </a:ext>
            </a:extLst>
          </p:cNvPr>
          <p:cNvSpPr txBox="1"/>
          <p:nvPr/>
        </p:nvSpPr>
        <p:spPr>
          <a:xfrm>
            <a:off x="3414286" y="-14175195"/>
            <a:ext cx="714375" cy="3665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endParaRPr lang="en-US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0AA4E-BC94-4505-9F78-2070CE3B7CFE}"/>
              </a:ext>
            </a:extLst>
          </p:cNvPr>
          <p:cNvSpPr txBox="1"/>
          <p:nvPr/>
        </p:nvSpPr>
        <p:spPr>
          <a:xfrm>
            <a:off x="4575680" y="1909609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DB797F-5CD5-4F80-AF43-992DAC1CDA7D}"/>
              </a:ext>
            </a:extLst>
          </p:cNvPr>
          <p:cNvSpPr txBox="1"/>
          <p:nvPr/>
        </p:nvSpPr>
        <p:spPr>
          <a:xfrm>
            <a:off x="5738812" y="-16200734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C0296-A058-49F8-8920-89A2C73A2E0F}"/>
              </a:ext>
            </a:extLst>
          </p:cNvPr>
          <p:cNvSpPr txBox="1"/>
          <p:nvPr/>
        </p:nvSpPr>
        <p:spPr>
          <a:xfrm>
            <a:off x="6901944" y="-7140781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C4F58-5368-4A4E-B7E7-87334D42471F}"/>
              </a:ext>
            </a:extLst>
          </p:cNvPr>
          <p:cNvSpPr txBox="1"/>
          <p:nvPr/>
        </p:nvSpPr>
        <p:spPr>
          <a:xfrm>
            <a:off x="8052828" y="913559"/>
            <a:ext cx="714375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2FCA39-755D-4298-A85B-D3C3CCBAC8BA}"/>
              </a:ext>
            </a:extLst>
          </p:cNvPr>
          <p:cNvSpPr txBox="1"/>
          <p:nvPr/>
        </p:nvSpPr>
        <p:spPr>
          <a:xfrm>
            <a:off x="9226470" y="-13179577"/>
            <a:ext cx="714375" cy="3665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Ё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Й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Ъ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Ы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Ь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</a:p>
          <a:p>
            <a:pPr algn="ctr"/>
            <a:r>
              <a:rPr lang="ru-RU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endParaRPr lang="en-US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5BC999B-3CBF-4217-9ABA-237779B3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9342128 w 12191999"/>
              <a:gd name="connsiteY0" fmla="*/ 2873415 h 6858000"/>
              <a:gd name="connsiteX1" fmla="*/ 9223063 w 12191999"/>
              <a:gd name="connsiteY1" fmla="*/ 2992480 h 6858000"/>
              <a:gd name="connsiteX2" fmla="*/ 9223063 w 12191999"/>
              <a:gd name="connsiteY2" fmla="*/ 3865519 h 6858000"/>
              <a:gd name="connsiteX3" fmla="*/ 9342128 w 12191999"/>
              <a:gd name="connsiteY3" fmla="*/ 3984584 h 6858000"/>
              <a:gd name="connsiteX4" fmla="*/ 9818373 w 12191999"/>
              <a:gd name="connsiteY4" fmla="*/ 3984584 h 6858000"/>
              <a:gd name="connsiteX5" fmla="*/ 9937438 w 12191999"/>
              <a:gd name="connsiteY5" fmla="*/ 3865519 h 6858000"/>
              <a:gd name="connsiteX6" fmla="*/ 9937438 w 12191999"/>
              <a:gd name="connsiteY6" fmla="*/ 2992480 h 6858000"/>
              <a:gd name="connsiteX7" fmla="*/ 9818373 w 12191999"/>
              <a:gd name="connsiteY7" fmla="*/ 2873415 h 6858000"/>
              <a:gd name="connsiteX8" fmla="*/ 8180711 w 12191999"/>
              <a:gd name="connsiteY8" fmla="*/ 2873415 h 6858000"/>
              <a:gd name="connsiteX9" fmla="*/ 8061646 w 12191999"/>
              <a:gd name="connsiteY9" fmla="*/ 2992480 h 6858000"/>
              <a:gd name="connsiteX10" fmla="*/ 8061646 w 12191999"/>
              <a:gd name="connsiteY10" fmla="*/ 3865519 h 6858000"/>
              <a:gd name="connsiteX11" fmla="*/ 8180711 w 12191999"/>
              <a:gd name="connsiteY11" fmla="*/ 3984584 h 6858000"/>
              <a:gd name="connsiteX12" fmla="*/ 8656956 w 12191999"/>
              <a:gd name="connsiteY12" fmla="*/ 3984584 h 6858000"/>
              <a:gd name="connsiteX13" fmla="*/ 8776021 w 12191999"/>
              <a:gd name="connsiteY13" fmla="*/ 3865519 h 6858000"/>
              <a:gd name="connsiteX14" fmla="*/ 8776021 w 12191999"/>
              <a:gd name="connsiteY14" fmla="*/ 2992480 h 6858000"/>
              <a:gd name="connsiteX15" fmla="*/ 8656956 w 12191999"/>
              <a:gd name="connsiteY15" fmla="*/ 2873415 h 6858000"/>
              <a:gd name="connsiteX16" fmla="*/ 5857878 w 12191999"/>
              <a:gd name="connsiteY16" fmla="*/ 2873415 h 6858000"/>
              <a:gd name="connsiteX17" fmla="*/ 5738812 w 12191999"/>
              <a:gd name="connsiteY17" fmla="*/ 2992480 h 6858000"/>
              <a:gd name="connsiteX18" fmla="*/ 5738812 w 12191999"/>
              <a:gd name="connsiteY18" fmla="*/ 3865519 h 6858000"/>
              <a:gd name="connsiteX19" fmla="*/ 5857878 w 12191999"/>
              <a:gd name="connsiteY19" fmla="*/ 3984584 h 6858000"/>
              <a:gd name="connsiteX20" fmla="*/ 6334122 w 12191999"/>
              <a:gd name="connsiteY20" fmla="*/ 3984584 h 6858000"/>
              <a:gd name="connsiteX21" fmla="*/ 6453187 w 12191999"/>
              <a:gd name="connsiteY21" fmla="*/ 3865519 h 6858000"/>
              <a:gd name="connsiteX22" fmla="*/ 6453187 w 12191999"/>
              <a:gd name="connsiteY22" fmla="*/ 2992480 h 6858000"/>
              <a:gd name="connsiteX23" fmla="*/ 6334122 w 12191999"/>
              <a:gd name="connsiteY23" fmla="*/ 2873415 h 6858000"/>
              <a:gd name="connsiteX24" fmla="*/ 7019294 w 12191999"/>
              <a:gd name="connsiteY24" fmla="*/ 2873414 h 6858000"/>
              <a:gd name="connsiteX25" fmla="*/ 6900229 w 12191999"/>
              <a:gd name="connsiteY25" fmla="*/ 2992479 h 6858000"/>
              <a:gd name="connsiteX26" fmla="*/ 6900229 w 12191999"/>
              <a:gd name="connsiteY26" fmla="*/ 3865518 h 6858000"/>
              <a:gd name="connsiteX27" fmla="*/ 7019294 w 12191999"/>
              <a:gd name="connsiteY27" fmla="*/ 3984583 h 6858000"/>
              <a:gd name="connsiteX28" fmla="*/ 7495539 w 12191999"/>
              <a:gd name="connsiteY28" fmla="*/ 3984583 h 6858000"/>
              <a:gd name="connsiteX29" fmla="*/ 7614604 w 12191999"/>
              <a:gd name="connsiteY29" fmla="*/ 3865518 h 6858000"/>
              <a:gd name="connsiteX30" fmla="*/ 7614604 w 12191999"/>
              <a:gd name="connsiteY30" fmla="*/ 2992479 h 6858000"/>
              <a:gd name="connsiteX31" fmla="*/ 7495539 w 12191999"/>
              <a:gd name="connsiteY31" fmla="*/ 2873414 h 6858000"/>
              <a:gd name="connsiteX32" fmla="*/ 4696461 w 12191999"/>
              <a:gd name="connsiteY32" fmla="*/ 2873413 h 6858000"/>
              <a:gd name="connsiteX33" fmla="*/ 4577395 w 12191999"/>
              <a:gd name="connsiteY33" fmla="*/ 2992478 h 6858000"/>
              <a:gd name="connsiteX34" fmla="*/ 4577395 w 12191999"/>
              <a:gd name="connsiteY34" fmla="*/ 3865517 h 6858000"/>
              <a:gd name="connsiteX35" fmla="*/ 4696461 w 12191999"/>
              <a:gd name="connsiteY35" fmla="*/ 3984582 h 6858000"/>
              <a:gd name="connsiteX36" fmla="*/ 5172705 w 12191999"/>
              <a:gd name="connsiteY36" fmla="*/ 3984582 h 6858000"/>
              <a:gd name="connsiteX37" fmla="*/ 5291771 w 12191999"/>
              <a:gd name="connsiteY37" fmla="*/ 3865517 h 6858000"/>
              <a:gd name="connsiteX38" fmla="*/ 5291771 w 12191999"/>
              <a:gd name="connsiteY38" fmla="*/ 2992478 h 6858000"/>
              <a:gd name="connsiteX39" fmla="*/ 5172705 w 12191999"/>
              <a:gd name="connsiteY39" fmla="*/ 2873413 h 6858000"/>
              <a:gd name="connsiteX40" fmla="*/ 3535043 w 12191999"/>
              <a:gd name="connsiteY40" fmla="*/ 2873412 h 6858000"/>
              <a:gd name="connsiteX41" fmla="*/ 3415978 w 12191999"/>
              <a:gd name="connsiteY41" fmla="*/ 2992477 h 6858000"/>
              <a:gd name="connsiteX42" fmla="*/ 3415978 w 12191999"/>
              <a:gd name="connsiteY42" fmla="*/ 3865516 h 6858000"/>
              <a:gd name="connsiteX43" fmla="*/ 3535043 w 12191999"/>
              <a:gd name="connsiteY43" fmla="*/ 3984581 h 6858000"/>
              <a:gd name="connsiteX44" fmla="*/ 4011288 w 12191999"/>
              <a:gd name="connsiteY44" fmla="*/ 3984581 h 6858000"/>
              <a:gd name="connsiteX45" fmla="*/ 4130353 w 12191999"/>
              <a:gd name="connsiteY45" fmla="*/ 3865516 h 6858000"/>
              <a:gd name="connsiteX46" fmla="*/ 4130353 w 12191999"/>
              <a:gd name="connsiteY46" fmla="*/ 2992477 h 6858000"/>
              <a:gd name="connsiteX47" fmla="*/ 4011288 w 12191999"/>
              <a:gd name="connsiteY47" fmla="*/ 2873412 h 6858000"/>
              <a:gd name="connsiteX48" fmla="*/ 2373626 w 12191999"/>
              <a:gd name="connsiteY48" fmla="*/ 2873411 h 6858000"/>
              <a:gd name="connsiteX49" fmla="*/ 2254561 w 12191999"/>
              <a:gd name="connsiteY49" fmla="*/ 2992476 h 6858000"/>
              <a:gd name="connsiteX50" fmla="*/ 2254561 w 12191999"/>
              <a:gd name="connsiteY50" fmla="*/ 3865515 h 6858000"/>
              <a:gd name="connsiteX51" fmla="*/ 2373626 w 12191999"/>
              <a:gd name="connsiteY51" fmla="*/ 3984580 h 6858000"/>
              <a:gd name="connsiteX52" fmla="*/ 2849871 w 12191999"/>
              <a:gd name="connsiteY52" fmla="*/ 3984580 h 6858000"/>
              <a:gd name="connsiteX53" fmla="*/ 2968936 w 12191999"/>
              <a:gd name="connsiteY53" fmla="*/ 3865515 h 6858000"/>
              <a:gd name="connsiteX54" fmla="*/ 2968936 w 12191999"/>
              <a:gd name="connsiteY54" fmla="*/ 2992476 h 6858000"/>
              <a:gd name="connsiteX55" fmla="*/ 2849871 w 12191999"/>
              <a:gd name="connsiteY55" fmla="*/ 2873411 h 6858000"/>
              <a:gd name="connsiteX56" fmla="*/ 0 w 12191999"/>
              <a:gd name="connsiteY56" fmla="*/ 0 h 6858000"/>
              <a:gd name="connsiteX57" fmla="*/ 12191999 w 12191999"/>
              <a:gd name="connsiteY57" fmla="*/ 0 h 6858000"/>
              <a:gd name="connsiteX58" fmla="*/ 12191999 w 12191999"/>
              <a:gd name="connsiteY58" fmla="*/ 6858000 h 6858000"/>
              <a:gd name="connsiteX59" fmla="*/ 0 w 12191999"/>
              <a:gd name="connsiteY5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191999" h="6858000">
                <a:moveTo>
                  <a:pt x="9342128" y="2873415"/>
                </a:moveTo>
                <a:cubicBezTo>
                  <a:pt x="9276370" y="2873415"/>
                  <a:pt x="9223063" y="2926722"/>
                  <a:pt x="9223063" y="2992480"/>
                </a:cubicBezTo>
                <a:lnTo>
                  <a:pt x="9223063" y="3865519"/>
                </a:lnTo>
                <a:cubicBezTo>
                  <a:pt x="9223063" y="3931277"/>
                  <a:pt x="9276370" y="3984584"/>
                  <a:pt x="9342128" y="3984584"/>
                </a:cubicBezTo>
                <a:lnTo>
                  <a:pt x="9818373" y="3984584"/>
                </a:lnTo>
                <a:cubicBezTo>
                  <a:pt x="9884131" y="3984584"/>
                  <a:pt x="9937438" y="3931277"/>
                  <a:pt x="9937438" y="3865519"/>
                </a:cubicBezTo>
                <a:lnTo>
                  <a:pt x="9937438" y="2992480"/>
                </a:lnTo>
                <a:cubicBezTo>
                  <a:pt x="9937438" y="2926722"/>
                  <a:pt x="9884131" y="2873415"/>
                  <a:pt x="9818373" y="2873415"/>
                </a:cubicBezTo>
                <a:close/>
                <a:moveTo>
                  <a:pt x="8180711" y="2873415"/>
                </a:moveTo>
                <a:cubicBezTo>
                  <a:pt x="8114953" y="2873415"/>
                  <a:pt x="8061646" y="2926722"/>
                  <a:pt x="8061646" y="2992480"/>
                </a:cubicBezTo>
                <a:lnTo>
                  <a:pt x="8061646" y="3865519"/>
                </a:lnTo>
                <a:cubicBezTo>
                  <a:pt x="8061646" y="3931277"/>
                  <a:pt x="8114953" y="3984584"/>
                  <a:pt x="8180711" y="3984584"/>
                </a:cubicBezTo>
                <a:lnTo>
                  <a:pt x="8656956" y="3984584"/>
                </a:lnTo>
                <a:cubicBezTo>
                  <a:pt x="8722714" y="3984584"/>
                  <a:pt x="8776021" y="3931277"/>
                  <a:pt x="8776021" y="3865519"/>
                </a:cubicBezTo>
                <a:lnTo>
                  <a:pt x="8776021" y="2992480"/>
                </a:lnTo>
                <a:cubicBezTo>
                  <a:pt x="8776021" y="2926722"/>
                  <a:pt x="8722714" y="2873415"/>
                  <a:pt x="8656956" y="2873415"/>
                </a:cubicBezTo>
                <a:close/>
                <a:moveTo>
                  <a:pt x="5857878" y="2873415"/>
                </a:moveTo>
                <a:cubicBezTo>
                  <a:pt x="5792119" y="2873415"/>
                  <a:pt x="5738812" y="2926722"/>
                  <a:pt x="5738812" y="2992480"/>
                </a:cubicBezTo>
                <a:lnTo>
                  <a:pt x="5738812" y="3865519"/>
                </a:lnTo>
                <a:cubicBezTo>
                  <a:pt x="5738812" y="3931277"/>
                  <a:pt x="5792119" y="3984584"/>
                  <a:pt x="5857878" y="3984584"/>
                </a:cubicBezTo>
                <a:lnTo>
                  <a:pt x="6334122" y="3984584"/>
                </a:lnTo>
                <a:cubicBezTo>
                  <a:pt x="6399880" y="3984584"/>
                  <a:pt x="6453187" y="3931277"/>
                  <a:pt x="6453187" y="3865519"/>
                </a:cubicBezTo>
                <a:lnTo>
                  <a:pt x="6453187" y="2992480"/>
                </a:lnTo>
                <a:cubicBezTo>
                  <a:pt x="6453187" y="2926722"/>
                  <a:pt x="6399880" y="2873415"/>
                  <a:pt x="6334122" y="2873415"/>
                </a:cubicBezTo>
                <a:close/>
                <a:moveTo>
                  <a:pt x="7019294" y="2873414"/>
                </a:moveTo>
                <a:cubicBezTo>
                  <a:pt x="6953536" y="2873414"/>
                  <a:pt x="6900229" y="2926721"/>
                  <a:pt x="6900229" y="2992479"/>
                </a:cubicBezTo>
                <a:lnTo>
                  <a:pt x="6900229" y="3865518"/>
                </a:lnTo>
                <a:cubicBezTo>
                  <a:pt x="6900229" y="3931276"/>
                  <a:pt x="6953536" y="3984583"/>
                  <a:pt x="7019294" y="3984583"/>
                </a:cubicBezTo>
                <a:lnTo>
                  <a:pt x="7495539" y="3984583"/>
                </a:lnTo>
                <a:cubicBezTo>
                  <a:pt x="7561297" y="3984583"/>
                  <a:pt x="7614604" y="3931276"/>
                  <a:pt x="7614604" y="3865518"/>
                </a:cubicBezTo>
                <a:lnTo>
                  <a:pt x="7614604" y="2992479"/>
                </a:lnTo>
                <a:cubicBezTo>
                  <a:pt x="7614604" y="2926721"/>
                  <a:pt x="7561297" y="2873414"/>
                  <a:pt x="7495539" y="2873414"/>
                </a:cubicBezTo>
                <a:close/>
                <a:moveTo>
                  <a:pt x="4696461" y="2873413"/>
                </a:moveTo>
                <a:cubicBezTo>
                  <a:pt x="4630702" y="2873413"/>
                  <a:pt x="4577395" y="2926720"/>
                  <a:pt x="4577395" y="2992478"/>
                </a:cubicBezTo>
                <a:lnTo>
                  <a:pt x="4577395" y="3865517"/>
                </a:lnTo>
                <a:cubicBezTo>
                  <a:pt x="4577395" y="3931275"/>
                  <a:pt x="4630702" y="3984582"/>
                  <a:pt x="4696461" y="3984582"/>
                </a:cubicBezTo>
                <a:lnTo>
                  <a:pt x="5172705" y="3984582"/>
                </a:lnTo>
                <a:cubicBezTo>
                  <a:pt x="5238463" y="3984582"/>
                  <a:pt x="5291771" y="3931275"/>
                  <a:pt x="5291771" y="3865517"/>
                </a:cubicBezTo>
                <a:lnTo>
                  <a:pt x="5291771" y="2992478"/>
                </a:lnTo>
                <a:cubicBezTo>
                  <a:pt x="5291771" y="2926720"/>
                  <a:pt x="5238463" y="2873413"/>
                  <a:pt x="5172705" y="2873413"/>
                </a:cubicBezTo>
                <a:close/>
                <a:moveTo>
                  <a:pt x="3535043" y="2873412"/>
                </a:moveTo>
                <a:cubicBezTo>
                  <a:pt x="3469285" y="2873412"/>
                  <a:pt x="3415978" y="2926719"/>
                  <a:pt x="3415978" y="2992477"/>
                </a:cubicBezTo>
                <a:lnTo>
                  <a:pt x="3415978" y="3865516"/>
                </a:lnTo>
                <a:cubicBezTo>
                  <a:pt x="3415978" y="3931274"/>
                  <a:pt x="3469285" y="3984581"/>
                  <a:pt x="3535043" y="3984581"/>
                </a:cubicBezTo>
                <a:lnTo>
                  <a:pt x="4011288" y="3984581"/>
                </a:lnTo>
                <a:cubicBezTo>
                  <a:pt x="4077046" y="3984581"/>
                  <a:pt x="4130353" y="3931274"/>
                  <a:pt x="4130353" y="3865516"/>
                </a:cubicBezTo>
                <a:lnTo>
                  <a:pt x="4130353" y="2992477"/>
                </a:lnTo>
                <a:cubicBezTo>
                  <a:pt x="4130353" y="2926719"/>
                  <a:pt x="4077046" y="2873412"/>
                  <a:pt x="4011288" y="2873412"/>
                </a:cubicBezTo>
                <a:close/>
                <a:moveTo>
                  <a:pt x="2373626" y="2873411"/>
                </a:moveTo>
                <a:cubicBezTo>
                  <a:pt x="2307868" y="2873411"/>
                  <a:pt x="2254561" y="2926718"/>
                  <a:pt x="2254561" y="2992476"/>
                </a:cubicBezTo>
                <a:lnTo>
                  <a:pt x="2254561" y="3865515"/>
                </a:lnTo>
                <a:cubicBezTo>
                  <a:pt x="2254561" y="3931273"/>
                  <a:pt x="2307868" y="3984580"/>
                  <a:pt x="2373626" y="3984580"/>
                </a:cubicBezTo>
                <a:lnTo>
                  <a:pt x="2849871" y="3984580"/>
                </a:lnTo>
                <a:cubicBezTo>
                  <a:pt x="2915629" y="3984580"/>
                  <a:pt x="2968936" y="3931273"/>
                  <a:pt x="2968936" y="3865515"/>
                </a:cubicBezTo>
                <a:lnTo>
                  <a:pt x="2968936" y="2992476"/>
                </a:lnTo>
                <a:cubicBezTo>
                  <a:pt x="2968936" y="2926718"/>
                  <a:pt x="2915629" y="2873411"/>
                  <a:pt x="2849871" y="2873411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77347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Пользовательские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2BDE"/>
      </a:accent1>
      <a:accent2>
        <a:srgbClr val="0E6AD1"/>
      </a:accent2>
      <a:accent3>
        <a:srgbClr val="252625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621</Words>
  <Application>Microsoft Office PowerPoint</Application>
  <PresentationFormat>Широкоэкранный</PresentationFormat>
  <Paragraphs>518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Neris Black</vt:lpstr>
      <vt:lpstr>Neris Light</vt:lpstr>
      <vt:lpstr>Neris Thin</vt:lpstr>
      <vt:lpstr>Press Start 2P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Саша Сухарев</cp:lastModifiedBy>
  <cp:revision>341</cp:revision>
  <dcterms:created xsi:type="dcterms:W3CDTF">2020-03-24T15:13:07Z</dcterms:created>
  <dcterms:modified xsi:type="dcterms:W3CDTF">2020-11-17T12:18:31Z</dcterms:modified>
</cp:coreProperties>
</file>