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F199C-499C-494E-9447-803B860060E3}" type="datetimeFigureOut">
              <a:rPr lang="en-IN" smtClean="0"/>
              <a:t>05-05-2017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C831-2E31-4C1F-8A94-3705643BB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319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F199C-499C-494E-9447-803B860060E3}" type="datetimeFigureOut">
              <a:rPr lang="en-IN" smtClean="0"/>
              <a:t>05-05-2017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C831-2E31-4C1F-8A94-3705643BB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890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F199C-499C-494E-9447-803B860060E3}" type="datetimeFigureOut">
              <a:rPr lang="en-IN" smtClean="0"/>
              <a:t>05-05-2017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C831-2E31-4C1F-8A94-3705643BB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772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F199C-499C-494E-9447-803B860060E3}" type="datetimeFigureOut">
              <a:rPr lang="en-IN" smtClean="0"/>
              <a:t>05-05-2017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C831-2E31-4C1F-8A94-3705643BB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982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F199C-499C-494E-9447-803B860060E3}" type="datetimeFigureOut">
              <a:rPr lang="en-IN" smtClean="0"/>
              <a:t>05-05-2017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C831-2E31-4C1F-8A94-3705643BB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517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F199C-499C-494E-9447-803B860060E3}" type="datetimeFigureOut">
              <a:rPr lang="en-IN" smtClean="0"/>
              <a:t>05-05-2017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C831-2E31-4C1F-8A94-3705643BB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487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F199C-499C-494E-9447-803B860060E3}" type="datetimeFigureOut">
              <a:rPr lang="en-IN" smtClean="0"/>
              <a:t>05-05-2017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C831-2E31-4C1F-8A94-3705643BB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27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F199C-499C-494E-9447-803B860060E3}" type="datetimeFigureOut">
              <a:rPr lang="en-IN" smtClean="0"/>
              <a:t>05-05-2017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C831-2E31-4C1F-8A94-3705643BB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278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F199C-499C-494E-9447-803B860060E3}" type="datetimeFigureOut">
              <a:rPr lang="en-IN" smtClean="0"/>
              <a:t>05-05-2017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C831-2E31-4C1F-8A94-3705643BB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283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F199C-499C-494E-9447-803B860060E3}" type="datetimeFigureOut">
              <a:rPr lang="en-IN" smtClean="0"/>
              <a:t>05-05-2017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C831-2E31-4C1F-8A94-3705643BB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71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F199C-499C-494E-9447-803B860060E3}" type="datetimeFigureOut">
              <a:rPr lang="en-IN" smtClean="0"/>
              <a:t>05-05-2017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C831-2E31-4C1F-8A94-3705643BB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582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F199C-499C-494E-9447-803B860060E3}" type="datetimeFigureOut">
              <a:rPr lang="en-IN" smtClean="0"/>
              <a:t>05-05-2017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FC831-2E31-4C1F-8A94-3705643BB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44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7030" y="400143"/>
            <a:ext cx="103405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AMITY UNIVERSITY RAJASTHAN </a:t>
            </a:r>
            <a:endParaRPr lang="en-IN" sz="4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977" y="1556043"/>
            <a:ext cx="1794504" cy="20851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65885" y="3731018"/>
            <a:ext cx="63966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DESIGN, ANALYSE AND FABRICATE </a:t>
            </a:r>
          </a:p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CHASSIS FOR AN ALL TERRAIN VEHICLE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4296" y="4809995"/>
            <a:ext cx="45528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Somveer Singh 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B.tech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(M&amp;AE)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IN" sz="20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sem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A20405413092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07505" y="4809995"/>
            <a:ext cx="4106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to : 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Mr. Amit Sharma 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42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1311442"/>
            <a:ext cx="502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4.2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Ergonomy and clearances check on CATIA V5.0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898266"/>
            <a:ext cx="5028749" cy="38524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313" y="1898266"/>
            <a:ext cx="5696942" cy="385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6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6405" y="589547"/>
            <a:ext cx="2357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ANALYSIS </a:t>
            </a:r>
            <a:endParaRPr lang="en-IN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6405" y="1455820"/>
            <a:ext cx="113096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/>
              <a:t>Analysis was done on ANSYS software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/>
              <a:t>Analysis is done to check whether the chassis can withstand collision at high speed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/>
              <a:t>Main aim is to check the stresses and displacement produced in the chassis at the time of collision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/>
              <a:t>During analysis a force is applied in the opposite direction of motion and all the suspension points are constrained   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86405" y="3503235"/>
            <a:ext cx="11010646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forces which were impacted on the roll cage were decelerations of 4g and it is calculated as follows:- 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Assume 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gravitational force = 9.8 m/s2 ≈ 10 m/s2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 = mass of the vehicle × gravitational force acting on the vehicle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350 × 10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3500 N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Therefore, 4g = 14000 N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82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2211" y="1251284"/>
            <a:ext cx="2568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5.1 Front Impact analysis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48" y="1969919"/>
            <a:ext cx="5378115" cy="3733049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273" y="1969918"/>
            <a:ext cx="5209674" cy="373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42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3926" y="890337"/>
            <a:ext cx="6289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FABRICATING THE PROTOTYPE </a:t>
            </a:r>
            <a:endParaRPr lang="en-IN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3926" y="1730639"/>
            <a:ext cx="1040731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PVC pipes of 1:1 ratio to the actual chassis is fabricated to check for any design errors</a:t>
            </a:r>
            <a:r>
              <a:rPr lang="en-IN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Components used in prototype chassis: PVC pipes, packing tape, steel wires for strength. </a:t>
            </a:r>
            <a:endParaRPr lang="en-IN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Firstly the different planes of the chassis were drawn on the chart for accurate profiling of the tubes</a:t>
            </a:r>
            <a:r>
              <a:rPr lang="en-IN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Packaging tape and wire were used to give the prototype some strength.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82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5484" y="1275348"/>
            <a:ext cx="2980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6.1 Progress of the prototype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84" y="2052135"/>
            <a:ext cx="5185611" cy="3566611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137" y="2052135"/>
            <a:ext cx="5755105" cy="356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02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1579" y="770021"/>
            <a:ext cx="6828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FABRICATING THE STEEL CHASSIS </a:t>
            </a:r>
            <a:endParaRPr lang="en-IN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0180" y="2177716"/>
            <a:ext cx="104915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With some slight modification after checking the prototype, the fabrication of steel chassis was started</a:t>
            </a:r>
            <a:r>
              <a:rPr lang="en-IN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fabrication process of steel chassis includes :</a:t>
            </a:r>
          </a:p>
          <a:p>
            <a:r>
              <a:rPr lang="en-IN" dirty="0" smtClean="0"/>
              <a:t>           -cutting of pipes </a:t>
            </a:r>
          </a:p>
          <a:p>
            <a:r>
              <a:rPr lang="en-IN" dirty="0"/>
              <a:t> </a:t>
            </a:r>
            <a:r>
              <a:rPr lang="en-IN" dirty="0" smtClean="0"/>
              <a:t>          -profiling of the pipes </a:t>
            </a:r>
          </a:p>
          <a:p>
            <a:r>
              <a:rPr lang="en-IN" dirty="0"/>
              <a:t> </a:t>
            </a:r>
            <a:r>
              <a:rPr lang="en-IN" dirty="0" smtClean="0"/>
              <a:t>          -bending of pipes </a:t>
            </a:r>
          </a:p>
          <a:p>
            <a:r>
              <a:rPr lang="en-IN" dirty="0"/>
              <a:t> </a:t>
            </a:r>
            <a:r>
              <a:rPr lang="en-IN" dirty="0" smtClean="0"/>
              <a:t>          -arc welding </a:t>
            </a:r>
          </a:p>
          <a:p>
            <a:r>
              <a:rPr lang="en-IN" dirty="0"/>
              <a:t> </a:t>
            </a:r>
            <a:r>
              <a:rPr lang="en-IN" dirty="0" smtClean="0"/>
              <a:t>          -MIG welding 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168" y="4502502"/>
            <a:ext cx="2016626" cy="20166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794" y="4486040"/>
            <a:ext cx="2410995" cy="20166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789" y="4486040"/>
            <a:ext cx="2526632" cy="20166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421" y="4486040"/>
            <a:ext cx="2410995" cy="201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9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517" y="866272"/>
            <a:ext cx="8061158" cy="54984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20517" y="496940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7.1 Final chassis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9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8527" y="2165684"/>
            <a:ext cx="485100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b="1" i="1" dirty="0" smtClean="0">
                <a:latin typeface="AR DARLING" panose="02000000000000000000" pitchFamily="2" charset="0"/>
              </a:rPr>
              <a:t>THANK </a:t>
            </a:r>
          </a:p>
          <a:p>
            <a:r>
              <a:rPr lang="en-IN" sz="6600" b="1" i="1" dirty="0">
                <a:latin typeface="AR DARLING" panose="02000000000000000000" pitchFamily="2" charset="0"/>
              </a:rPr>
              <a:t> </a:t>
            </a:r>
            <a:r>
              <a:rPr lang="en-IN" sz="6600" b="1" i="1" dirty="0" smtClean="0">
                <a:latin typeface="AR DARLING" panose="02000000000000000000" pitchFamily="2" charset="0"/>
              </a:rPr>
              <a:t>         YOU </a:t>
            </a:r>
            <a:endParaRPr lang="en-IN" sz="6600" b="1" i="1" dirty="0">
              <a:latin typeface="AR DARLING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09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8621" y="457200"/>
            <a:ext cx="203267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2999" y="1349752"/>
            <a:ext cx="3449021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1. Introduction </a:t>
            </a:r>
          </a:p>
          <a:p>
            <a:pPr marL="342900" indent="-342900">
              <a:buAutoNum type="arabicPeriod"/>
            </a:pPr>
            <a:endParaRPr lang="en-IN" sz="2000" dirty="0"/>
          </a:p>
          <a:p>
            <a:r>
              <a:rPr lang="en-IN" sz="2000" dirty="0" smtClean="0"/>
              <a:t>2. Material selection </a:t>
            </a:r>
          </a:p>
          <a:p>
            <a:endParaRPr lang="en-IN" sz="2000" dirty="0"/>
          </a:p>
          <a:p>
            <a:r>
              <a:rPr lang="en-IN" sz="2000" dirty="0"/>
              <a:t>3</a:t>
            </a:r>
            <a:r>
              <a:rPr lang="en-IN" sz="2000" dirty="0" smtClean="0"/>
              <a:t>. Design Parameters </a:t>
            </a:r>
          </a:p>
          <a:p>
            <a:endParaRPr lang="en-IN" sz="2000" dirty="0" smtClean="0"/>
          </a:p>
          <a:p>
            <a:r>
              <a:rPr lang="en-IN" sz="2000" dirty="0" smtClean="0"/>
              <a:t>4. Software designing </a:t>
            </a:r>
          </a:p>
          <a:p>
            <a:endParaRPr lang="en-IN" sz="2000" dirty="0"/>
          </a:p>
          <a:p>
            <a:r>
              <a:rPr lang="en-IN" sz="2000" dirty="0"/>
              <a:t>5</a:t>
            </a:r>
            <a:r>
              <a:rPr lang="en-IN" sz="2000" dirty="0" smtClean="0"/>
              <a:t>. Analysis </a:t>
            </a:r>
          </a:p>
          <a:p>
            <a:endParaRPr lang="en-IN" sz="2000" dirty="0"/>
          </a:p>
          <a:p>
            <a:r>
              <a:rPr lang="en-IN" sz="2000" dirty="0"/>
              <a:t>6</a:t>
            </a:r>
            <a:r>
              <a:rPr lang="en-IN" sz="2000" dirty="0" smtClean="0"/>
              <a:t>. Fabricating the prototype </a:t>
            </a:r>
          </a:p>
          <a:p>
            <a:endParaRPr lang="en-IN" sz="2000" dirty="0"/>
          </a:p>
          <a:p>
            <a:r>
              <a:rPr lang="en-IN" sz="2000" dirty="0"/>
              <a:t>7</a:t>
            </a:r>
            <a:r>
              <a:rPr lang="en-IN" sz="2000" dirty="0" smtClean="0"/>
              <a:t>. Fabricating the steel chassis 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97420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3926" y="709863"/>
            <a:ext cx="3023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u="sng" dirty="0" smtClean="0"/>
              <a:t>1. INTRODUCTION </a:t>
            </a:r>
            <a:r>
              <a:rPr lang="en-IN" sz="2800" dirty="0" smtClean="0"/>
              <a:t>: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914399" y="1913021"/>
            <a:ext cx="43554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What is SAE BAJA?</a:t>
            </a:r>
          </a:p>
          <a:p>
            <a:r>
              <a:rPr lang="en-IN" sz="2400" dirty="0"/>
              <a:t> </a:t>
            </a:r>
            <a:r>
              <a:rPr lang="en-IN" sz="2400" dirty="0" smtClean="0"/>
              <a:t>            -Static Events </a:t>
            </a:r>
          </a:p>
          <a:p>
            <a:r>
              <a:rPr lang="en-IN" sz="2400" dirty="0"/>
              <a:t> </a:t>
            </a:r>
            <a:r>
              <a:rPr lang="en-IN" sz="2400" dirty="0" smtClean="0"/>
              <a:t>            -Dynamic Events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Objective of the project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 smtClean="0"/>
          </a:p>
          <a:p>
            <a:endParaRPr lang="en-I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What is a chassis?</a:t>
            </a: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804" y="1092944"/>
            <a:ext cx="2135616" cy="16401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804" y="3245839"/>
            <a:ext cx="4028988" cy="220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94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9863" y="433137"/>
            <a:ext cx="48638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MATERIAL SELECTION: </a:t>
            </a:r>
          </a:p>
          <a:p>
            <a:endParaRPr lang="en-IN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7354" y="1387243"/>
            <a:ext cx="35760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materials 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AISI 4130 , 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AISI 1018 ,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AISI 1020 ,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AISI 1026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681415"/>
              </p:ext>
            </p:extLst>
          </p:nvPr>
        </p:nvGraphicFramePr>
        <p:xfrm>
          <a:off x="4815573" y="1550059"/>
          <a:ext cx="6301608" cy="22639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5402"/>
                <a:gridCol w="1575402"/>
                <a:gridCol w="1575402"/>
                <a:gridCol w="1575402"/>
              </a:tblGrid>
              <a:tr h="91929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200" dirty="0">
                          <a:effectLst/>
                        </a:rPr>
                        <a:t>Material 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200">
                          <a:effectLst/>
                        </a:rPr>
                        <a:t>Modulus of elasticity (ksi)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200">
                          <a:effectLst/>
                        </a:rPr>
                        <a:t>Yield strength</a:t>
                      </a:r>
                      <a:endParaRPr lang="en-IN" sz="11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200">
                          <a:effectLst/>
                        </a:rPr>
                        <a:t>(ksi)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200">
                          <a:effectLst/>
                        </a:rPr>
                        <a:t>Elongation at break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616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200">
                          <a:effectLst/>
                        </a:rPr>
                        <a:t>AISI 1018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200">
                          <a:effectLst/>
                        </a:rPr>
                        <a:t>29,700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200">
                          <a:effectLst/>
                        </a:rPr>
                        <a:t>53.7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200">
                          <a:effectLst/>
                        </a:rPr>
                        <a:t>15%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616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200">
                          <a:effectLst/>
                        </a:rPr>
                        <a:t>AISI 1020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200">
                          <a:effectLst/>
                        </a:rPr>
                        <a:t>29,700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200">
                          <a:effectLst/>
                        </a:rPr>
                        <a:t>42.7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200">
                          <a:effectLst/>
                        </a:rPr>
                        <a:t>36%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616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200">
                          <a:effectLst/>
                        </a:rPr>
                        <a:t>AISI 1026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200">
                          <a:effectLst/>
                        </a:rPr>
                        <a:t>29,700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200">
                          <a:effectLst/>
                        </a:rPr>
                        <a:t>60.12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200" dirty="0">
                          <a:effectLst/>
                        </a:rPr>
                        <a:t>15%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616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200">
                          <a:effectLst/>
                        </a:rPr>
                        <a:t>AISI 4130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200">
                          <a:effectLst/>
                        </a:rPr>
                        <a:t>29,700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200">
                          <a:effectLst/>
                        </a:rPr>
                        <a:t>63.1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200" dirty="0">
                          <a:effectLst/>
                        </a:rPr>
                        <a:t>25.50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9863" y="4547937"/>
            <a:ext cx="1112804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Yield Strength affects the bending strength of a </a:t>
            </a:r>
            <a:r>
              <a:rPr lang="en-IN" dirty="0" smtClean="0"/>
              <a:t>material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bending strength is not only affected by cross sectional moment of inertia but also by radius of </a:t>
            </a:r>
            <a:r>
              <a:rPr lang="en-IN" dirty="0" smtClean="0"/>
              <a:t>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AISI 4130 having maximum yield strength will allow the usage of large diameter tubing with smaller wall </a:t>
            </a:r>
            <a:r>
              <a:rPr lang="en-IN" dirty="0" smtClean="0"/>
              <a:t>thickness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4130 Chromoly is more ductile than other materials so it will deform more before its ultimate failure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317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9074" y="397042"/>
            <a:ext cx="4707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DESIGN PARAMETERS: </a:t>
            </a:r>
            <a:endParaRPr lang="en-IN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074" y="1070810"/>
            <a:ext cx="909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According to the rules stated in the rule book , some of the primary members are listed below :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65484" y="1828800"/>
            <a:ext cx="2565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3.1. Rear Roll Hoop (RRH)</a:t>
            </a:r>
            <a:endParaRPr lang="en-IN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49" y="2586791"/>
            <a:ext cx="4724551" cy="305602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486" y="2442411"/>
            <a:ext cx="495427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37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8621" y="1323474"/>
            <a:ext cx="408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3.2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Hoop Overhead Members (RHO)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621" y="2216416"/>
            <a:ext cx="4740442" cy="319779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432" y="2216416"/>
            <a:ext cx="4920915" cy="319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2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7832" y="1082842"/>
            <a:ext cx="3845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3.3 Lower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 Side Members (LFS) 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31" y="1792705"/>
            <a:ext cx="4824663" cy="28151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30979" y="1082842"/>
            <a:ext cx="3190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3.4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 Impact Members (SIM)</a:t>
            </a:r>
          </a:p>
        </p:txBody>
      </p:sp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674" y="1792704"/>
            <a:ext cx="5277451" cy="281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32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1125" y="577516"/>
            <a:ext cx="344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3.5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Bracing Members (FBM)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63" y="1768642"/>
            <a:ext cx="5919538" cy="3609474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1" y="1768643"/>
            <a:ext cx="5071560" cy="360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3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5958" y="565484"/>
            <a:ext cx="4913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SOFTWARE DESIGNING: </a:t>
            </a:r>
            <a:endParaRPr lang="en-IN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48" y="1540041"/>
            <a:ext cx="5486400" cy="3958389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048" y="1540040"/>
            <a:ext cx="5775158" cy="39583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5958" y="1170709"/>
            <a:ext cx="3243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4.1 chassis design on solidworks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46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555</Words>
  <Application>Microsoft Office PowerPoint</Application>
  <PresentationFormat>Widescreen</PresentationFormat>
  <Paragraphs>115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 DARLING</vt:lpstr>
      <vt:lpstr>Arial</vt:lpstr>
      <vt:lpstr>Calibri</vt:lpstr>
      <vt:lpstr>Calibri Light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fabricate Chassis for ATV</dc:title>
  <dc:creator>somveer singh</dc:creator>
  <cp:lastModifiedBy>somveer singh</cp:lastModifiedBy>
  <cp:revision>20</cp:revision>
  <dcterms:created xsi:type="dcterms:W3CDTF">2017-04-19T18:10:25Z</dcterms:created>
  <dcterms:modified xsi:type="dcterms:W3CDTF">2017-05-05T21:06:48Z</dcterms:modified>
</cp:coreProperties>
</file>