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261" r:id="rId7"/>
    <p:sldId id="266" r:id="rId8"/>
    <p:sldId id="280" r:id="rId9"/>
    <p:sldId id="281" r:id="rId10"/>
    <p:sldId id="282" r:id="rId11"/>
    <p:sldId id="284" r:id="rId12"/>
    <p:sldId id="285" r:id="rId13"/>
    <p:sldId id="286" r:id="rId14"/>
    <p:sldId id="288" r:id="rId15"/>
    <p:sldId id="287" r:id="rId16"/>
    <p:sldId id="272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92C92-C570-4B45-92B7-B2AB0398DF3D}" v="839" dt="2022-05-23T21:39:39.438"/>
    <p1510:client id="{C5F8BA87-B838-4CDB-A4BB-5AE15FCB1837}" v="1099" dt="2022-05-24T00:51:37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ambarasan Kannappan" userId="4d3aa00709a4801f" providerId="Windows Live" clId="Web-{34892C92-C570-4B45-92B7-B2AB0398DF3D}"/>
    <pc:docChg chg="addSld delSld modSld">
      <pc:chgData name="Silambarasan Kannappan" userId="4d3aa00709a4801f" providerId="Windows Live" clId="Web-{34892C92-C570-4B45-92B7-B2AB0398DF3D}" dt="2022-05-23T21:39:39.438" v="881" actId="20577"/>
      <pc:docMkLst>
        <pc:docMk/>
      </pc:docMkLst>
      <pc:sldChg chg="addSp delSp modSp mod setBg addAnim setClrOvrMap">
        <pc:chgData name="Silambarasan Kannappan" userId="4d3aa00709a4801f" providerId="Windows Live" clId="Web-{34892C92-C570-4B45-92B7-B2AB0398DF3D}" dt="2022-05-23T20:49:50.853" v="195" actId="20577"/>
        <pc:sldMkLst>
          <pc:docMk/>
          <pc:sldMk cId="4005440639" sldId="256"/>
        </pc:sldMkLst>
        <pc:spChg chg="mod ord">
          <ac:chgData name="Silambarasan Kannappan" userId="4d3aa00709a4801f" providerId="Windows Live" clId="Web-{34892C92-C570-4B45-92B7-B2AB0398DF3D}" dt="2022-05-23T20:49:25.962" v="189"/>
          <ac:spMkLst>
            <pc:docMk/>
            <pc:sldMk cId="4005440639" sldId="256"/>
            <ac:spMk id="2" creationId="{00000000-0000-0000-0000-000000000000}"/>
          </ac:spMkLst>
        </pc:spChg>
        <pc:spChg chg="mod">
          <ac:chgData name="Silambarasan Kannappan" userId="4d3aa00709a4801f" providerId="Windows Live" clId="Web-{34892C92-C570-4B45-92B7-B2AB0398DF3D}" dt="2022-05-23T20:49:50.853" v="195" actId="20577"/>
          <ac:spMkLst>
            <pc:docMk/>
            <pc:sldMk cId="4005440639" sldId="256"/>
            <ac:spMk id="3" creationId="{00000000-0000-0000-0000-000000000000}"/>
          </ac:spMkLst>
        </pc:spChg>
        <pc:spChg chg="add del">
          <ac:chgData name="Silambarasan Kannappan" userId="4d3aa00709a4801f" providerId="Windows Live" clId="Web-{34892C92-C570-4B45-92B7-B2AB0398DF3D}" dt="2022-05-23T20:49:16.509" v="184"/>
          <ac:spMkLst>
            <pc:docMk/>
            <pc:sldMk cId="4005440639" sldId="256"/>
            <ac:spMk id="8" creationId="{DE27238C-8EAF-4098-86E6-7723B7DAE601}"/>
          </ac:spMkLst>
        </pc:spChg>
        <pc:spChg chg="add del">
          <ac:chgData name="Silambarasan Kannappan" userId="4d3aa00709a4801f" providerId="Windows Live" clId="Web-{34892C92-C570-4B45-92B7-B2AB0398DF3D}" dt="2022-05-23T20:49:16.509" v="184"/>
          <ac:spMkLst>
            <pc:docMk/>
            <pc:sldMk cId="4005440639" sldId="256"/>
            <ac:spMk id="10" creationId="{992F97B1-1891-4FCC-9E5F-BA97EDB48F89}"/>
          </ac:spMkLst>
        </pc:spChg>
        <pc:spChg chg="add del">
          <ac:chgData name="Silambarasan Kannappan" userId="4d3aa00709a4801f" providerId="Windows Live" clId="Web-{34892C92-C570-4B45-92B7-B2AB0398DF3D}" dt="2022-05-23T20:49:16.509" v="184"/>
          <ac:spMkLst>
            <pc:docMk/>
            <pc:sldMk cId="4005440639" sldId="256"/>
            <ac:spMk id="12" creationId="{78C6C821-FEE1-4EB6-9590-C021440C77DE}"/>
          </ac:spMkLst>
        </pc:spChg>
        <pc:spChg chg="add del">
          <ac:chgData name="Silambarasan Kannappan" userId="4d3aa00709a4801f" providerId="Windows Live" clId="Web-{34892C92-C570-4B45-92B7-B2AB0398DF3D}" dt="2022-05-23T20:49:16.509" v="184"/>
          <ac:spMkLst>
            <pc:docMk/>
            <pc:sldMk cId="4005440639" sldId="256"/>
            <ac:spMk id="14" creationId="{B61A74B3-E247-44D4-8C48-FAE8E2056401}"/>
          </ac:spMkLst>
        </pc:spChg>
        <pc:spChg chg="add del">
          <ac:chgData name="Silambarasan Kannappan" userId="4d3aa00709a4801f" providerId="Windows Live" clId="Web-{34892C92-C570-4B45-92B7-B2AB0398DF3D}" dt="2022-05-23T20:49:20.009" v="186"/>
          <ac:spMkLst>
            <pc:docMk/>
            <pc:sldMk cId="4005440639" sldId="256"/>
            <ac:spMk id="16" creationId="{DDCA251B-4F28-43A9-A5FD-47101E24C81F}"/>
          </ac:spMkLst>
        </pc:spChg>
        <pc:spChg chg="add del">
          <ac:chgData name="Silambarasan Kannappan" userId="4d3aa00709a4801f" providerId="Windows Live" clId="Web-{34892C92-C570-4B45-92B7-B2AB0398DF3D}" dt="2022-05-23T20:49:20.009" v="186"/>
          <ac:spMkLst>
            <pc:docMk/>
            <pc:sldMk cId="4005440639" sldId="256"/>
            <ac:spMk id="17" creationId="{27B3E067-68A1-4E6F-8B2A-DF0DC2803F92}"/>
          </ac:spMkLst>
        </pc:spChg>
        <pc:spChg chg="add del">
          <ac:chgData name="Silambarasan Kannappan" userId="4d3aa00709a4801f" providerId="Windows Live" clId="Web-{34892C92-C570-4B45-92B7-B2AB0398DF3D}" dt="2022-05-23T20:49:20.009" v="186"/>
          <ac:spMkLst>
            <pc:docMk/>
            <pc:sldMk cId="4005440639" sldId="256"/>
            <ac:spMk id="18" creationId="{148F0EEF-7B63-4EC4-96D4-6AFBF46B1A58}"/>
          </ac:spMkLst>
        </pc:spChg>
        <pc:spChg chg="add del">
          <ac:chgData name="Silambarasan Kannappan" userId="4d3aa00709a4801f" providerId="Windows Live" clId="Web-{34892C92-C570-4B45-92B7-B2AB0398DF3D}" dt="2022-05-23T20:49:20.009" v="186"/>
          <ac:spMkLst>
            <pc:docMk/>
            <pc:sldMk cId="4005440639" sldId="256"/>
            <ac:spMk id="19" creationId="{4FB5E673-6D85-4457-A048-FD09048DCECA}"/>
          </ac:spMkLst>
        </pc:spChg>
        <pc:spChg chg="add del">
          <ac:chgData name="Silambarasan Kannappan" userId="4d3aa00709a4801f" providerId="Windows Live" clId="Web-{34892C92-C570-4B45-92B7-B2AB0398DF3D}" dt="2022-05-23T20:49:25.884" v="188"/>
          <ac:spMkLst>
            <pc:docMk/>
            <pc:sldMk cId="4005440639" sldId="256"/>
            <ac:spMk id="21" creationId="{2B731151-418C-4F0C-BFEC-3E68137FF0E5}"/>
          </ac:spMkLst>
        </pc:spChg>
        <pc:spChg chg="add del">
          <ac:chgData name="Silambarasan Kannappan" userId="4d3aa00709a4801f" providerId="Windows Live" clId="Web-{34892C92-C570-4B45-92B7-B2AB0398DF3D}" dt="2022-05-23T20:49:25.884" v="188"/>
          <ac:spMkLst>
            <pc:docMk/>
            <pc:sldMk cId="4005440639" sldId="256"/>
            <ac:spMk id="22" creationId="{41D25EAF-C5BE-4B57-A0E1-BA35B7C83F54}"/>
          </ac:spMkLst>
        </pc:spChg>
        <pc:spChg chg="add">
          <ac:chgData name="Silambarasan Kannappan" userId="4d3aa00709a4801f" providerId="Windows Live" clId="Web-{34892C92-C570-4B45-92B7-B2AB0398DF3D}" dt="2022-05-23T20:49:25.962" v="189"/>
          <ac:spMkLst>
            <pc:docMk/>
            <pc:sldMk cId="4005440639" sldId="256"/>
            <ac:spMk id="24" creationId="{E34FA10D-5116-47B4-A70E-776435251326}"/>
          </ac:spMkLst>
        </pc:spChg>
        <pc:spChg chg="add">
          <ac:chgData name="Silambarasan Kannappan" userId="4d3aa00709a4801f" providerId="Windows Live" clId="Web-{34892C92-C570-4B45-92B7-B2AB0398DF3D}" dt="2022-05-23T20:49:25.962" v="189"/>
          <ac:spMkLst>
            <pc:docMk/>
            <pc:sldMk cId="4005440639" sldId="256"/>
            <ac:spMk id="25" creationId="{B2718AAE-52B9-4DD9-9D83-A9C975C9DC2D}"/>
          </ac:spMkLst>
        </pc:spChg>
        <pc:spChg chg="add">
          <ac:chgData name="Silambarasan Kannappan" userId="4d3aa00709a4801f" providerId="Windows Live" clId="Web-{34892C92-C570-4B45-92B7-B2AB0398DF3D}" dt="2022-05-23T20:49:25.962" v="189"/>
          <ac:spMkLst>
            <pc:docMk/>
            <pc:sldMk cId="4005440639" sldId="256"/>
            <ac:spMk id="26" creationId="{49FF39B1-9689-44AE-A803-7B90A059DC56}"/>
          </ac:spMkLst>
        </pc:spChg>
        <pc:spChg chg="add">
          <ac:chgData name="Silambarasan Kannappan" userId="4d3aa00709a4801f" providerId="Windows Live" clId="Web-{34892C92-C570-4B45-92B7-B2AB0398DF3D}" dt="2022-05-23T20:49:25.962" v="189"/>
          <ac:spMkLst>
            <pc:docMk/>
            <pc:sldMk cId="4005440639" sldId="256"/>
            <ac:spMk id="27" creationId="{6C74A888-48BE-4604-BB14-E6C5E9D0F2FB}"/>
          </ac:spMkLst>
        </pc:spChg>
      </pc:sldChg>
      <pc:sldChg chg="addSp delSp modSp mod setBg setClrOvrMap">
        <pc:chgData name="Silambarasan Kannappan" userId="4d3aa00709a4801f" providerId="Windows Live" clId="Web-{34892C92-C570-4B45-92B7-B2AB0398DF3D}" dt="2022-05-23T20:48:47.463" v="181"/>
        <pc:sldMkLst>
          <pc:docMk/>
          <pc:sldMk cId="1156678871" sldId="260"/>
        </pc:sldMkLst>
        <pc:spChg chg="mo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3" creationId="{00000000-0000-0000-0000-000000000000}"/>
          </ac:spMkLst>
        </pc:spChg>
        <pc:spChg chg="del">
          <ac:chgData name="Silambarasan Kannappan" userId="4d3aa00709a4801f" providerId="Windows Live" clId="Web-{34892C92-C570-4B45-92B7-B2AB0398DF3D}" dt="2022-05-23T20:47:24.823" v="177"/>
          <ac:spMkLst>
            <pc:docMk/>
            <pc:sldMk cId="1156678871" sldId="260"/>
            <ac:spMk id="4" creationId="{00000000-0000-0000-0000-000000000000}"/>
          </ac:spMkLst>
        </pc:spChg>
        <pc:spChg chg="add del mod">
          <ac:chgData name="Silambarasan Kannappan" userId="4d3aa00709a4801f" providerId="Windows Live" clId="Web-{34892C92-C570-4B45-92B7-B2AB0398DF3D}" dt="2022-05-23T20:47:29.886" v="178"/>
          <ac:spMkLst>
            <pc:docMk/>
            <pc:sldMk cId="1156678871" sldId="260"/>
            <ac:spMk id="6" creationId="{9D94B2A6-A22F-FB58-85AE-46A8D179EC30}"/>
          </ac:spMkLst>
        </pc:spChg>
        <pc:spChg chg="ad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12" creationId="{6BAB8189-D27D-423E-B154-5E4DFD3F5045}"/>
          </ac:spMkLst>
        </pc:spChg>
        <pc:spChg chg="ad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18" creationId="{7DD20243-46C6-46E5-A705-B67ADDC8886B}"/>
          </ac:spMkLst>
        </pc:spChg>
        <pc:spChg chg="ad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20" creationId="{74CD14DB-BB81-479F-A1FC-1C75640E9F84}"/>
          </ac:spMkLst>
        </pc:spChg>
        <pc:spChg chg="ad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22" creationId="{C943A91B-7CA7-4592-A975-73B1BF8C4C74}"/>
          </ac:spMkLst>
        </pc:spChg>
        <pc:spChg chg="ad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24" creationId="{EC471314-E46A-414B-8D91-74880E84F187}"/>
          </ac:spMkLst>
        </pc:spChg>
        <pc:spChg chg="add">
          <ac:chgData name="Silambarasan Kannappan" userId="4d3aa00709a4801f" providerId="Windows Live" clId="Web-{34892C92-C570-4B45-92B7-B2AB0398DF3D}" dt="2022-05-23T20:48:47.463" v="181"/>
          <ac:spMkLst>
            <pc:docMk/>
            <pc:sldMk cId="1156678871" sldId="260"/>
            <ac:spMk id="26" creationId="{6A681326-1C9D-44A3-A627-3871BDAE4127}"/>
          </ac:spMkLst>
        </pc:spChg>
        <pc:picChg chg="add">
          <ac:chgData name="Silambarasan Kannappan" userId="4d3aa00709a4801f" providerId="Windows Live" clId="Web-{34892C92-C570-4B45-92B7-B2AB0398DF3D}" dt="2022-05-23T20:48:47.463" v="181"/>
          <ac:picMkLst>
            <pc:docMk/>
            <pc:sldMk cId="1156678871" sldId="260"/>
            <ac:picMk id="8" creationId="{2753EF2A-E126-4B21-AC3D-7BF4258F6DFF}"/>
          </ac:picMkLst>
        </pc:picChg>
        <pc:picChg chg="add">
          <ac:chgData name="Silambarasan Kannappan" userId="4d3aa00709a4801f" providerId="Windows Live" clId="Web-{34892C92-C570-4B45-92B7-B2AB0398DF3D}" dt="2022-05-23T20:48:47.463" v="181"/>
          <ac:picMkLst>
            <pc:docMk/>
            <pc:sldMk cId="1156678871" sldId="260"/>
            <ac:picMk id="10" creationId="{3BBC4FB4-19BD-4626-A293-D8411F0E28CC}"/>
          </ac:picMkLst>
        </pc:picChg>
        <pc:picChg chg="add">
          <ac:chgData name="Silambarasan Kannappan" userId="4d3aa00709a4801f" providerId="Windows Live" clId="Web-{34892C92-C570-4B45-92B7-B2AB0398DF3D}" dt="2022-05-23T20:48:47.463" v="181"/>
          <ac:picMkLst>
            <pc:docMk/>
            <pc:sldMk cId="1156678871" sldId="260"/>
            <ac:picMk id="14" creationId="{3122E102-9E03-43D3-B783-795507F4D189}"/>
          </ac:picMkLst>
        </pc:picChg>
        <pc:picChg chg="add">
          <ac:chgData name="Silambarasan Kannappan" userId="4d3aa00709a4801f" providerId="Windows Live" clId="Web-{34892C92-C570-4B45-92B7-B2AB0398DF3D}" dt="2022-05-23T20:48:47.463" v="181"/>
          <ac:picMkLst>
            <pc:docMk/>
            <pc:sldMk cId="1156678871" sldId="260"/>
            <ac:picMk id="16" creationId="{6AF0C8C1-0967-4B1A-9850-8B4AF2F3F3AC}"/>
          </ac:picMkLst>
        </pc:picChg>
      </pc:sldChg>
      <pc:sldChg chg="addSp delSp modSp mod setBg setClrOvrMap">
        <pc:chgData name="Silambarasan Kannappan" userId="4d3aa00709a4801f" providerId="Windows Live" clId="Web-{34892C92-C570-4B45-92B7-B2AB0398DF3D}" dt="2022-05-23T21:08:25.432" v="320" actId="20577"/>
        <pc:sldMkLst>
          <pc:docMk/>
          <pc:sldMk cId="3711157589" sldId="261"/>
        </pc:sldMkLst>
        <pc:spChg chg="mod">
          <ac:chgData name="Silambarasan Kannappan" userId="4d3aa00709a4801f" providerId="Windows Live" clId="Web-{34892C92-C570-4B45-92B7-B2AB0398DF3D}" dt="2022-05-23T20:58:50.752" v="197"/>
          <ac:spMkLst>
            <pc:docMk/>
            <pc:sldMk cId="3711157589" sldId="261"/>
            <ac:spMk id="2" creationId="{00000000-0000-0000-0000-000000000000}"/>
          </ac:spMkLst>
        </pc:spChg>
        <pc:spChg chg="add mod">
          <ac:chgData name="Silambarasan Kannappan" userId="4d3aa00709a4801f" providerId="Windows Live" clId="Web-{34892C92-C570-4B45-92B7-B2AB0398DF3D}" dt="2022-05-23T21:04:42.419" v="280" actId="20577"/>
          <ac:spMkLst>
            <pc:docMk/>
            <pc:sldMk cId="3711157589" sldId="261"/>
            <ac:spMk id="4" creationId="{5AEECEBB-7F8F-E348-D0FB-09938DA7AFA4}"/>
          </ac:spMkLst>
        </pc:spChg>
        <pc:spChg chg="add del mod">
          <ac:chgData name="Silambarasan Kannappan" userId="4d3aa00709a4801f" providerId="Windows Live" clId="Web-{34892C92-C570-4B45-92B7-B2AB0398DF3D}" dt="2022-05-23T20:59:01.080" v="203"/>
          <ac:spMkLst>
            <pc:docMk/>
            <pc:sldMk cId="3711157589" sldId="261"/>
            <ac:spMk id="5" creationId="{4DF789B9-C35A-4719-80AE-E8E8E4EC5743}"/>
          </ac:spMkLst>
        </pc:spChg>
        <pc:spChg chg="add del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11" creationId="{BC56F353-A6B2-4CD1-8778-73A29B5DDDD9}"/>
          </ac:spMkLst>
        </pc:spChg>
        <pc:spChg chg="add del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13" creationId="{734608D5-5005-45D5-B5F6-4EE2A67CE84E}"/>
          </ac:spMkLst>
        </pc:spChg>
        <pc:spChg chg="add del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15" creationId="{DB32E318-52B0-468E-BABC-75D1409E80D5}"/>
          </ac:spMkLst>
        </pc:spChg>
        <pc:spChg chg="add del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17" creationId="{4A52EEEC-E761-44C5-B120-D0EBE0AC9B51}"/>
          </ac:spMkLst>
        </pc:spChg>
        <pc:spChg chg="add del">
          <ac:chgData name="Silambarasan Kannappan" userId="4d3aa00709a4801f" providerId="Windows Live" clId="Web-{34892C92-C570-4B45-92B7-B2AB0398DF3D}" dt="2022-05-23T20:58:50.752" v="197"/>
          <ac:spMkLst>
            <pc:docMk/>
            <pc:sldMk cId="3711157589" sldId="261"/>
            <ac:spMk id="26" creationId="{4C6C9A81-EBD8-4A7D-BE1B-7520E2A46FCD}"/>
          </ac:spMkLst>
        </pc:spChg>
        <pc:spChg chg="add del">
          <ac:chgData name="Silambarasan Kannappan" userId="4d3aa00709a4801f" providerId="Windows Live" clId="Web-{34892C92-C570-4B45-92B7-B2AB0398DF3D}" dt="2022-05-23T20:58:50.752" v="197"/>
          <ac:spMkLst>
            <pc:docMk/>
            <pc:sldMk cId="3711157589" sldId="261"/>
            <ac:spMk id="32" creationId="{1CFBC036-F1E2-42B1-B205-11560583B5BB}"/>
          </ac:spMkLst>
        </pc:spChg>
        <pc:spChg chg="add del">
          <ac:chgData name="Silambarasan Kannappan" userId="4d3aa00709a4801f" providerId="Windows Live" clId="Web-{34892C92-C570-4B45-92B7-B2AB0398DF3D}" dt="2022-05-23T20:58:50.752" v="197"/>
          <ac:spMkLst>
            <pc:docMk/>
            <pc:sldMk cId="3711157589" sldId="261"/>
            <ac:spMk id="34" creationId="{5A69682F-8555-4107-9D5C-F5B4AED4CD54}"/>
          </ac:spMkLst>
        </pc:spChg>
        <pc:spChg chg="add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36" creationId="{D29121B6-CC83-4529-87ED-89AE1AD34EE4}"/>
          </ac:spMkLst>
        </pc:spChg>
        <pc:spChg chg="add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37" creationId="{F48C3783-EF6E-445F-A78D-9DE1771B04FF}"/>
          </ac:spMkLst>
        </pc:spChg>
        <pc:spChg chg="add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38" creationId="{CCB7DCDB-78ED-480D-8CA0-9930E8F29DBB}"/>
          </ac:spMkLst>
        </pc:spChg>
        <pc:spChg chg="add">
          <ac:chgData name="Silambarasan Kannappan" userId="4d3aa00709a4801f" providerId="Windows Live" clId="Web-{34892C92-C570-4B45-92B7-B2AB0398DF3D}" dt="2022-05-23T20:58:50.767" v="198"/>
          <ac:spMkLst>
            <pc:docMk/>
            <pc:sldMk cId="3711157589" sldId="261"/>
            <ac:spMk id="39" creationId="{11F48B6A-C55F-4FD5-9034-DC9867D02B44}"/>
          </ac:spMkLst>
        </pc:spChg>
        <pc:graphicFrameChg chg="del mod">
          <ac:chgData name="Silambarasan Kannappan" userId="4d3aa00709a4801f" providerId="Windows Live" clId="Web-{34892C92-C570-4B45-92B7-B2AB0398DF3D}" dt="2022-05-23T20:58:53.736" v="199"/>
          <ac:graphicFrameMkLst>
            <pc:docMk/>
            <pc:sldMk cId="3711157589" sldId="261"/>
            <ac:graphicFrameMk id="6" creationId="{00000000-0000-0000-0000-000000000000}"/>
          </ac:graphicFrameMkLst>
        </pc:graphicFrameChg>
        <pc:graphicFrameChg chg="add mod modGraphic">
          <ac:chgData name="Silambarasan Kannappan" userId="4d3aa00709a4801f" providerId="Windows Live" clId="Web-{34892C92-C570-4B45-92B7-B2AB0398DF3D}" dt="2022-05-23T21:08:25.432" v="320" actId="20577"/>
          <ac:graphicFrameMkLst>
            <pc:docMk/>
            <pc:sldMk cId="3711157589" sldId="261"/>
            <ac:graphicFrameMk id="7" creationId="{907EA3CB-D940-5160-0CAE-441E78B71238}"/>
          </ac:graphicFrameMkLst>
        </pc:graphicFrameChg>
        <pc:picChg chg="add del">
          <ac:chgData name="Silambarasan Kannappan" userId="4d3aa00709a4801f" providerId="Windows Live" clId="Web-{34892C92-C570-4B45-92B7-B2AB0398DF3D}" dt="2022-05-23T20:58:50.752" v="197"/>
          <ac:picMkLst>
            <pc:docMk/>
            <pc:sldMk cId="3711157589" sldId="261"/>
            <ac:picMk id="22" creationId="{BED40652-2041-40A8-BD19-217432266812}"/>
          </ac:picMkLst>
        </pc:picChg>
        <pc:picChg chg="add del">
          <ac:chgData name="Silambarasan Kannappan" userId="4d3aa00709a4801f" providerId="Windows Live" clId="Web-{34892C92-C570-4B45-92B7-B2AB0398DF3D}" dt="2022-05-23T20:58:50.752" v="197"/>
          <ac:picMkLst>
            <pc:docMk/>
            <pc:sldMk cId="3711157589" sldId="261"/>
            <ac:picMk id="24" creationId="{3F9E3962-D4A6-4AE1-88E9-74BCE5EB88F5}"/>
          </ac:picMkLst>
        </pc:picChg>
        <pc:picChg chg="add del">
          <ac:chgData name="Silambarasan Kannappan" userId="4d3aa00709a4801f" providerId="Windows Live" clId="Web-{34892C92-C570-4B45-92B7-B2AB0398DF3D}" dt="2022-05-23T20:58:50.752" v="197"/>
          <ac:picMkLst>
            <pc:docMk/>
            <pc:sldMk cId="3711157589" sldId="261"/>
            <ac:picMk id="28" creationId="{79C71F41-5AA1-428C-A1E3-0BD5A769116D}"/>
          </ac:picMkLst>
        </pc:picChg>
        <pc:picChg chg="add del">
          <ac:chgData name="Silambarasan Kannappan" userId="4d3aa00709a4801f" providerId="Windows Live" clId="Web-{34892C92-C570-4B45-92B7-B2AB0398DF3D}" dt="2022-05-23T20:58:50.752" v="197"/>
          <ac:picMkLst>
            <pc:docMk/>
            <pc:sldMk cId="3711157589" sldId="261"/>
            <ac:picMk id="30" creationId="{8AA17048-7FB7-46CB-B99B-8D9D66ECA5B6}"/>
          </ac:picMkLst>
        </pc:picChg>
      </pc:sldChg>
      <pc:sldChg chg="addSp modSp mod setBg setClrOvrMap">
        <pc:chgData name="Silambarasan Kannappan" userId="4d3aa00709a4801f" providerId="Windows Live" clId="Web-{34892C92-C570-4B45-92B7-B2AB0398DF3D}" dt="2022-05-23T21:18:57.533" v="615" actId="14100"/>
        <pc:sldMkLst>
          <pc:docMk/>
          <pc:sldMk cId="423809124" sldId="266"/>
        </pc:sldMkLst>
        <pc:spChg chg="mod">
          <ac:chgData name="Silambarasan Kannappan" userId="4d3aa00709a4801f" providerId="Windows Live" clId="Web-{34892C92-C570-4B45-92B7-B2AB0398DF3D}" dt="2022-05-23T21:10:49.805" v="329"/>
          <ac:spMkLst>
            <pc:docMk/>
            <pc:sldMk cId="423809124" sldId="266"/>
            <ac:spMk id="2" creationId="{00000000-0000-0000-0000-000000000000}"/>
          </ac:spMkLst>
        </pc:spChg>
        <pc:spChg chg="mod">
          <ac:chgData name="Silambarasan Kannappan" userId="4d3aa00709a4801f" providerId="Windows Live" clId="Web-{34892C92-C570-4B45-92B7-B2AB0398DF3D}" dt="2022-05-23T21:18:57.533" v="615" actId="14100"/>
          <ac:spMkLst>
            <pc:docMk/>
            <pc:sldMk cId="423809124" sldId="266"/>
            <ac:spMk id="3" creationId="{00000000-0000-0000-0000-000000000000}"/>
          </ac:spMkLst>
        </pc:spChg>
        <pc:spChg chg="add">
          <ac:chgData name="Silambarasan Kannappan" userId="4d3aa00709a4801f" providerId="Windows Live" clId="Web-{34892C92-C570-4B45-92B7-B2AB0398DF3D}" dt="2022-05-23T21:10:49.805" v="329"/>
          <ac:spMkLst>
            <pc:docMk/>
            <pc:sldMk cId="423809124" sldId="266"/>
            <ac:spMk id="8" creationId="{74CD14DB-BB81-479F-A1FC-1C75640E9F84}"/>
          </ac:spMkLst>
        </pc:spChg>
        <pc:spChg chg="add">
          <ac:chgData name="Silambarasan Kannappan" userId="4d3aa00709a4801f" providerId="Windows Live" clId="Web-{34892C92-C570-4B45-92B7-B2AB0398DF3D}" dt="2022-05-23T21:10:49.805" v="329"/>
          <ac:spMkLst>
            <pc:docMk/>
            <pc:sldMk cId="423809124" sldId="266"/>
            <ac:spMk id="10" creationId="{C943A91B-7CA7-4592-A975-73B1BF8C4C74}"/>
          </ac:spMkLst>
        </pc:spChg>
        <pc:spChg chg="add">
          <ac:chgData name="Silambarasan Kannappan" userId="4d3aa00709a4801f" providerId="Windows Live" clId="Web-{34892C92-C570-4B45-92B7-B2AB0398DF3D}" dt="2022-05-23T21:10:49.805" v="329"/>
          <ac:spMkLst>
            <pc:docMk/>
            <pc:sldMk cId="423809124" sldId="266"/>
            <ac:spMk id="12" creationId="{EC471314-E46A-414B-8D91-74880E84F187}"/>
          </ac:spMkLst>
        </pc:spChg>
        <pc:spChg chg="add">
          <ac:chgData name="Silambarasan Kannappan" userId="4d3aa00709a4801f" providerId="Windows Live" clId="Web-{34892C92-C570-4B45-92B7-B2AB0398DF3D}" dt="2022-05-23T21:10:49.805" v="329"/>
          <ac:spMkLst>
            <pc:docMk/>
            <pc:sldMk cId="423809124" sldId="266"/>
            <ac:spMk id="14" creationId="{6A681326-1C9D-44A3-A627-3871BDAE4127}"/>
          </ac:spMkLst>
        </pc:spChg>
      </pc:sldChg>
      <pc:sldChg chg="del">
        <pc:chgData name="Silambarasan Kannappan" userId="4d3aa00709a4801f" providerId="Windows Live" clId="Web-{34892C92-C570-4B45-92B7-B2AB0398DF3D}" dt="2022-05-23T21:09:20.431" v="322"/>
        <pc:sldMkLst>
          <pc:docMk/>
          <pc:sldMk cId="2710783730" sldId="267"/>
        </pc:sldMkLst>
      </pc:sldChg>
      <pc:sldChg chg="del">
        <pc:chgData name="Silambarasan Kannappan" userId="4d3aa00709a4801f" providerId="Windows Live" clId="Web-{34892C92-C570-4B45-92B7-B2AB0398DF3D}" dt="2022-05-23T21:09:11.712" v="321"/>
        <pc:sldMkLst>
          <pc:docMk/>
          <pc:sldMk cId="2164597245" sldId="274"/>
        </pc:sldMkLst>
      </pc:sldChg>
      <pc:sldChg chg="del">
        <pc:chgData name="Silambarasan Kannappan" userId="4d3aa00709a4801f" providerId="Windows Live" clId="Web-{34892C92-C570-4B45-92B7-B2AB0398DF3D}" dt="2022-05-23T21:09:27.478" v="323"/>
        <pc:sldMkLst>
          <pc:docMk/>
          <pc:sldMk cId="2765304120" sldId="275"/>
        </pc:sldMkLst>
      </pc:sldChg>
      <pc:sldChg chg="del">
        <pc:chgData name="Silambarasan Kannappan" userId="4d3aa00709a4801f" providerId="Windows Live" clId="Web-{34892C92-C570-4B45-92B7-B2AB0398DF3D}" dt="2022-05-23T21:09:30.821" v="324"/>
        <pc:sldMkLst>
          <pc:docMk/>
          <pc:sldMk cId="1557394729" sldId="276"/>
        </pc:sldMkLst>
      </pc:sldChg>
      <pc:sldChg chg="modSp">
        <pc:chgData name="Silambarasan Kannappan" userId="4d3aa00709a4801f" providerId="Windows Live" clId="Web-{34892C92-C570-4B45-92B7-B2AB0398DF3D}" dt="2022-05-23T21:20:11.641" v="625" actId="20577"/>
        <pc:sldMkLst>
          <pc:docMk/>
          <pc:sldMk cId="11674896" sldId="278"/>
        </pc:sldMkLst>
        <pc:spChg chg="mod">
          <ac:chgData name="Silambarasan Kannappan" userId="4d3aa00709a4801f" providerId="Windows Live" clId="Web-{34892C92-C570-4B45-92B7-B2AB0398DF3D}" dt="2022-05-23T21:20:11.641" v="625" actId="20577"/>
          <ac:spMkLst>
            <pc:docMk/>
            <pc:sldMk cId="11674896" sldId="278"/>
            <ac:spMk id="3" creationId="{00000000-0000-0000-0000-000000000000}"/>
          </ac:spMkLst>
        </pc:spChg>
      </pc:sldChg>
      <pc:sldChg chg="new del">
        <pc:chgData name="Silambarasan Kannappan" userId="4d3aa00709a4801f" providerId="Windows Live" clId="Web-{34892C92-C570-4B45-92B7-B2AB0398DF3D}" dt="2022-05-23T21:20:21.156" v="628"/>
        <pc:sldMkLst>
          <pc:docMk/>
          <pc:sldMk cId="1769943749" sldId="279"/>
        </pc:sldMkLst>
      </pc:sldChg>
      <pc:sldChg chg="modSp add replId">
        <pc:chgData name="Silambarasan Kannappan" userId="4d3aa00709a4801f" providerId="Windows Live" clId="Web-{34892C92-C570-4B45-92B7-B2AB0398DF3D}" dt="2022-05-23T21:28:32.994" v="793" actId="20577"/>
        <pc:sldMkLst>
          <pc:docMk/>
          <pc:sldMk cId="2289186307" sldId="280"/>
        </pc:sldMkLst>
        <pc:spChg chg="mod">
          <ac:chgData name="Silambarasan Kannappan" userId="4d3aa00709a4801f" providerId="Windows Live" clId="Web-{34892C92-C570-4B45-92B7-B2AB0398DF3D}" dt="2022-05-23T21:28:32.994" v="793" actId="20577"/>
          <ac:spMkLst>
            <pc:docMk/>
            <pc:sldMk cId="2289186307" sldId="280"/>
            <ac:spMk id="2" creationId="{00000000-0000-0000-0000-000000000000}"/>
          </ac:spMkLst>
        </pc:spChg>
        <pc:spChg chg="mod">
          <ac:chgData name="Silambarasan Kannappan" userId="4d3aa00709a4801f" providerId="Windows Live" clId="Web-{34892C92-C570-4B45-92B7-B2AB0398DF3D}" dt="2022-05-23T21:28:11.322" v="775" actId="20577"/>
          <ac:spMkLst>
            <pc:docMk/>
            <pc:sldMk cId="2289186307" sldId="280"/>
            <ac:spMk id="3" creationId="{00000000-0000-0000-0000-000000000000}"/>
          </ac:spMkLst>
        </pc:spChg>
      </pc:sldChg>
      <pc:sldChg chg="modSp add replId">
        <pc:chgData name="Silambarasan Kannappan" userId="4d3aa00709a4801f" providerId="Windows Live" clId="Web-{34892C92-C570-4B45-92B7-B2AB0398DF3D}" dt="2022-05-23T21:39:39.438" v="881" actId="20577"/>
        <pc:sldMkLst>
          <pc:docMk/>
          <pc:sldMk cId="615682847" sldId="281"/>
        </pc:sldMkLst>
        <pc:spChg chg="mod">
          <ac:chgData name="Silambarasan Kannappan" userId="4d3aa00709a4801f" providerId="Windows Live" clId="Web-{34892C92-C570-4B45-92B7-B2AB0398DF3D}" dt="2022-05-23T21:29:26.665" v="809" actId="20577"/>
          <ac:spMkLst>
            <pc:docMk/>
            <pc:sldMk cId="615682847" sldId="281"/>
            <ac:spMk id="2" creationId="{00000000-0000-0000-0000-000000000000}"/>
          </ac:spMkLst>
        </pc:spChg>
        <pc:spChg chg="mod">
          <ac:chgData name="Silambarasan Kannappan" userId="4d3aa00709a4801f" providerId="Windows Live" clId="Web-{34892C92-C570-4B45-92B7-B2AB0398DF3D}" dt="2022-05-23T21:39:39.438" v="881" actId="20577"/>
          <ac:spMkLst>
            <pc:docMk/>
            <pc:sldMk cId="615682847" sldId="281"/>
            <ac:spMk id="3" creationId="{00000000-0000-0000-0000-000000000000}"/>
          </ac:spMkLst>
        </pc:spChg>
      </pc:sldChg>
    </pc:docChg>
  </pc:docChgLst>
  <pc:docChgLst>
    <pc:chgData name="Silambarasan Kannappan" userId="4d3aa00709a4801f" providerId="Windows Live" clId="Web-{C5F8BA87-B838-4CDB-A4BB-5AE15FCB1837}"/>
    <pc:docChg chg="mod addSld delSld modSld sldOrd addMainMaster delMainMaster modMainMaster setSldSz">
      <pc:chgData name="Silambarasan Kannappan" userId="4d3aa00709a4801f" providerId="Windows Live" clId="Web-{C5F8BA87-B838-4CDB-A4BB-5AE15FCB1837}" dt="2022-05-24T00:51:37.765" v="1100" actId="20577"/>
      <pc:docMkLst>
        <pc:docMk/>
      </pc:docMkLst>
      <pc:sldChg chg="addSp delSp modSp mod modClrScheme chgLayout">
        <pc:chgData name="Silambarasan Kannappan" userId="4d3aa00709a4801f" providerId="Windows Live" clId="Web-{C5F8BA87-B838-4CDB-A4BB-5AE15FCB1837}" dt="2022-05-23T23:21:13.616" v="127"/>
        <pc:sldMkLst>
          <pc:docMk/>
          <pc:sldMk cId="4005440639" sldId="256"/>
        </pc:sldMkLst>
        <pc:spChg chg="mod or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2" creationId="{00000000-0000-0000-0000-000000000000}"/>
          </ac:spMkLst>
        </pc:spChg>
        <pc:spChg chg="mod or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3" creationId="{00000000-0000-0000-0000-000000000000}"/>
          </ac:spMkLst>
        </pc:spChg>
        <pc:spChg chg="del mo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24" creationId="{E34FA10D-5116-47B4-A70E-776435251326}"/>
          </ac:spMkLst>
        </pc:spChg>
        <pc:spChg chg="del mo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25" creationId="{B2718AAE-52B9-4DD9-9D83-A9C975C9DC2D}"/>
          </ac:spMkLst>
        </pc:spChg>
        <pc:spChg chg="del mo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26" creationId="{49FF39B1-9689-44AE-A803-7B90A059DC56}"/>
          </ac:spMkLst>
        </pc:spChg>
        <pc:spChg chg="del mo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27" creationId="{6C74A888-48BE-4604-BB14-E6C5E9D0F2FB}"/>
          </ac:spMkLst>
        </pc:spChg>
        <pc:spChg chg="ad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32" creationId="{C28D0172-F2E0-4763-9C35-F022664959D8}"/>
          </ac:spMkLst>
        </pc:spChg>
        <pc:spChg chg="ad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34" creationId="{DF6FB2B2-CE21-407F-B22E-302DADC2C3D3}"/>
          </ac:spMkLst>
        </pc:spChg>
        <pc:spChg chg="add">
          <ac:chgData name="Silambarasan Kannappan" userId="4d3aa00709a4801f" providerId="Windows Live" clId="Web-{C5F8BA87-B838-4CDB-A4BB-5AE15FCB1837}" dt="2022-05-23T23:21:13.616" v="127"/>
          <ac:spMkLst>
            <pc:docMk/>
            <pc:sldMk cId="4005440639" sldId="256"/>
            <ac:spMk id="36" creationId="{9F2851FB-E841-4509-8A6D-A416376EA380}"/>
          </ac:spMkLst>
        </pc:spChg>
      </pc:sldChg>
      <pc:sldChg chg="addSp delSp modSp mod modClrScheme chgLayout">
        <pc:chgData name="Silambarasan Kannappan" userId="4d3aa00709a4801f" providerId="Windows Live" clId="Web-{C5F8BA87-B838-4CDB-A4BB-5AE15FCB1837}" dt="2022-05-23T23:21:41.851" v="131" actId="20577"/>
        <pc:sldMkLst>
          <pc:docMk/>
          <pc:sldMk cId="1156678871" sldId="260"/>
        </pc:sldMkLst>
        <pc:spChg chg="mod or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2" creationId="{00000000-0000-0000-0000-000000000000}"/>
          </ac:spMkLst>
        </pc:spChg>
        <pc:spChg chg="del mod or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3" creationId="{00000000-0000-0000-0000-000000000000}"/>
          </ac:spMkLst>
        </pc:spChg>
        <pc:spChg chg="del mo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12" creationId="{6BAB8189-D27D-423E-B154-5E4DFD3F5045}"/>
          </ac:spMkLst>
        </pc:spChg>
        <pc:spChg chg="del mo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18" creationId="{7DD20243-46C6-46E5-A705-B67ADDC8886B}"/>
          </ac:spMkLst>
        </pc:spChg>
        <pc:spChg chg="del mo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20" creationId="{74CD14DB-BB81-479F-A1FC-1C75640E9F84}"/>
          </ac:spMkLst>
        </pc:spChg>
        <pc:spChg chg="del mo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22" creationId="{C943A91B-7CA7-4592-A975-73B1BF8C4C74}"/>
          </ac:spMkLst>
        </pc:spChg>
        <pc:spChg chg="del mo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24" creationId="{EC471314-E46A-414B-8D91-74880E84F187}"/>
          </ac:spMkLst>
        </pc:spChg>
        <pc:spChg chg="del mo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26" creationId="{6A681326-1C9D-44A3-A627-3871BDAE4127}"/>
          </ac:spMkLst>
        </pc:spChg>
        <pc:spChg chg="ad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36" creationId="{5F27C211-3B72-4D83-B617-D63B404ADC43}"/>
          </ac:spMkLst>
        </pc:spChg>
        <pc:spChg chg="ad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42" creationId="{8B24F55B-6511-4781-950F-F000AB52E857}"/>
          </ac:spMkLst>
        </pc:spChg>
        <pc:spChg chg="ad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44" creationId="{BC56F353-A6B2-4CD1-8778-73A29B5DDDD9}"/>
          </ac:spMkLst>
        </pc:spChg>
        <pc:spChg chg="ad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46" creationId="{734608D5-5005-45D5-B5F6-4EE2A67CE84E}"/>
          </ac:spMkLst>
        </pc:spChg>
        <pc:spChg chg="ad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48" creationId="{DB32E318-52B0-468E-BABC-75D1409E80D5}"/>
          </ac:spMkLst>
        </pc:spChg>
        <pc:spChg chg="add">
          <ac:chgData name="Silambarasan Kannappan" userId="4d3aa00709a4801f" providerId="Windows Live" clId="Web-{C5F8BA87-B838-4CDB-A4BB-5AE15FCB1837}" dt="2022-05-23T23:21:30.460" v="128"/>
          <ac:spMkLst>
            <pc:docMk/>
            <pc:sldMk cId="1156678871" sldId="260"/>
            <ac:spMk id="50" creationId="{4A52EEEC-E761-44C5-B120-D0EBE0AC9B51}"/>
          </ac:spMkLst>
        </pc:spChg>
        <pc:graphicFrameChg chg="add modGraphic">
          <ac:chgData name="Silambarasan Kannappan" userId="4d3aa00709a4801f" providerId="Windows Live" clId="Web-{C5F8BA87-B838-4CDB-A4BB-5AE15FCB1837}" dt="2022-05-23T23:21:41.851" v="131" actId="20577"/>
          <ac:graphicFrameMkLst>
            <pc:docMk/>
            <pc:sldMk cId="1156678871" sldId="260"/>
            <ac:graphicFrameMk id="28" creationId="{6F31BE21-C0DA-212F-CE58-909370C6C44B}"/>
          </ac:graphicFrameMkLst>
        </pc:graphicFrameChg>
        <pc:picChg chg="del mo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8" creationId="{2753EF2A-E126-4B21-AC3D-7BF4258F6DFF}"/>
          </ac:picMkLst>
        </pc:picChg>
        <pc:picChg chg="del mo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10" creationId="{3BBC4FB4-19BD-4626-A293-D8411F0E28CC}"/>
          </ac:picMkLst>
        </pc:picChg>
        <pc:picChg chg="del mo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14" creationId="{3122E102-9E03-43D3-B783-795507F4D189}"/>
          </ac:picMkLst>
        </pc:picChg>
        <pc:picChg chg="del mo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16" creationId="{6AF0C8C1-0967-4B1A-9850-8B4AF2F3F3AC}"/>
          </ac:picMkLst>
        </pc:picChg>
        <pc:picChg chg="ad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32" creationId="{C715DC6F-052E-4EDE-A74B-047632EA1EC2}"/>
          </ac:picMkLst>
        </pc:picChg>
        <pc:picChg chg="ad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34" creationId="{515B249B-C1B9-4C06-93BC-5B0FE82FC834}"/>
          </ac:picMkLst>
        </pc:picChg>
        <pc:picChg chg="ad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38" creationId="{063669BB-B593-41AA-88AF-DF4F5E26B3EB}"/>
          </ac:picMkLst>
        </pc:picChg>
        <pc:picChg chg="add">
          <ac:chgData name="Silambarasan Kannappan" userId="4d3aa00709a4801f" providerId="Windows Live" clId="Web-{C5F8BA87-B838-4CDB-A4BB-5AE15FCB1837}" dt="2022-05-23T23:21:30.460" v="128"/>
          <ac:picMkLst>
            <pc:docMk/>
            <pc:sldMk cId="1156678871" sldId="260"/>
            <ac:picMk id="40" creationId="{2A95CA20-A5B7-4232-9498-E1325736C58B}"/>
          </ac:picMkLst>
        </pc:picChg>
      </pc:sldChg>
      <pc:sldChg chg="addSp delSp modSp mod setBg modClrScheme setClrOvrMap chgLayout">
        <pc:chgData name="Silambarasan Kannappan" userId="4d3aa00709a4801f" providerId="Windows Live" clId="Web-{C5F8BA87-B838-4CDB-A4BB-5AE15FCB1837}" dt="2022-05-24T00:41:18.631" v="969" actId="20577"/>
        <pc:sldMkLst>
          <pc:docMk/>
          <pc:sldMk cId="3711157589" sldId="261"/>
        </pc:sldMkLst>
        <pc:spChg chg="mod ord">
          <ac:chgData name="Silambarasan Kannappan" userId="4d3aa00709a4801f" providerId="Windows Live" clId="Web-{C5F8BA87-B838-4CDB-A4BB-5AE15FCB1837}" dt="2022-05-24T00:41:18.631" v="969" actId="20577"/>
          <ac:spMkLst>
            <pc:docMk/>
            <pc:sldMk cId="3711157589" sldId="261"/>
            <ac:spMk id="2" creationId="{00000000-0000-0000-0000-000000000000}"/>
          </ac:spMkLst>
        </pc:spChg>
        <pc:spChg chg="del mod ord">
          <ac:chgData name="Silambarasan Kannappan" userId="4d3aa00709a4801f" providerId="Windows Live" clId="Web-{C5F8BA87-B838-4CDB-A4BB-5AE15FCB1837}" dt="2022-05-23T23:23:39.617" v="138"/>
          <ac:spMkLst>
            <pc:docMk/>
            <pc:sldMk cId="3711157589" sldId="261"/>
            <ac:spMk id="4" creationId="{5AEECEBB-7F8F-E348-D0FB-09938DA7AFA4}"/>
          </ac:spMkLst>
        </pc:spChg>
        <pc:spChg chg="del mod">
          <ac:chgData name="Silambarasan Kannappan" userId="4d3aa00709a4801f" providerId="Windows Live" clId="Web-{C5F8BA87-B838-4CDB-A4BB-5AE15FCB1837}" dt="2022-05-23T23:22:45.648" v="132"/>
          <ac:spMkLst>
            <pc:docMk/>
            <pc:sldMk cId="3711157589" sldId="261"/>
            <ac:spMk id="36" creationId="{D29121B6-CC83-4529-87ED-89AE1AD34EE4}"/>
          </ac:spMkLst>
        </pc:spChg>
        <pc:spChg chg="del mod">
          <ac:chgData name="Silambarasan Kannappan" userId="4d3aa00709a4801f" providerId="Windows Live" clId="Web-{C5F8BA87-B838-4CDB-A4BB-5AE15FCB1837}" dt="2022-05-23T23:22:45.648" v="132"/>
          <ac:spMkLst>
            <pc:docMk/>
            <pc:sldMk cId="3711157589" sldId="261"/>
            <ac:spMk id="37" creationId="{F48C3783-EF6E-445F-A78D-9DE1771B04FF}"/>
          </ac:spMkLst>
        </pc:spChg>
        <pc:spChg chg="del mod">
          <ac:chgData name="Silambarasan Kannappan" userId="4d3aa00709a4801f" providerId="Windows Live" clId="Web-{C5F8BA87-B838-4CDB-A4BB-5AE15FCB1837}" dt="2022-05-23T23:22:45.648" v="132"/>
          <ac:spMkLst>
            <pc:docMk/>
            <pc:sldMk cId="3711157589" sldId="261"/>
            <ac:spMk id="38" creationId="{CCB7DCDB-78ED-480D-8CA0-9930E8F29DBB}"/>
          </ac:spMkLst>
        </pc:spChg>
        <pc:spChg chg="del mod">
          <ac:chgData name="Silambarasan Kannappan" userId="4d3aa00709a4801f" providerId="Windows Live" clId="Web-{C5F8BA87-B838-4CDB-A4BB-5AE15FCB1837}" dt="2022-05-23T23:22:45.648" v="132"/>
          <ac:spMkLst>
            <pc:docMk/>
            <pc:sldMk cId="3711157589" sldId="261"/>
            <ac:spMk id="39" creationId="{11F48B6A-C55F-4FD5-9034-DC9867D02B44}"/>
          </ac:spMkLst>
        </pc:spChg>
        <pc:spChg chg="add del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44" creationId="{8E0D8F33-786A-4C9E-80D5-7D16600C71AB}"/>
          </ac:spMkLst>
        </pc:spChg>
        <pc:spChg chg="add del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46" creationId="{3E73846F-E5F7-4078-B79C-5F72CC538A1E}"/>
          </ac:spMkLst>
        </pc:spChg>
        <pc:spChg chg="add del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48" creationId="{C73FBE6B-80BE-43F4-8E09-52A17874A5EC}"/>
          </ac:spMkLst>
        </pc:spChg>
        <pc:spChg chg="add mod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88" creationId="{BFEE2842-0123-31FE-2648-2D270A460FE5}"/>
          </ac:spMkLst>
        </pc:spChg>
        <pc:spChg chg="add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93" creationId="{052BEFF1-896C-45B1-B02C-96A6A1BC389A}"/>
          </ac:spMkLst>
        </pc:spChg>
        <pc:spChg chg="add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95" creationId="{BB237A14-61B1-4C00-A670-5D8D68A8668E}"/>
          </ac:spMkLst>
        </pc:spChg>
        <pc:spChg chg="add del mod">
          <ac:chgData name="Silambarasan Kannappan" userId="4d3aa00709a4801f" providerId="Windows Live" clId="Web-{C5F8BA87-B838-4CDB-A4BB-5AE15FCB1837}" dt="2022-05-23T23:24:44.258" v="154"/>
          <ac:spMkLst>
            <pc:docMk/>
            <pc:sldMk cId="3711157589" sldId="261"/>
            <ac:spMk id="96" creationId="{367D44D5-892F-540D-C6CF-8543A87493C9}"/>
          </ac:spMkLst>
        </pc:spChg>
        <pc:spChg chg="add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97" creationId="{8598F259-6F54-47A3-8D13-1603D786A328}"/>
          </ac:spMkLst>
        </pc:spChg>
        <pc:spChg chg="add">
          <ac:chgData name="Silambarasan Kannappan" userId="4d3aa00709a4801f" providerId="Windows Live" clId="Web-{C5F8BA87-B838-4CDB-A4BB-5AE15FCB1837}" dt="2022-05-23T23:30:31.572" v="197"/>
          <ac:spMkLst>
            <pc:docMk/>
            <pc:sldMk cId="3711157589" sldId="261"/>
            <ac:spMk id="99" creationId="{0BA768A8-4FED-4ED8-9E46-6BE72188ECD2}"/>
          </ac:spMkLst>
        </pc:spChg>
        <pc:graphicFrameChg chg="del mod modGraphic">
          <ac:chgData name="Silambarasan Kannappan" userId="4d3aa00709a4801f" providerId="Windows Live" clId="Web-{C5F8BA87-B838-4CDB-A4BB-5AE15FCB1837}" dt="2022-05-23T23:24:24.179" v="146"/>
          <ac:graphicFrameMkLst>
            <pc:docMk/>
            <pc:sldMk cId="3711157589" sldId="261"/>
            <ac:graphicFrameMk id="7" creationId="{907EA3CB-D940-5160-0CAE-441E78B71238}"/>
          </ac:graphicFrameMkLst>
        </pc:graphicFrameChg>
        <pc:graphicFrameChg chg="add del mod ord modGraphic">
          <ac:chgData name="Silambarasan Kannappan" userId="4d3aa00709a4801f" providerId="Windows Live" clId="Web-{C5F8BA87-B838-4CDB-A4BB-5AE15FCB1837}" dt="2022-05-23T23:23:50.804" v="139"/>
          <ac:graphicFrameMkLst>
            <pc:docMk/>
            <pc:sldMk cId="3711157589" sldId="261"/>
            <ac:graphicFrameMk id="86" creationId="{0DABEB74-F4B1-0638-34DC-C724655E6679}"/>
          </ac:graphicFrameMkLst>
        </pc:graphicFrameChg>
      </pc:sldChg>
      <pc:sldChg chg="addSp delSp modSp mod setBg modClrScheme chgLayout">
        <pc:chgData name="Silambarasan Kannappan" userId="4d3aa00709a4801f" providerId="Windows Live" clId="Web-{C5F8BA87-B838-4CDB-A4BB-5AE15FCB1837}" dt="2022-05-24T00:41:26.741" v="971" actId="20577"/>
        <pc:sldMkLst>
          <pc:docMk/>
          <pc:sldMk cId="423809124" sldId="266"/>
        </pc:sldMkLst>
        <pc:spChg chg="mod ord">
          <ac:chgData name="Silambarasan Kannappan" userId="4d3aa00709a4801f" providerId="Windows Live" clId="Web-{C5F8BA87-B838-4CDB-A4BB-5AE15FCB1837}" dt="2022-05-24T00:41:26.741" v="971" actId="20577"/>
          <ac:spMkLst>
            <pc:docMk/>
            <pc:sldMk cId="423809124" sldId="266"/>
            <ac:spMk id="2" creationId="{00000000-0000-0000-0000-000000000000}"/>
          </ac:spMkLst>
        </pc:spChg>
        <pc:spChg chg="mod or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3" creationId="{00000000-0000-0000-0000-000000000000}"/>
          </ac:spMkLst>
        </pc:spChg>
        <pc:spChg chg="del mo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8" creationId="{74CD14DB-BB81-479F-A1FC-1C75640E9F84}"/>
          </ac:spMkLst>
        </pc:spChg>
        <pc:spChg chg="del mo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10" creationId="{C943A91B-7CA7-4592-A975-73B1BF8C4C74}"/>
          </ac:spMkLst>
        </pc:spChg>
        <pc:spChg chg="del mo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12" creationId="{EC471314-E46A-414B-8D91-74880E84F187}"/>
          </ac:spMkLst>
        </pc:spChg>
        <pc:spChg chg="del mo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14" creationId="{6A681326-1C9D-44A3-A627-3871BDAE4127}"/>
          </ac:spMkLst>
        </pc:spChg>
        <pc:spChg chg="ad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19" creationId="{052BEFF1-896C-45B1-B02C-96A6A1BC389A}"/>
          </ac:spMkLst>
        </pc:spChg>
        <pc:spChg chg="ad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21" creationId="{BB237A14-61B1-4C00-A670-5D8D68A8668E}"/>
          </ac:spMkLst>
        </pc:spChg>
        <pc:spChg chg="ad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23" creationId="{8598F259-6F54-47A3-8D13-1603D786A328}"/>
          </ac:spMkLst>
        </pc:spChg>
        <pc:spChg chg="add">
          <ac:chgData name="Silambarasan Kannappan" userId="4d3aa00709a4801f" providerId="Windows Live" clId="Web-{C5F8BA87-B838-4CDB-A4BB-5AE15FCB1837}" dt="2022-05-23T23:30:23.103" v="196"/>
          <ac:spMkLst>
            <pc:docMk/>
            <pc:sldMk cId="423809124" sldId="266"/>
            <ac:spMk id="25" creationId="{0BA768A8-4FED-4ED8-9E46-6BE72188ECD2}"/>
          </ac:spMkLst>
        </pc:spChg>
      </pc:sldChg>
      <pc:sldChg chg="modSp mod modClrScheme chgLayout">
        <pc:chgData name="Silambarasan Kannappan" userId="4d3aa00709a4801f" providerId="Windows Live" clId="Web-{C5F8BA87-B838-4CDB-A4BB-5AE15FCB1837}" dt="2022-05-23T23:20:55.725" v="126"/>
        <pc:sldMkLst>
          <pc:docMk/>
          <pc:sldMk cId="343323876" sldId="272"/>
        </pc:sldMkLst>
        <pc:spChg chg="mod ord">
          <ac:chgData name="Silambarasan Kannappan" userId="4d3aa00709a4801f" providerId="Windows Live" clId="Web-{C5F8BA87-B838-4CDB-A4BB-5AE15FCB1837}" dt="2022-05-23T23:20:55.725" v="126"/>
          <ac:spMkLst>
            <pc:docMk/>
            <pc:sldMk cId="343323876" sldId="272"/>
            <ac:spMk id="2" creationId="{00000000-0000-0000-0000-000000000000}"/>
          </ac:spMkLst>
        </pc:spChg>
        <pc:spChg chg="mod ord">
          <ac:chgData name="Silambarasan Kannappan" userId="4d3aa00709a4801f" providerId="Windows Live" clId="Web-{C5F8BA87-B838-4CDB-A4BB-5AE15FCB1837}" dt="2022-05-23T23:20:55.725" v="126"/>
          <ac:spMkLst>
            <pc:docMk/>
            <pc:sldMk cId="343323876" sldId="272"/>
            <ac:spMk id="3" creationId="{00000000-0000-0000-0000-000000000000}"/>
          </ac:spMkLst>
        </pc:spChg>
      </pc:sldChg>
      <pc:sldChg chg="modSp del mod modClrScheme chgLayout">
        <pc:chgData name="Silambarasan Kannappan" userId="4d3aa00709a4801f" providerId="Windows Live" clId="Web-{C5F8BA87-B838-4CDB-A4BB-5AE15FCB1837}" dt="2022-05-23T23:26:41.993" v="164"/>
        <pc:sldMkLst>
          <pc:docMk/>
          <pc:sldMk cId="11674896" sldId="278"/>
        </pc:sldMkLst>
        <pc:spChg chg="mod ord">
          <ac:chgData name="Silambarasan Kannappan" userId="4d3aa00709a4801f" providerId="Windows Live" clId="Web-{C5F8BA87-B838-4CDB-A4BB-5AE15FCB1837}" dt="2022-05-23T23:20:55.725" v="126"/>
          <ac:spMkLst>
            <pc:docMk/>
            <pc:sldMk cId="11674896" sldId="278"/>
            <ac:spMk id="2" creationId="{00000000-0000-0000-0000-000000000000}"/>
          </ac:spMkLst>
        </pc:spChg>
        <pc:spChg chg="mod ord">
          <ac:chgData name="Silambarasan Kannappan" userId="4d3aa00709a4801f" providerId="Windows Live" clId="Web-{C5F8BA87-B838-4CDB-A4BB-5AE15FCB1837}" dt="2022-05-23T23:20:55.725" v="126"/>
          <ac:spMkLst>
            <pc:docMk/>
            <pc:sldMk cId="11674896" sldId="278"/>
            <ac:spMk id="3" creationId="{00000000-0000-0000-0000-000000000000}"/>
          </ac:spMkLst>
        </pc:spChg>
        <pc:graphicFrameChg chg="mod ord">
          <ac:chgData name="Silambarasan Kannappan" userId="4d3aa00709a4801f" providerId="Windows Live" clId="Web-{C5F8BA87-B838-4CDB-A4BB-5AE15FCB1837}" dt="2022-05-23T23:20:55.725" v="126"/>
          <ac:graphicFrameMkLst>
            <pc:docMk/>
            <pc:sldMk cId="11674896" sldId="278"/>
            <ac:graphicFrameMk id="9" creationId="{00000000-0000-0000-0000-000000000000}"/>
          </ac:graphicFrameMkLst>
        </pc:graphicFrameChg>
      </pc:sldChg>
      <pc:sldChg chg="addSp delSp modSp mod setBg modClrScheme chgLayout">
        <pc:chgData name="Silambarasan Kannappan" userId="4d3aa00709a4801f" providerId="Windows Live" clId="Web-{C5F8BA87-B838-4CDB-A4BB-5AE15FCB1837}" dt="2022-05-24T00:51:37.765" v="1100" actId="20577"/>
        <pc:sldMkLst>
          <pc:docMk/>
          <pc:sldMk cId="2289186307" sldId="280"/>
        </pc:sldMkLst>
        <pc:spChg chg="mod ord">
          <ac:chgData name="Silambarasan Kannappan" userId="4d3aa00709a4801f" providerId="Windows Live" clId="Web-{C5F8BA87-B838-4CDB-A4BB-5AE15FCB1837}" dt="2022-05-24T00:41:33.241" v="973" actId="20577"/>
          <ac:spMkLst>
            <pc:docMk/>
            <pc:sldMk cId="2289186307" sldId="280"/>
            <ac:spMk id="2" creationId="{00000000-0000-0000-0000-000000000000}"/>
          </ac:spMkLst>
        </pc:spChg>
        <pc:spChg chg="mod ord">
          <ac:chgData name="Silambarasan Kannappan" userId="4d3aa00709a4801f" providerId="Windows Live" clId="Web-{C5F8BA87-B838-4CDB-A4BB-5AE15FCB1837}" dt="2022-05-24T00:51:37.765" v="1100" actId="20577"/>
          <ac:spMkLst>
            <pc:docMk/>
            <pc:sldMk cId="2289186307" sldId="280"/>
            <ac:spMk id="3" creationId="{00000000-0000-0000-0000-000000000000}"/>
          </ac:spMkLst>
        </pc:spChg>
        <pc:spChg chg="del mo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8" creationId="{74CD14DB-BB81-479F-A1FC-1C75640E9F84}"/>
          </ac:spMkLst>
        </pc:spChg>
        <pc:spChg chg="del mo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10" creationId="{C943A91B-7CA7-4592-A975-73B1BF8C4C74}"/>
          </ac:spMkLst>
        </pc:spChg>
        <pc:spChg chg="del mo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12" creationId="{EC471314-E46A-414B-8D91-74880E84F187}"/>
          </ac:spMkLst>
        </pc:spChg>
        <pc:spChg chg="del mo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14" creationId="{6A681326-1C9D-44A3-A627-3871BDAE4127}"/>
          </ac:spMkLst>
        </pc:spChg>
        <pc:spChg chg="ad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19" creationId="{052BEFF1-896C-45B1-B02C-96A6A1BC389A}"/>
          </ac:spMkLst>
        </pc:spChg>
        <pc:spChg chg="ad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21" creationId="{BB237A14-61B1-4C00-A670-5D8D68A8668E}"/>
          </ac:spMkLst>
        </pc:spChg>
        <pc:spChg chg="ad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23" creationId="{8598F259-6F54-47A3-8D13-1603D786A328}"/>
          </ac:spMkLst>
        </pc:spChg>
        <pc:spChg chg="add">
          <ac:chgData name="Silambarasan Kannappan" userId="4d3aa00709a4801f" providerId="Windows Live" clId="Web-{C5F8BA87-B838-4CDB-A4BB-5AE15FCB1837}" dt="2022-05-23T23:30:18.775" v="195"/>
          <ac:spMkLst>
            <pc:docMk/>
            <pc:sldMk cId="2289186307" sldId="280"/>
            <ac:spMk id="25" creationId="{0BA768A8-4FED-4ED8-9E46-6BE72188ECD2}"/>
          </ac:spMkLst>
        </pc:spChg>
      </pc:sldChg>
      <pc:sldChg chg="addSp delSp modSp mod setBg modClrScheme setClrOvrMap chgLayout">
        <pc:chgData name="Silambarasan Kannappan" userId="4d3aa00709a4801f" providerId="Windows Live" clId="Web-{C5F8BA87-B838-4CDB-A4BB-5AE15FCB1837}" dt="2022-05-24T00:42:01.429" v="977" actId="20577"/>
        <pc:sldMkLst>
          <pc:docMk/>
          <pc:sldMk cId="615682847" sldId="281"/>
        </pc:sldMkLst>
        <pc:spChg chg="mod ord">
          <ac:chgData name="Silambarasan Kannappan" userId="4d3aa00709a4801f" providerId="Windows Live" clId="Web-{C5F8BA87-B838-4CDB-A4BB-5AE15FCB1837}" dt="2022-05-24T00:42:01.429" v="977" actId="20577"/>
          <ac:spMkLst>
            <pc:docMk/>
            <pc:sldMk cId="615682847" sldId="281"/>
            <ac:spMk id="2" creationId="{00000000-0000-0000-0000-000000000000}"/>
          </ac:spMkLst>
        </pc:spChg>
        <pc:spChg chg="mod or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3" creationId="{00000000-0000-0000-0000-000000000000}"/>
          </ac:spMkLst>
        </pc:spChg>
        <pc:spChg chg="del mo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8" creationId="{74CD14DB-BB81-479F-A1FC-1C75640E9F84}"/>
          </ac:spMkLst>
        </pc:spChg>
        <pc:spChg chg="del mo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10" creationId="{C943A91B-7CA7-4592-A975-73B1BF8C4C74}"/>
          </ac:spMkLst>
        </pc:spChg>
        <pc:spChg chg="del mo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12" creationId="{EC471314-E46A-414B-8D91-74880E84F187}"/>
          </ac:spMkLst>
        </pc:spChg>
        <pc:spChg chg="del mo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14" creationId="{6A681326-1C9D-44A3-A627-3871BDAE4127}"/>
          </ac:spMkLst>
        </pc:spChg>
        <pc:spChg chg="ad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19" creationId="{6E8CE6D7-01FC-4678-920D-F31BC12BBE27}"/>
          </ac:spMkLst>
        </pc:spChg>
        <pc:spChg chg="ad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21" creationId="{DD8266CC-08B6-4E99-8675-91A2797ED9E2}"/>
          </ac:spMkLst>
        </pc:spChg>
        <pc:spChg chg="ad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23" creationId="{0C2E5B06-E2DE-40C4-AA82-207245B04A6B}"/>
          </ac:spMkLst>
        </pc:spChg>
        <pc:spChg chg="add">
          <ac:chgData name="Silambarasan Kannappan" userId="4d3aa00709a4801f" providerId="Windows Live" clId="Web-{C5F8BA87-B838-4CDB-A4BB-5AE15FCB1837}" dt="2022-05-23T23:29:49.665" v="194"/>
          <ac:spMkLst>
            <pc:docMk/>
            <pc:sldMk cId="615682847" sldId="281"/>
            <ac:spMk id="25" creationId="{8B3F60D1-EDF6-4C78-A3CD-1E44095D2803}"/>
          </ac:spMkLst>
        </pc:spChg>
        <pc:picChg chg="add mod">
          <ac:chgData name="Silambarasan Kannappan" userId="4d3aa00709a4801f" providerId="Windows Live" clId="Web-{C5F8BA87-B838-4CDB-A4BB-5AE15FCB1837}" dt="2022-05-23T23:29:49.665" v="194"/>
          <ac:picMkLst>
            <pc:docMk/>
            <pc:sldMk cId="615682847" sldId="281"/>
            <ac:picMk id="4" creationId="{BE8F82A8-8FAA-4CCD-4CEE-5FF78BB43B32}"/>
          </ac:picMkLst>
        </pc:picChg>
      </pc:sldChg>
      <pc:sldChg chg="addSp delSp modSp add mod replId setBg setClrOvrMap">
        <pc:chgData name="Silambarasan Kannappan" userId="4d3aa00709a4801f" providerId="Windows Live" clId="Web-{C5F8BA87-B838-4CDB-A4BB-5AE15FCB1837}" dt="2022-05-24T00:42:12.804" v="980" actId="20577"/>
        <pc:sldMkLst>
          <pc:docMk/>
          <pc:sldMk cId="3831983177" sldId="282"/>
        </pc:sldMkLst>
        <pc:spChg chg="mod">
          <ac:chgData name="Silambarasan Kannappan" userId="4d3aa00709a4801f" providerId="Windows Live" clId="Web-{C5F8BA87-B838-4CDB-A4BB-5AE15FCB1837}" dt="2022-05-24T00:42:12.804" v="980" actId="20577"/>
          <ac:spMkLst>
            <pc:docMk/>
            <pc:sldMk cId="3831983177" sldId="282"/>
            <ac:spMk id="2" creationId="{00000000-0000-0000-0000-000000000000}"/>
          </ac:spMkLst>
        </pc:spChg>
        <pc:spChg chg="mod ord">
          <ac:chgData name="Silambarasan Kannappan" userId="4d3aa00709a4801f" providerId="Windows Live" clId="Web-{C5F8BA87-B838-4CDB-A4BB-5AE15FCB1837}" dt="2022-05-23T23:36:22.761" v="405" actId="1076"/>
          <ac:spMkLst>
            <pc:docMk/>
            <pc:sldMk cId="3831983177" sldId="282"/>
            <ac:spMk id="3" creationId="{00000000-0000-0000-0000-000000000000}"/>
          </ac:spMkLst>
        </pc:spChg>
        <pc:spChg chg="add del">
          <ac:chgData name="Silambarasan Kannappan" userId="4d3aa00709a4801f" providerId="Windows Live" clId="Web-{C5F8BA87-B838-4CDB-A4BB-5AE15FCB1837}" dt="2022-05-23T23:29:16.384" v="191"/>
          <ac:spMkLst>
            <pc:docMk/>
            <pc:sldMk cId="3831983177" sldId="282"/>
            <ac:spMk id="8" creationId="{74CD14DB-BB81-479F-A1FC-1C75640E9F84}"/>
          </ac:spMkLst>
        </pc:spChg>
        <pc:spChg chg="add del">
          <ac:chgData name="Silambarasan Kannappan" userId="4d3aa00709a4801f" providerId="Windows Live" clId="Web-{C5F8BA87-B838-4CDB-A4BB-5AE15FCB1837}" dt="2022-05-23T23:29:16.384" v="191"/>
          <ac:spMkLst>
            <pc:docMk/>
            <pc:sldMk cId="3831983177" sldId="282"/>
            <ac:spMk id="10" creationId="{C943A91B-7CA7-4592-A975-73B1BF8C4C74}"/>
          </ac:spMkLst>
        </pc:spChg>
        <pc:spChg chg="add del">
          <ac:chgData name="Silambarasan Kannappan" userId="4d3aa00709a4801f" providerId="Windows Live" clId="Web-{C5F8BA87-B838-4CDB-A4BB-5AE15FCB1837}" dt="2022-05-23T23:29:16.384" v="191"/>
          <ac:spMkLst>
            <pc:docMk/>
            <pc:sldMk cId="3831983177" sldId="282"/>
            <ac:spMk id="12" creationId="{EC471314-E46A-414B-8D91-74880E84F187}"/>
          </ac:spMkLst>
        </pc:spChg>
        <pc:spChg chg="add del">
          <ac:chgData name="Silambarasan Kannappan" userId="4d3aa00709a4801f" providerId="Windows Live" clId="Web-{C5F8BA87-B838-4CDB-A4BB-5AE15FCB1837}" dt="2022-05-23T23:29:16.384" v="191"/>
          <ac:spMkLst>
            <pc:docMk/>
            <pc:sldMk cId="3831983177" sldId="282"/>
            <ac:spMk id="14" creationId="{6A681326-1C9D-44A3-A627-3871BDAE4127}"/>
          </ac:spMkLst>
        </pc:spChg>
        <pc:spChg chg="add del">
          <ac:chgData name="Silambarasan Kannappan" userId="4d3aa00709a4801f" providerId="Windows Live" clId="Web-{C5F8BA87-B838-4CDB-A4BB-5AE15FCB1837}" dt="2022-05-23T23:29:10.321" v="188"/>
          <ac:spMkLst>
            <pc:docMk/>
            <pc:sldMk cId="3831983177" sldId="282"/>
            <ac:spMk id="19" creationId="{6E8CE6D7-01FC-4678-920D-F31BC12BBE27}"/>
          </ac:spMkLst>
        </pc:spChg>
        <pc:spChg chg="add del">
          <ac:chgData name="Silambarasan Kannappan" userId="4d3aa00709a4801f" providerId="Windows Live" clId="Web-{C5F8BA87-B838-4CDB-A4BB-5AE15FCB1837}" dt="2022-05-23T23:29:10.321" v="188"/>
          <ac:spMkLst>
            <pc:docMk/>
            <pc:sldMk cId="3831983177" sldId="282"/>
            <ac:spMk id="21" creationId="{DD8266CC-08B6-4E99-8675-91A2797ED9E2}"/>
          </ac:spMkLst>
        </pc:spChg>
        <pc:spChg chg="add del">
          <ac:chgData name="Silambarasan Kannappan" userId="4d3aa00709a4801f" providerId="Windows Live" clId="Web-{C5F8BA87-B838-4CDB-A4BB-5AE15FCB1837}" dt="2022-05-23T23:29:10.321" v="188"/>
          <ac:spMkLst>
            <pc:docMk/>
            <pc:sldMk cId="3831983177" sldId="282"/>
            <ac:spMk id="23" creationId="{0C2E5B06-E2DE-40C4-AA82-207245B04A6B}"/>
          </ac:spMkLst>
        </pc:spChg>
        <pc:spChg chg="add del">
          <ac:chgData name="Silambarasan Kannappan" userId="4d3aa00709a4801f" providerId="Windows Live" clId="Web-{C5F8BA87-B838-4CDB-A4BB-5AE15FCB1837}" dt="2022-05-23T23:29:10.321" v="188"/>
          <ac:spMkLst>
            <pc:docMk/>
            <pc:sldMk cId="3831983177" sldId="282"/>
            <ac:spMk id="25" creationId="{8B3F60D1-EDF6-4C78-A3CD-1E44095D2803}"/>
          </ac:spMkLst>
        </pc:spChg>
        <pc:spChg chg="add del">
          <ac:chgData name="Silambarasan Kannappan" userId="4d3aa00709a4801f" providerId="Windows Live" clId="Web-{C5F8BA87-B838-4CDB-A4BB-5AE15FCB1837}" dt="2022-05-23T23:29:16.353" v="190"/>
          <ac:spMkLst>
            <pc:docMk/>
            <pc:sldMk cId="3831983177" sldId="282"/>
            <ac:spMk id="27" creationId="{D7B67C8B-C015-4C06-B886-6316A0BB3D86}"/>
          </ac:spMkLst>
        </pc:spChg>
        <pc:spChg chg="add del">
          <ac:chgData name="Silambarasan Kannappan" userId="4d3aa00709a4801f" providerId="Windows Live" clId="Web-{C5F8BA87-B838-4CDB-A4BB-5AE15FCB1837}" dt="2022-05-23T23:29:16.353" v="190"/>
          <ac:spMkLst>
            <pc:docMk/>
            <pc:sldMk cId="3831983177" sldId="282"/>
            <ac:spMk id="28" creationId="{6273E6A2-6B02-4AE4-8309-CB2004F21B85}"/>
          </ac:spMkLst>
        </pc:spChg>
        <pc:spChg chg="add del">
          <ac:chgData name="Silambarasan Kannappan" userId="4d3aa00709a4801f" providerId="Windows Live" clId="Web-{C5F8BA87-B838-4CDB-A4BB-5AE15FCB1837}" dt="2022-05-23T23:29:16.353" v="190"/>
          <ac:spMkLst>
            <pc:docMk/>
            <pc:sldMk cId="3831983177" sldId="282"/>
            <ac:spMk id="29" creationId="{53E12C6B-97EC-4BE9-A226-D81D570E6D9A}"/>
          </ac:spMkLst>
        </pc:spChg>
        <pc:spChg chg="add del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31" creationId="{0999A0AD-7806-47C0-8B7F-7544CA05C781}"/>
          </ac:spMkLst>
        </pc:spChg>
        <pc:spChg chg="add del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32" creationId="{EE2951E0-F0ED-4F25-ACA4-73648AD3B3A7}"/>
          </ac:spMkLst>
        </pc:spChg>
        <pc:spChg chg="add del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33" creationId="{5A50EDD6-6CE0-4FEC-9469-571075DA2EE6}"/>
          </ac:spMkLst>
        </pc:spChg>
        <pc:spChg chg="add del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34" creationId="{680369EB-B4BD-4822-9FEC-345326340AB6}"/>
          </ac:spMkLst>
        </pc:spChg>
        <pc:spChg chg="add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39" creationId="{6E8CE6D7-01FC-4678-920D-F31BC12BBE27}"/>
          </ac:spMkLst>
        </pc:spChg>
        <pc:spChg chg="add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41" creationId="{DD8266CC-08B6-4E99-8675-91A2797ED9E2}"/>
          </ac:spMkLst>
        </pc:spChg>
        <pc:spChg chg="add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43" creationId="{0C2E5B06-E2DE-40C4-AA82-207245B04A6B}"/>
          </ac:spMkLst>
        </pc:spChg>
        <pc:spChg chg="add">
          <ac:chgData name="Silambarasan Kannappan" userId="4d3aa00709a4801f" providerId="Windows Live" clId="Web-{C5F8BA87-B838-4CDB-A4BB-5AE15FCB1837}" dt="2022-05-23T23:29:32.556" v="193"/>
          <ac:spMkLst>
            <pc:docMk/>
            <pc:sldMk cId="3831983177" sldId="282"/>
            <ac:spMk id="45" creationId="{8B3F60D1-EDF6-4C78-A3CD-1E44095D2803}"/>
          </ac:spMkLst>
        </pc:spChg>
        <pc:picChg chg="del">
          <ac:chgData name="Silambarasan Kannappan" userId="4d3aa00709a4801f" providerId="Windows Live" clId="Web-{C5F8BA87-B838-4CDB-A4BB-5AE15FCB1837}" dt="2022-05-23T23:26:49.618" v="166"/>
          <ac:picMkLst>
            <pc:docMk/>
            <pc:sldMk cId="3831983177" sldId="282"/>
            <ac:picMk id="4" creationId="{BE8F82A8-8FAA-4CCD-4CEE-5FF78BB43B32}"/>
          </ac:picMkLst>
        </pc:picChg>
        <pc:picChg chg="add del mod">
          <ac:chgData name="Silambarasan Kannappan" userId="4d3aa00709a4801f" providerId="Windows Live" clId="Web-{C5F8BA87-B838-4CDB-A4BB-5AE15FCB1837}" dt="2022-05-23T23:27:12.696" v="168"/>
          <ac:picMkLst>
            <pc:docMk/>
            <pc:sldMk cId="3831983177" sldId="282"/>
            <ac:picMk id="5" creationId="{41AC3D9C-5838-A203-8174-8FDFDF6B2C15}"/>
          </ac:picMkLst>
        </pc:picChg>
        <pc:picChg chg="add del mod">
          <ac:chgData name="Silambarasan Kannappan" userId="4d3aa00709a4801f" providerId="Windows Live" clId="Web-{C5F8BA87-B838-4CDB-A4BB-5AE15FCB1837}" dt="2022-05-23T23:27:26.680" v="170"/>
          <ac:picMkLst>
            <pc:docMk/>
            <pc:sldMk cId="3831983177" sldId="282"/>
            <ac:picMk id="6" creationId="{0A1B1AB0-DAAA-BA3C-A2B8-479858353BEB}"/>
          </ac:picMkLst>
        </pc:picChg>
        <pc:picChg chg="add mod">
          <ac:chgData name="Silambarasan Kannappan" userId="4d3aa00709a4801f" providerId="Windows Live" clId="Web-{C5F8BA87-B838-4CDB-A4BB-5AE15FCB1837}" dt="2022-05-23T23:29:32.556" v="193"/>
          <ac:picMkLst>
            <pc:docMk/>
            <pc:sldMk cId="3831983177" sldId="282"/>
            <ac:picMk id="7" creationId="{9C72D150-E841-1EAE-1F11-9197EEFAD0F3}"/>
          </ac:picMkLst>
        </pc:picChg>
      </pc:sldChg>
      <pc:sldChg chg="addSp delSp modSp add del replId">
        <pc:chgData name="Silambarasan Kannappan" userId="4d3aa00709a4801f" providerId="Windows Live" clId="Web-{C5F8BA87-B838-4CDB-A4BB-5AE15FCB1837}" dt="2022-05-23T23:36:35.777" v="407"/>
        <pc:sldMkLst>
          <pc:docMk/>
          <pc:sldMk cId="2950432691" sldId="283"/>
        </pc:sldMkLst>
        <pc:spChg chg="mod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3" creationId="{00000000-0000-0000-0000-000000000000}"/>
          </ac:spMkLst>
        </pc:spChg>
        <pc:spChg chg="del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39" creationId="{6E8CE6D7-01FC-4678-920D-F31BC12BBE27}"/>
          </ac:spMkLst>
        </pc:spChg>
        <pc:spChg chg="del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41" creationId="{DD8266CC-08B6-4E99-8675-91A2797ED9E2}"/>
          </ac:spMkLst>
        </pc:spChg>
        <pc:spChg chg="del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43" creationId="{0C2E5B06-E2DE-40C4-AA82-207245B04A6B}"/>
          </ac:spMkLst>
        </pc:spChg>
        <pc:spChg chg="del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45" creationId="{8B3F60D1-EDF6-4C78-A3CD-1E44095D2803}"/>
          </ac:spMkLst>
        </pc:spChg>
        <pc:spChg chg="add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50" creationId="{0999A0AD-7806-47C0-8B7F-7544CA05C781}"/>
          </ac:spMkLst>
        </pc:spChg>
        <pc:spChg chg="add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52" creationId="{EE2951E0-F0ED-4F25-ACA4-73648AD3B3A7}"/>
          </ac:spMkLst>
        </pc:spChg>
        <pc:spChg chg="add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54" creationId="{5A50EDD6-6CE0-4FEC-9469-571075DA2EE6}"/>
          </ac:spMkLst>
        </pc:spChg>
        <pc:spChg chg="add">
          <ac:chgData name="Silambarasan Kannappan" userId="4d3aa00709a4801f" providerId="Windows Live" clId="Web-{C5F8BA87-B838-4CDB-A4BB-5AE15FCB1837}" dt="2022-05-23T23:32:12.463" v="210"/>
          <ac:spMkLst>
            <pc:docMk/>
            <pc:sldMk cId="2950432691" sldId="283"/>
            <ac:spMk id="56" creationId="{680369EB-B4BD-4822-9FEC-345326340AB6}"/>
          </ac:spMkLst>
        </pc:spChg>
        <pc:picChg chg="mod">
          <ac:chgData name="Silambarasan Kannappan" userId="4d3aa00709a4801f" providerId="Windows Live" clId="Web-{C5F8BA87-B838-4CDB-A4BB-5AE15FCB1837}" dt="2022-05-23T23:32:12.463" v="210"/>
          <ac:picMkLst>
            <pc:docMk/>
            <pc:sldMk cId="2950432691" sldId="283"/>
            <ac:picMk id="7" creationId="{9C72D150-E841-1EAE-1F11-9197EEFAD0F3}"/>
          </ac:picMkLst>
        </pc:picChg>
      </pc:sldChg>
      <pc:sldChg chg="addSp delSp modSp add replId">
        <pc:chgData name="Silambarasan Kannappan" userId="4d3aa00709a4801f" providerId="Windows Live" clId="Web-{C5F8BA87-B838-4CDB-A4BB-5AE15FCB1837}" dt="2022-05-24T00:42:51.664" v="988" actId="20577"/>
        <pc:sldMkLst>
          <pc:docMk/>
          <pc:sldMk cId="2122244278" sldId="284"/>
        </pc:sldMkLst>
        <pc:spChg chg="mod">
          <ac:chgData name="Silambarasan Kannappan" userId="4d3aa00709a4801f" providerId="Windows Live" clId="Web-{C5F8BA87-B838-4CDB-A4BB-5AE15FCB1837}" dt="2022-05-24T00:42:51.664" v="988" actId="20577"/>
          <ac:spMkLst>
            <pc:docMk/>
            <pc:sldMk cId="2122244278" sldId="284"/>
            <ac:spMk id="2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57:00.739" v="433" actId="20577"/>
          <ac:spMkLst>
            <pc:docMk/>
            <pc:sldMk cId="2122244278" sldId="284"/>
            <ac:spMk id="3" creationId="{00000000-0000-0000-0000-000000000000}"/>
          </ac:spMkLst>
        </pc:spChg>
        <pc:graphicFrameChg chg="add mod modGraphic">
          <ac:chgData name="Silambarasan Kannappan" userId="4d3aa00709a4801f" providerId="Windows Live" clId="Web-{C5F8BA87-B838-4CDB-A4BB-5AE15FCB1837}" dt="2022-05-24T00:16:54.377" v="660"/>
          <ac:graphicFrameMkLst>
            <pc:docMk/>
            <pc:sldMk cId="2122244278" sldId="284"/>
            <ac:graphicFrameMk id="4" creationId="{0B7DE374-C401-350C-9639-61EAA558BB02}"/>
          </ac:graphicFrameMkLst>
        </pc:graphicFrameChg>
        <pc:picChg chg="del">
          <ac:chgData name="Silambarasan Kannappan" userId="4d3aa00709a4801f" providerId="Windows Live" clId="Web-{C5F8BA87-B838-4CDB-A4BB-5AE15FCB1837}" dt="2022-05-23T23:57:02.895" v="434"/>
          <ac:picMkLst>
            <pc:docMk/>
            <pc:sldMk cId="2122244278" sldId="284"/>
            <ac:picMk id="7" creationId="{9C72D150-E841-1EAE-1F11-9197EEFAD0F3}"/>
          </ac:picMkLst>
        </pc:picChg>
      </pc:sldChg>
      <pc:sldChg chg="addSp delSp modSp add ord replId">
        <pc:chgData name="Silambarasan Kannappan" userId="4d3aa00709a4801f" providerId="Windows Live" clId="Web-{C5F8BA87-B838-4CDB-A4BB-5AE15FCB1837}" dt="2022-05-24T00:42:44.820" v="987" actId="20577"/>
        <pc:sldMkLst>
          <pc:docMk/>
          <pc:sldMk cId="2683140297" sldId="285"/>
        </pc:sldMkLst>
        <pc:spChg chg="mod">
          <ac:chgData name="Silambarasan Kannappan" userId="4d3aa00709a4801f" providerId="Windows Live" clId="Web-{C5F8BA87-B838-4CDB-A4BB-5AE15FCB1837}" dt="2022-05-24T00:42:44.820" v="987" actId="20577"/>
          <ac:spMkLst>
            <pc:docMk/>
            <pc:sldMk cId="2683140297" sldId="285"/>
            <ac:spMk id="2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4T00:29:27.012" v="749" actId="20577"/>
          <ac:spMkLst>
            <pc:docMk/>
            <pc:sldMk cId="2683140297" sldId="285"/>
            <ac:spMk id="3" creationId="{00000000-0000-0000-0000-000000000000}"/>
          </ac:spMkLst>
        </pc:spChg>
        <pc:picChg chg="add del mod">
          <ac:chgData name="Silambarasan Kannappan" userId="4d3aa00709a4801f" providerId="Windows Live" clId="Web-{C5F8BA87-B838-4CDB-A4BB-5AE15FCB1837}" dt="2022-05-24T00:26:16.244" v="683"/>
          <ac:picMkLst>
            <pc:docMk/>
            <pc:sldMk cId="2683140297" sldId="285"/>
            <ac:picMk id="4" creationId="{D9FBA1AD-7A6D-DC83-1F34-A2223CBCC16E}"/>
          </ac:picMkLst>
        </pc:picChg>
        <pc:picChg chg="add mod">
          <ac:chgData name="Silambarasan Kannappan" userId="4d3aa00709a4801f" providerId="Windows Live" clId="Web-{C5F8BA87-B838-4CDB-A4BB-5AE15FCB1837}" dt="2022-05-24T00:26:40.963" v="686" actId="1076"/>
          <ac:picMkLst>
            <pc:docMk/>
            <pc:sldMk cId="2683140297" sldId="285"/>
            <ac:picMk id="5" creationId="{24AFC2C3-1A79-275D-37C3-C390940489A1}"/>
          </ac:picMkLst>
        </pc:picChg>
        <pc:picChg chg="del">
          <ac:chgData name="Silambarasan Kannappan" userId="4d3aa00709a4801f" providerId="Windows Live" clId="Web-{C5F8BA87-B838-4CDB-A4BB-5AE15FCB1837}" dt="2022-05-24T00:25:56.994" v="681"/>
          <ac:picMkLst>
            <pc:docMk/>
            <pc:sldMk cId="2683140297" sldId="285"/>
            <ac:picMk id="7" creationId="{9C72D150-E841-1EAE-1F11-9197EEFAD0F3}"/>
          </ac:picMkLst>
        </pc:picChg>
      </pc:sldChg>
      <pc:sldChg chg="addSp delSp modSp add replId">
        <pc:chgData name="Silambarasan Kannappan" userId="4d3aa00709a4801f" providerId="Windows Live" clId="Web-{C5F8BA87-B838-4CDB-A4BB-5AE15FCB1837}" dt="2022-05-24T00:40:55.162" v="967" actId="20577"/>
        <pc:sldMkLst>
          <pc:docMk/>
          <pc:sldMk cId="1467017135" sldId="286"/>
        </pc:sldMkLst>
        <pc:spChg chg="mod">
          <ac:chgData name="Silambarasan Kannappan" userId="4d3aa00709a4801f" providerId="Windows Live" clId="Web-{C5F8BA87-B838-4CDB-A4BB-5AE15FCB1837}" dt="2022-05-24T00:40:55.162" v="967" actId="20577"/>
          <ac:spMkLst>
            <pc:docMk/>
            <pc:sldMk cId="1467017135" sldId="286"/>
            <ac:spMk id="2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4T00:35:41.049" v="886" actId="20577"/>
          <ac:spMkLst>
            <pc:docMk/>
            <pc:sldMk cId="1467017135" sldId="286"/>
            <ac:spMk id="3" creationId="{00000000-0000-0000-0000-000000000000}"/>
          </ac:spMkLst>
        </pc:spChg>
        <pc:picChg chg="add mod">
          <ac:chgData name="Silambarasan Kannappan" userId="4d3aa00709a4801f" providerId="Windows Live" clId="Web-{C5F8BA87-B838-4CDB-A4BB-5AE15FCB1837}" dt="2022-05-24T00:31:14.561" v="754" actId="14100"/>
          <ac:picMkLst>
            <pc:docMk/>
            <pc:sldMk cId="1467017135" sldId="286"/>
            <ac:picMk id="4" creationId="{121C4371-4403-7DE7-F3D6-59F10CBEFA0C}"/>
          </ac:picMkLst>
        </pc:picChg>
        <pc:picChg chg="del">
          <ac:chgData name="Silambarasan Kannappan" userId="4d3aa00709a4801f" providerId="Windows Live" clId="Web-{C5F8BA87-B838-4CDB-A4BB-5AE15FCB1837}" dt="2022-05-24T00:30:31.107" v="751"/>
          <ac:picMkLst>
            <pc:docMk/>
            <pc:sldMk cId="1467017135" sldId="286"/>
            <ac:picMk id="5" creationId="{24AFC2C3-1A79-275D-37C3-C390940489A1}"/>
          </ac:picMkLst>
        </pc:picChg>
      </pc:sldChg>
      <pc:sldChg chg="addSp delSp modSp add mod replId setBg setClrOvrMap">
        <pc:chgData name="Silambarasan Kannappan" userId="4d3aa00709a4801f" providerId="Windows Live" clId="Web-{C5F8BA87-B838-4CDB-A4BB-5AE15FCB1837}" dt="2022-05-24T00:45:16.494" v="1047" actId="1076"/>
        <pc:sldMkLst>
          <pc:docMk/>
          <pc:sldMk cId="2244127216" sldId="287"/>
        </pc:sldMkLst>
        <pc:spChg chg="mod">
          <ac:chgData name="Silambarasan Kannappan" userId="4d3aa00709a4801f" providerId="Windows Live" clId="Web-{C5F8BA87-B838-4CDB-A4BB-5AE15FCB1837}" dt="2022-05-24T00:43:03.461" v="990" actId="20577"/>
          <ac:spMkLst>
            <pc:docMk/>
            <pc:sldMk cId="2244127216" sldId="287"/>
            <ac:spMk id="2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4T00:45:16.494" v="1047" actId="1076"/>
          <ac:spMkLst>
            <pc:docMk/>
            <pc:sldMk cId="2244127216" sldId="287"/>
            <ac:spMk id="3" creationId="{00000000-0000-0000-0000-000000000000}"/>
          </ac:spMkLst>
        </pc:spChg>
        <pc:spChg chg="del">
          <ac:chgData name="Silambarasan Kannappan" userId="4d3aa00709a4801f" providerId="Windows Live" clId="Web-{C5F8BA87-B838-4CDB-A4BB-5AE15FCB1837}" dt="2022-05-24T00:37:20.597" v="893"/>
          <ac:spMkLst>
            <pc:docMk/>
            <pc:sldMk cId="2244127216" sldId="287"/>
            <ac:spMk id="39" creationId="{6E8CE6D7-01FC-4678-920D-F31BC12BBE27}"/>
          </ac:spMkLst>
        </pc:spChg>
        <pc:spChg chg="del">
          <ac:chgData name="Silambarasan Kannappan" userId="4d3aa00709a4801f" providerId="Windows Live" clId="Web-{C5F8BA87-B838-4CDB-A4BB-5AE15FCB1837}" dt="2022-05-24T00:37:20.597" v="893"/>
          <ac:spMkLst>
            <pc:docMk/>
            <pc:sldMk cId="2244127216" sldId="287"/>
            <ac:spMk id="41" creationId="{DD8266CC-08B6-4E99-8675-91A2797ED9E2}"/>
          </ac:spMkLst>
        </pc:spChg>
        <pc:spChg chg="del">
          <ac:chgData name="Silambarasan Kannappan" userId="4d3aa00709a4801f" providerId="Windows Live" clId="Web-{C5F8BA87-B838-4CDB-A4BB-5AE15FCB1837}" dt="2022-05-24T00:37:20.597" v="893"/>
          <ac:spMkLst>
            <pc:docMk/>
            <pc:sldMk cId="2244127216" sldId="287"/>
            <ac:spMk id="43" creationId="{0C2E5B06-E2DE-40C4-AA82-207245B04A6B}"/>
          </ac:spMkLst>
        </pc:spChg>
        <pc:spChg chg="del">
          <ac:chgData name="Silambarasan Kannappan" userId="4d3aa00709a4801f" providerId="Windows Live" clId="Web-{C5F8BA87-B838-4CDB-A4BB-5AE15FCB1837}" dt="2022-05-24T00:37:20.597" v="893"/>
          <ac:spMkLst>
            <pc:docMk/>
            <pc:sldMk cId="2244127216" sldId="287"/>
            <ac:spMk id="45" creationId="{8B3F60D1-EDF6-4C78-A3CD-1E44095D2803}"/>
          </ac:spMkLst>
        </pc:spChg>
        <pc:spChg chg="add del">
          <ac:chgData name="Silambarasan Kannappan" userId="4d3aa00709a4801f" providerId="Windows Live" clId="Web-{C5F8BA87-B838-4CDB-A4BB-5AE15FCB1837}" dt="2022-05-24T00:38:51.317" v="917"/>
          <ac:spMkLst>
            <pc:docMk/>
            <pc:sldMk cId="2244127216" sldId="287"/>
            <ac:spMk id="50" creationId="{74171A0C-99A8-498E-9F1F-86C734DB8FD8}"/>
          </ac:spMkLst>
        </pc:spChg>
        <pc:spChg chg="add del">
          <ac:chgData name="Silambarasan Kannappan" userId="4d3aa00709a4801f" providerId="Windows Live" clId="Web-{C5F8BA87-B838-4CDB-A4BB-5AE15FCB1837}" dt="2022-05-24T00:38:51.317" v="917"/>
          <ac:spMkLst>
            <pc:docMk/>
            <pc:sldMk cId="2244127216" sldId="287"/>
            <ac:spMk id="52" creationId="{270BDA80-627C-422A-AFFD-B7F1DC0F7734}"/>
          </ac:spMkLst>
        </pc:spChg>
        <pc:spChg chg="add">
          <ac:chgData name="Silambarasan Kannappan" userId="4d3aa00709a4801f" providerId="Windows Live" clId="Web-{C5F8BA87-B838-4CDB-A4BB-5AE15FCB1837}" dt="2022-05-24T00:38:51.317" v="917"/>
          <ac:spMkLst>
            <pc:docMk/>
            <pc:sldMk cId="2244127216" sldId="287"/>
            <ac:spMk id="57" creationId="{052BEFF1-896C-45B1-B02C-96A6A1BC389A}"/>
          </ac:spMkLst>
        </pc:spChg>
        <pc:spChg chg="add">
          <ac:chgData name="Silambarasan Kannappan" userId="4d3aa00709a4801f" providerId="Windows Live" clId="Web-{C5F8BA87-B838-4CDB-A4BB-5AE15FCB1837}" dt="2022-05-24T00:38:51.317" v="917"/>
          <ac:spMkLst>
            <pc:docMk/>
            <pc:sldMk cId="2244127216" sldId="287"/>
            <ac:spMk id="59" creationId="{BB237A14-61B1-4C00-A670-5D8D68A8668E}"/>
          </ac:spMkLst>
        </pc:spChg>
        <pc:spChg chg="add">
          <ac:chgData name="Silambarasan Kannappan" userId="4d3aa00709a4801f" providerId="Windows Live" clId="Web-{C5F8BA87-B838-4CDB-A4BB-5AE15FCB1837}" dt="2022-05-24T00:38:51.317" v="917"/>
          <ac:spMkLst>
            <pc:docMk/>
            <pc:sldMk cId="2244127216" sldId="287"/>
            <ac:spMk id="61" creationId="{8598F259-6F54-47A3-8D13-1603D786A328}"/>
          </ac:spMkLst>
        </pc:spChg>
        <pc:spChg chg="add">
          <ac:chgData name="Silambarasan Kannappan" userId="4d3aa00709a4801f" providerId="Windows Live" clId="Web-{C5F8BA87-B838-4CDB-A4BB-5AE15FCB1837}" dt="2022-05-24T00:38:51.317" v="917"/>
          <ac:spMkLst>
            <pc:docMk/>
            <pc:sldMk cId="2244127216" sldId="287"/>
            <ac:spMk id="63" creationId="{0BA768A8-4FED-4ED8-9E46-6BE72188ECD2}"/>
          </ac:spMkLst>
        </pc:spChg>
        <pc:picChg chg="del">
          <ac:chgData name="Silambarasan Kannappan" userId="4d3aa00709a4801f" providerId="Windows Live" clId="Web-{C5F8BA87-B838-4CDB-A4BB-5AE15FCB1837}" dt="2022-05-24T00:36:59.894" v="888"/>
          <ac:picMkLst>
            <pc:docMk/>
            <pc:sldMk cId="2244127216" sldId="287"/>
            <ac:picMk id="4" creationId="{121C4371-4403-7DE7-F3D6-59F10CBEFA0C}"/>
          </ac:picMkLst>
        </pc:picChg>
      </pc:sldChg>
      <pc:sldChg chg="addSp delSp modSp add replId">
        <pc:chgData name="Silambarasan Kannappan" userId="4d3aa00709a4801f" providerId="Windows Live" clId="Web-{C5F8BA87-B838-4CDB-A4BB-5AE15FCB1837}" dt="2022-05-24T00:46:34.323" v="1061" actId="1076"/>
        <pc:sldMkLst>
          <pc:docMk/>
          <pc:sldMk cId="2104718022" sldId="288"/>
        </pc:sldMkLst>
        <pc:spChg chg="mod">
          <ac:chgData name="Silambarasan Kannappan" userId="4d3aa00709a4801f" providerId="Windows Live" clId="Web-{C5F8BA87-B838-4CDB-A4BB-5AE15FCB1837}" dt="2022-05-24T00:46:15.151" v="1058" actId="20577"/>
          <ac:spMkLst>
            <pc:docMk/>
            <pc:sldMk cId="2104718022" sldId="288"/>
            <ac:spMk id="2" creationId="{00000000-0000-0000-0000-000000000000}"/>
          </ac:spMkLst>
        </pc:spChg>
        <pc:spChg chg="del">
          <ac:chgData name="Silambarasan Kannappan" userId="4d3aa00709a4801f" providerId="Windows Live" clId="Web-{C5F8BA87-B838-4CDB-A4BB-5AE15FCB1837}" dt="2022-05-24T00:45:33.260" v="1050"/>
          <ac:spMkLst>
            <pc:docMk/>
            <pc:sldMk cId="2104718022" sldId="288"/>
            <ac:spMk id="3" creationId="{00000000-0000-0000-0000-000000000000}"/>
          </ac:spMkLst>
        </pc:spChg>
        <pc:spChg chg="add del mod">
          <ac:chgData name="Silambarasan Kannappan" userId="4d3aa00709a4801f" providerId="Windows Live" clId="Web-{C5F8BA87-B838-4CDB-A4BB-5AE15FCB1837}" dt="2022-05-24T00:45:54.119" v="1051"/>
          <ac:spMkLst>
            <pc:docMk/>
            <pc:sldMk cId="2104718022" sldId="288"/>
            <ac:spMk id="6" creationId="{2112BF10-83F9-C460-1406-C5FFC3A013EA}"/>
          </ac:spMkLst>
        </pc:spChg>
        <pc:spChg chg="del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39" creationId="{6E8CE6D7-01FC-4678-920D-F31BC12BBE27}"/>
          </ac:spMkLst>
        </pc:spChg>
        <pc:spChg chg="del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41" creationId="{DD8266CC-08B6-4E99-8675-91A2797ED9E2}"/>
          </ac:spMkLst>
        </pc:spChg>
        <pc:spChg chg="del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43" creationId="{0C2E5B06-E2DE-40C4-AA82-207245B04A6B}"/>
          </ac:spMkLst>
        </pc:spChg>
        <pc:spChg chg="del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45" creationId="{8B3F60D1-EDF6-4C78-A3CD-1E44095D2803}"/>
          </ac:spMkLst>
        </pc:spChg>
        <pc:spChg chg="add del">
          <ac:chgData name="Silambarasan Kannappan" userId="4d3aa00709a4801f" providerId="Windows Live" clId="Web-{C5F8BA87-B838-4CDB-A4BB-5AE15FCB1837}" dt="2022-05-24T00:46:25.995" v="1059"/>
          <ac:spMkLst>
            <pc:docMk/>
            <pc:sldMk cId="2104718022" sldId="288"/>
            <ac:spMk id="49" creationId="{F6C23893-F5FB-CC9E-3C70-F08EB9935C49}"/>
          </ac:spMkLst>
        </pc:spChg>
        <pc:spChg chg="add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52" creationId="{6E8CE6D7-01FC-4678-920D-F31BC12BBE27}"/>
          </ac:spMkLst>
        </pc:spChg>
        <pc:spChg chg="add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54" creationId="{DD8266CC-08B6-4E99-8675-91A2797ED9E2}"/>
          </ac:spMkLst>
        </pc:spChg>
        <pc:spChg chg="add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56" creationId="{0C2E5B06-E2DE-40C4-AA82-207245B04A6B}"/>
          </ac:spMkLst>
        </pc:spChg>
        <pc:spChg chg="add">
          <ac:chgData name="Silambarasan Kannappan" userId="4d3aa00709a4801f" providerId="Windows Live" clId="Web-{C5F8BA87-B838-4CDB-A4BB-5AE15FCB1837}" dt="2022-05-24T00:46:08.135" v="1056"/>
          <ac:spMkLst>
            <pc:docMk/>
            <pc:sldMk cId="2104718022" sldId="288"/>
            <ac:spMk id="58" creationId="{8B3F60D1-EDF6-4C78-A3CD-1E44095D2803}"/>
          </ac:spMkLst>
        </pc:spChg>
        <pc:picChg chg="del">
          <ac:chgData name="Silambarasan Kannappan" userId="4d3aa00709a4801f" providerId="Windows Live" clId="Web-{C5F8BA87-B838-4CDB-A4BB-5AE15FCB1837}" dt="2022-05-24T00:45:28.791" v="1049"/>
          <ac:picMkLst>
            <pc:docMk/>
            <pc:sldMk cId="2104718022" sldId="288"/>
            <ac:picMk id="4" creationId="{121C4371-4403-7DE7-F3D6-59F10CBEFA0C}"/>
          </ac:picMkLst>
        </pc:picChg>
        <pc:picChg chg="add mod ord">
          <ac:chgData name="Silambarasan Kannappan" userId="4d3aa00709a4801f" providerId="Windows Live" clId="Web-{C5F8BA87-B838-4CDB-A4BB-5AE15FCB1837}" dt="2022-05-24T00:46:34.323" v="1061" actId="1076"/>
          <ac:picMkLst>
            <pc:docMk/>
            <pc:sldMk cId="2104718022" sldId="288"/>
            <ac:picMk id="7" creationId="{4CFB64CA-DE44-3911-A875-8805AA2F5BC9}"/>
          </ac:picMkLst>
        </pc:picChg>
      </pc:sldChg>
      <pc:sldMasterChg chg="modSp del delSldLayout modSldLayout">
        <pc:chgData name="Silambarasan Kannappan" userId="4d3aa00709a4801f" providerId="Windows Live" clId="Web-{C5F8BA87-B838-4CDB-A4BB-5AE15FCB1837}" dt="2022-05-23T23:20:55.725" v="126"/>
        <pc:sldMasterMkLst>
          <pc:docMk/>
          <pc:sldMasterMk cId="1563467285" sldId="2147483680"/>
        </pc:sldMasterMkLst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2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3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4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5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6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13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14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15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16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17" creationId="{00000000-0000-0000-0000-000000000000}"/>
          </ac:spMkLst>
        </pc:spChg>
        <pc:spChg chg="mod">
          <ac:chgData name="Silambarasan Kannappan" userId="4d3aa00709a4801f" providerId="Windows Live" clId="Web-{C5F8BA87-B838-4CDB-A4BB-5AE15FCB1837}" dt="2022-05-23T23:20:53.913" v="125"/>
          <ac:spMkLst>
            <pc:docMk/>
            <pc:sldMasterMk cId="1563467285" sldId="2147483680"/>
            <ac:spMk id="18" creationId="{00000000-0000-0000-0000-000000000000}"/>
          </ac:spMkLst>
        </pc:sp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940892787" sldId="2147483681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940892787" sldId="2147483681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940892787" sldId="2147483681"/>
              <ac:spMk id="3" creationId="{00000000-0000-0000-0000-000000000000}"/>
            </ac:spMkLst>
          </pc:spChg>
        </pc:sldLayoutChg>
        <pc:sldLayoutChg chg="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2522446727" sldId="2147483682"/>
          </pc:sldLayoutMkLst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2362998368" sldId="2147483683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362998368" sldId="2147483683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362998368" sldId="2147483683"/>
              <ac:spMk id="3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1612208787" sldId="2147483684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12208787" sldId="2147483684"/>
              <ac:spMk id="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12208787" sldId="2147483684"/>
              <ac:spMk id="4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3182202837" sldId="2147483685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3182202837" sldId="2147483685"/>
              <ac:spMk id="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3182202837" sldId="2147483685"/>
              <ac:spMk id="4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3182202837" sldId="2147483685"/>
              <ac:spMk id="5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3182202837" sldId="2147483685"/>
              <ac:spMk id="6" creationId="{00000000-0000-0000-0000-000000000000}"/>
            </ac:spMkLst>
          </pc:spChg>
        </pc:sldLayoutChg>
        <pc:sldLayoutChg chg="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1359123117" sldId="2147483686"/>
          </pc:sldLayoutMkLst>
        </pc:sldLayoutChg>
        <pc:sldLayoutChg chg="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451531610" sldId="2147483687"/>
          </pc:sldLayoutMkLst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1757989233" sldId="2147483688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757989233" sldId="2147483688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757989233" sldId="2147483688"/>
              <ac:spMk id="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757989233" sldId="2147483688"/>
              <ac:spMk id="4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669085966" sldId="2147483689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669085966" sldId="2147483689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669085966" sldId="2147483689"/>
              <ac:spMk id="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669085966" sldId="2147483689"/>
              <ac:spMk id="4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2581391208" sldId="2147483690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581391208" sldId="2147483690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581391208" sldId="2147483690"/>
              <ac:spMk id="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581391208" sldId="2147483690"/>
              <ac:spMk id="4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1640915260" sldId="2147483691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40915260" sldId="2147483691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40915260" sldId="2147483691"/>
              <ac:spMk id="8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2347621684" sldId="2147483692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347621684" sldId="2147483692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347621684" sldId="2147483692"/>
              <ac:spMk id="10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347621684" sldId="2147483692"/>
              <ac:spMk id="11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347621684" sldId="2147483692"/>
              <ac:spMk id="1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347621684" sldId="2147483692"/>
              <ac:spMk id="14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1049460774" sldId="2147483693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049460774" sldId="2147483693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049460774" sldId="2147483693"/>
              <ac:spMk id="3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1664584053" sldId="2147483694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64584053" sldId="2147483694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64584053" sldId="2147483694"/>
              <ac:spMk id="8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64584053" sldId="2147483694"/>
              <ac:spMk id="11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1664584053" sldId="2147483694"/>
              <ac:spMk id="14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2792226956" sldId="2147483695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792226956" sldId="2147483695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792226956" sldId="2147483695"/>
              <ac:spMk id="10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792226956" sldId="2147483695"/>
              <ac:spMk id="13" creationId="{00000000-0000-0000-0000-000000000000}"/>
            </ac:spMkLst>
          </pc:sp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2064947024" sldId="2147483696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064947024" sldId="2147483696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064947024" sldId="2147483696"/>
              <ac:spMk id="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064947024" sldId="2147483696"/>
              <ac:spMk id="5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064947024" sldId="2147483696"/>
              <ac:spMk id="14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064947024" sldId="2147483696"/>
              <ac:spMk id="16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064947024" sldId="2147483696"/>
              <ac:spMk id="19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2064947024" sldId="2147483696"/>
              <ac:spMk id="20" creationId="{00000000-0000-0000-0000-000000000000}"/>
            </ac:spMkLst>
          </pc:spChg>
          <pc:cxnChg chg="mod">
            <ac:chgData name="Silambarasan Kannappan" userId="4d3aa00709a4801f" providerId="Windows Live" clId="Web-{C5F8BA87-B838-4CDB-A4BB-5AE15FCB1837}" dt="2022-05-23T23:20:53.913" v="125"/>
            <ac:cxnSpMkLst>
              <pc:docMk/>
              <pc:sldMasterMk cId="1563467285" sldId="2147483680"/>
              <pc:sldLayoutMk cId="2064947024" sldId="2147483696"/>
              <ac:cxnSpMk id="17" creationId="{00000000-0000-0000-0000-000000000000}"/>
            </ac:cxnSpMkLst>
          </pc:cxnChg>
          <pc:cxnChg chg="mod">
            <ac:chgData name="Silambarasan Kannappan" userId="4d3aa00709a4801f" providerId="Windows Live" clId="Web-{C5F8BA87-B838-4CDB-A4BB-5AE15FCB1837}" dt="2022-05-23T23:20:53.913" v="125"/>
            <ac:cxnSpMkLst>
              <pc:docMk/>
              <pc:sldMasterMk cId="1563467285" sldId="2147483680"/>
              <pc:sldLayoutMk cId="2064947024" sldId="2147483696"/>
              <ac:cxnSpMk id="18" creationId="{00000000-0000-0000-0000-000000000000}"/>
            </ac:cxnSpMkLst>
          </pc:cxnChg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4033552640" sldId="2147483697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5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14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2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23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24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29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30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4033552640" sldId="2147483697"/>
              <ac:spMk id="31" creationId="{00000000-0000-0000-0000-000000000000}"/>
            </ac:spMkLst>
          </pc:spChg>
          <pc:cxnChg chg="mod">
            <ac:chgData name="Silambarasan Kannappan" userId="4d3aa00709a4801f" providerId="Windows Live" clId="Web-{C5F8BA87-B838-4CDB-A4BB-5AE15FCB1837}" dt="2022-05-23T23:20:53.913" v="125"/>
            <ac:cxnSpMkLst>
              <pc:docMk/>
              <pc:sldMasterMk cId="1563467285" sldId="2147483680"/>
              <pc:sldLayoutMk cId="4033552640" sldId="2147483697"/>
              <ac:cxnSpMk id="17" creationId="{00000000-0000-0000-0000-000000000000}"/>
            </ac:cxnSpMkLst>
          </pc:cxnChg>
          <pc:cxnChg chg="mod">
            <ac:chgData name="Silambarasan Kannappan" userId="4d3aa00709a4801f" providerId="Windows Live" clId="Web-{C5F8BA87-B838-4CDB-A4BB-5AE15FCB1837}" dt="2022-05-23T23:20:53.913" v="125"/>
            <ac:cxnSpMkLst>
              <pc:docMk/>
              <pc:sldMasterMk cId="1563467285" sldId="2147483680"/>
              <pc:sldLayoutMk cId="4033552640" sldId="2147483697"/>
              <ac:cxnSpMk id="18" creationId="{00000000-0000-0000-0000-000000000000}"/>
            </ac:cxnSpMkLst>
          </pc:cxnChg>
        </pc:sldLayoutChg>
        <pc:sldLayoutChg chg="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650983008" sldId="2147483698"/>
          </pc:sldLayoutMkLst>
        </pc:sldLayoutChg>
        <pc:sldLayoutChg chg="modSp del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1563467285" sldId="2147483680"/>
            <pc:sldLayoutMk cId="389002681" sldId="2147483699"/>
          </pc:sldLayoutMkLst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389002681" sldId="2147483699"/>
              <ac:spMk id="2" creationId="{00000000-0000-0000-0000-000000000000}"/>
            </ac:spMkLst>
          </pc:spChg>
          <pc:spChg chg="mod">
            <ac:chgData name="Silambarasan Kannappan" userId="4d3aa00709a4801f" providerId="Windows Live" clId="Web-{C5F8BA87-B838-4CDB-A4BB-5AE15FCB1837}" dt="2022-05-23T23:20:53.913" v="125"/>
            <ac:spMkLst>
              <pc:docMk/>
              <pc:sldMasterMk cId="1563467285" sldId="2147483680"/>
              <pc:sldLayoutMk cId="389002681" sldId="2147483699"/>
              <ac:spMk id="3" creationId="{00000000-0000-0000-0000-000000000000}"/>
            </ac:spMkLst>
          </pc:spChg>
        </pc:sldLayoutChg>
      </pc:sldMasterChg>
      <pc:sldMasterChg chg="add addSldLayout modSldLayout">
        <pc:chgData name="Silambarasan Kannappan" userId="4d3aa00709a4801f" providerId="Windows Live" clId="Web-{C5F8BA87-B838-4CDB-A4BB-5AE15FCB1837}" dt="2022-05-23T23:20:55.725" v="126"/>
        <pc:sldMasterMkLst>
          <pc:docMk/>
          <pc:sldMasterMk cId="2598902303" sldId="2147483700"/>
        </pc:sldMasterMkLst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533895847" sldId="2147483701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1957065798" sldId="2147483702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3848853983" sldId="2147483703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289142776" sldId="2147483704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1700973149" sldId="2147483705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3884177804" sldId="2147483706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3192022792" sldId="2147483707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3795876653" sldId="2147483708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553674091" sldId="2147483709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2233937252" sldId="2147483710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600567176" sldId="2147483711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1879992034" sldId="2147483712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3686805171" sldId="2147483713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3938259393" sldId="2147483714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2481575307" sldId="2147483715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2306565442" sldId="2147483716"/>
          </pc:sldLayoutMkLst>
        </pc:sldLayoutChg>
        <pc:sldLayoutChg chg="add mod replId">
          <pc:chgData name="Silambarasan Kannappan" userId="4d3aa00709a4801f" providerId="Windows Live" clId="Web-{C5F8BA87-B838-4CDB-A4BB-5AE15FCB1837}" dt="2022-05-23T23:20:55.725" v="126"/>
          <pc:sldLayoutMkLst>
            <pc:docMk/>
            <pc:sldMasterMk cId="2598902303" sldId="2147483700"/>
            <pc:sldLayoutMk cId="464056938" sldId="214748371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3857F-A144-40DB-8FAD-FC18BE90D75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7C8FAA-1F26-4844-8120-F3960F9B1B64}">
      <dgm:prSet/>
      <dgm:spPr/>
      <dgm:t>
        <a:bodyPr/>
        <a:lstStyle/>
        <a:p>
          <a:r>
            <a:rPr lang="en-US" dirty="0"/>
            <a:t>Objectives - To address the problem Uber is facing - driver cancellation and non-availability of cars leading to loss of potential revenue</a:t>
          </a:r>
        </a:p>
      </dgm:t>
    </dgm:pt>
    <dgm:pt modelId="{09C03997-BA7B-4083-9241-424F5C57E0F8}" type="parTrans" cxnId="{F26BC888-6851-42F0-A1B0-D898D392F789}">
      <dgm:prSet/>
      <dgm:spPr/>
      <dgm:t>
        <a:bodyPr/>
        <a:lstStyle/>
        <a:p>
          <a:endParaRPr lang="en-US"/>
        </a:p>
      </dgm:t>
    </dgm:pt>
    <dgm:pt modelId="{C161700E-9817-4862-8F7C-1BF352466F64}" type="sibTrans" cxnId="{F26BC888-6851-42F0-A1B0-D898D392F789}">
      <dgm:prSet/>
      <dgm:spPr/>
      <dgm:t>
        <a:bodyPr/>
        <a:lstStyle/>
        <a:p>
          <a:endParaRPr lang="en-US"/>
        </a:p>
      </dgm:t>
    </dgm:pt>
    <dgm:pt modelId="{15996D45-02AA-4F16-84C9-C071383DAA65}">
      <dgm:prSet/>
      <dgm:spPr/>
      <dgm:t>
        <a:bodyPr/>
        <a:lstStyle/>
        <a:p>
          <a:r>
            <a:rPr lang="en-US" dirty="0"/>
            <a:t>Exploratory Data Analysis is </a:t>
          </a:r>
          <a:r>
            <a:rPr lang="en-US" dirty="0">
              <a:latin typeface="Century Gothic" panose="020B0502020202020204"/>
            </a:rPr>
            <a:t>conducted</a:t>
          </a:r>
          <a:r>
            <a:rPr lang="en-US" dirty="0"/>
            <a:t> and data provided was cleaned up.</a:t>
          </a:r>
        </a:p>
      </dgm:t>
    </dgm:pt>
    <dgm:pt modelId="{16EF8423-F073-4CFD-B12D-2EDF10E55CFE}" type="parTrans" cxnId="{831E3F60-5864-44B7-856E-5628A6D98810}">
      <dgm:prSet/>
      <dgm:spPr/>
      <dgm:t>
        <a:bodyPr/>
        <a:lstStyle/>
        <a:p>
          <a:endParaRPr lang="en-US"/>
        </a:p>
      </dgm:t>
    </dgm:pt>
    <dgm:pt modelId="{A5D5FC4E-2169-4A62-89DF-C53E00573C13}" type="sibTrans" cxnId="{831E3F60-5864-44B7-856E-5628A6D98810}">
      <dgm:prSet/>
      <dgm:spPr/>
      <dgm:t>
        <a:bodyPr/>
        <a:lstStyle/>
        <a:p>
          <a:endParaRPr lang="en-US"/>
        </a:p>
      </dgm:t>
    </dgm:pt>
    <dgm:pt modelId="{2EAFB131-521D-46B2-B917-53E5F165B0A4}">
      <dgm:prSet/>
      <dgm:spPr/>
      <dgm:t>
        <a:bodyPr/>
        <a:lstStyle/>
        <a:p>
          <a:r>
            <a:rPr lang="en-US" dirty="0"/>
            <a:t>A study of Uber Supply – Demand Gap was conducted using Python, pandas and seaborn libraries. </a:t>
          </a:r>
        </a:p>
      </dgm:t>
    </dgm:pt>
    <dgm:pt modelId="{886BAC24-F3E5-458A-84E2-F8825997F1CF}" type="parTrans" cxnId="{3E5D7B8E-EFB1-4F60-A04C-49E24DD64A0F}">
      <dgm:prSet/>
      <dgm:spPr/>
      <dgm:t>
        <a:bodyPr/>
        <a:lstStyle/>
        <a:p>
          <a:endParaRPr lang="en-US"/>
        </a:p>
      </dgm:t>
    </dgm:pt>
    <dgm:pt modelId="{B740407E-0C94-4672-8AAD-9CF93E245552}" type="sibTrans" cxnId="{3E5D7B8E-EFB1-4F60-A04C-49E24DD64A0F}">
      <dgm:prSet/>
      <dgm:spPr/>
      <dgm:t>
        <a:bodyPr/>
        <a:lstStyle/>
        <a:p>
          <a:endParaRPr lang="en-US"/>
        </a:p>
      </dgm:t>
    </dgm:pt>
    <dgm:pt modelId="{24B415E6-CDFC-4721-B90B-F425CDF6C1DA}" type="pres">
      <dgm:prSet presAssocID="{89A3857F-A144-40DB-8FAD-FC18BE90D759}" presName="outerComposite" presStyleCnt="0">
        <dgm:presLayoutVars>
          <dgm:chMax val="5"/>
          <dgm:dir/>
          <dgm:resizeHandles val="exact"/>
        </dgm:presLayoutVars>
      </dgm:prSet>
      <dgm:spPr/>
    </dgm:pt>
    <dgm:pt modelId="{7B2070C1-6D66-4520-8FF7-A1DFD794E2BF}" type="pres">
      <dgm:prSet presAssocID="{89A3857F-A144-40DB-8FAD-FC18BE90D759}" presName="dummyMaxCanvas" presStyleCnt="0">
        <dgm:presLayoutVars/>
      </dgm:prSet>
      <dgm:spPr/>
    </dgm:pt>
    <dgm:pt modelId="{B55CC125-3ED3-4E67-B603-B796BE597A64}" type="pres">
      <dgm:prSet presAssocID="{89A3857F-A144-40DB-8FAD-FC18BE90D759}" presName="ThreeNodes_1" presStyleLbl="node1" presStyleIdx="0" presStyleCnt="3">
        <dgm:presLayoutVars>
          <dgm:bulletEnabled val="1"/>
        </dgm:presLayoutVars>
      </dgm:prSet>
      <dgm:spPr/>
    </dgm:pt>
    <dgm:pt modelId="{E63C4709-8805-4FD3-94EF-A4950EDD5865}" type="pres">
      <dgm:prSet presAssocID="{89A3857F-A144-40DB-8FAD-FC18BE90D759}" presName="ThreeNodes_2" presStyleLbl="node1" presStyleIdx="1" presStyleCnt="3">
        <dgm:presLayoutVars>
          <dgm:bulletEnabled val="1"/>
        </dgm:presLayoutVars>
      </dgm:prSet>
      <dgm:spPr/>
    </dgm:pt>
    <dgm:pt modelId="{652A6765-714F-427B-B32B-78EED4B81655}" type="pres">
      <dgm:prSet presAssocID="{89A3857F-A144-40DB-8FAD-FC18BE90D759}" presName="ThreeNodes_3" presStyleLbl="node1" presStyleIdx="2" presStyleCnt="3">
        <dgm:presLayoutVars>
          <dgm:bulletEnabled val="1"/>
        </dgm:presLayoutVars>
      </dgm:prSet>
      <dgm:spPr/>
    </dgm:pt>
    <dgm:pt modelId="{3475E22F-2A33-4617-B86C-96099177C987}" type="pres">
      <dgm:prSet presAssocID="{89A3857F-A144-40DB-8FAD-FC18BE90D759}" presName="ThreeConn_1-2" presStyleLbl="fgAccFollowNode1" presStyleIdx="0" presStyleCnt="2">
        <dgm:presLayoutVars>
          <dgm:bulletEnabled val="1"/>
        </dgm:presLayoutVars>
      </dgm:prSet>
      <dgm:spPr/>
    </dgm:pt>
    <dgm:pt modelId="{BFBED0B5-F00B-4C29-A31B-AF33B82EFCA7}" type="pres">
      <dgm:prSet presAssocID="{89A3857F-A144-40DB-8FAD-FC18BE90D759}" presName="ThreeConn_2-3" presStyleLbl="fgAccFollowNode1" presStyleIdx="1" presStyleCnt="2">
        <dgm:presLayoutVars>
          <dgm:bulletEnabled val="1"/>
        </dgm:presLayoutVars>
      </dgm:prSet>
      <dgm:spPr/>
    </dgm:pt>
    <dgm:pt modelId="{7798F011-825E-43BF-A195-B6AF96612C95}" type="pres">
      <dgm:prSet presAssocID="{89A3857F-A144-40DB-8FAD-FC18BE90D759}" presName="ThreeNodes_1_text" presStyleLbl="node1" presStyleIdx="2" presStyleCnt="3">
        <dgm:presLayoutVars>
          <dgm:bulletEnabled val="1"/>
        </dgm:presLayoutVars>
      </dgm:prSet>
      <dgm:spPr/>
    </dgm:pt>
    <dgm:pt modelId="{3E7C42FC-FB0A-4339-B653-54669A276777}" type="pres">
      <dgm:prSet presAssocID="{89A3857F-A144-40DB-8FAD-FC18BE90D759}" presName="ThreeNodes_2_text" presStyleLbl="node1" presStyleIdx="2" presStyleCnt="3">
        <dgm:presLayoutVars>
          <dgm:bulletEnabled val="1"/>
        </dgm:presLayoutVars>
      </dgm:prSet>
      <dgm:spPr/>
    </dgm:pt>
    <dgm:pt modelId="{09FF2CBB-3876-429C-84DA-5426F0C43EEA}" type="pres">
      <dgm:prSet presAssocID="{89A3857F-A144-40DB-8FAD-FC18BE90D75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056823A-6813-411A-8112-357FD29CD2D9}" type="presOf" srcId="{2EAFB131-521D-46B2-B917-53E5F165B0A4}" destId="{09FF2CBB-3876-429C-84DA-5426F0C43EEA}" srcOrd="1" destOrd="0" presId="urn:microsoft.com/office/officeart/2005/8/layout/vProcess5"/>
    <dgm:cxn modelId="{831E3F60-5864-44B7-856E-5628A6D98810}" srcId="{89A3857F-A144-40DB-8FAD-FC18BE90D759}" destId="{15996D45-02AA-4F16-84C9-C071383DAA65}" srcOrd="1" destOrd="0" parTransId="{16EF8423-F073-4CFD-B12D-2EDF10E55CFE}" sibTransId="{A5D5FC4E-2169-4A62-89DF-C53E00573C13}"/>
    <dgm:cxn modelId="{D7F3C764-0462-4DB5-BE26-5BD9872965AD}" type="presOf" srcId="{15996D45-02AA-4F16-84C9-C071383DAA65}" destId="{E63C4709-8805-4FD3-94EF-A4950EDD5865}" srcOrd="0" destOrd="0" presId="urn:microsoft.com/office/officeart/2005/8/layout/vProcess5"/>
    <dgm:cxn modelId="{373D6E46-2FE4-4B68-BBA9-D903383D0951}" type="presOf" srcId="{A5D5FC4E-2169-4A62-89DF-C53E00573C13}" destId="{BFBED0B5-F00B-4C29-A31B-AF33B82EFCA7}" srcOrd="0" destOrd="0" presId="urn:microsoft.com/office/officeart/2005/8/layout/vProcess5"/>
    <dgm:cxn modelId="{51C38656-7BF1-4499-821D-E25815307462}" type="presOf" srcId="{C161700E-9817-4862-8F7C-1BF352466F64}" destId="{3475E22F-2A33-4617-B86C-96099177C987}" srcOrd="0" destOrd="0" presId="urn:microsoft.com/office/officeart/2005/8/layout/vProcess5"/>
    <dgm:cxn modelId="{F26BC888-6851-42F0-A1B0-D898D392F789}" srcId="{89A3857F-A144-40DB-8FAD-FC18BE90D759}" destId="{1D7C8FAA-1F26-4844-8120-F3960F9B1B64}" srcOrd="0" destOrd="0" parTransId="{09C03997-BA7B-4083-9241-424F5C57E0F8}" sibTransId="{C161700E-9817-4862-8F7C-1BF352466F64}"/>
    <dgm:cxn modelId="{51B97B89-9B11-4C75-843A-02FDC1B8AA68}" type="presOf" srcId="{1D7C8FAA-1F26-4844-8120-F3960F9B1B64}" destId="{7798F011-825E-43BF-A195-B6AF96612C95}" srcOrd="1" destOrd="0" presId="urn:microsoft.com/office/officeart/2005/8/layout/vProcess5"/>
    <dgm:cxn modelId="{3E5D7B8E-EFB1-4F60-A04C-49E24DD64A0F}" srcId="{89A3857F-A144-40DB-8FAD-FC18BE90D759}" destId="{2EAFB131-521D-46B2-B917-53E5F165B0A4}" srcOrd="2" destOrd="0" parTransId="{886BAC24-F3E5-458A-84E2-F8825997F1CF}" sibTransId="{B740407E-0C94-4672-8AAD-9CF93E245552}"/>
    <dgm:cxn modelId="{F1A40CA4-6D61-44A0-ADA1-7D98C88994A5}" type="presOf" srcId="{1D7C8FAA-1F26-4844-8120-F3960F9B1B64}" destId="{B55CC125-3ED3-4E67-B603-B796BE597A64}" srcOrd="0" destOrd="0" presId="urn:microsoft.com/office/officeart/2005/8/layout/vProcess5"/>
    <dgm:cxn modelId="{2363A5A4-F518-49AB-BD4F-86F626519FE1}" type="presOf" srcId="{15996D45-02AA-4F16-84C9-C071383DAA65}" destId="{3E7C42FC-FB0A-4339-B653-54669A276777}" srcOrd="1" destOrd="0" presId="urn:microsoft.com/office/officeart/2005/8/layout/vProcess5"/>
    <dgm:cxn modelId="{519520D9-0DF5-44C3-8DE2-57B37520C95E}" type="presOf" srcId="{89A3857F-A144-40DB-8FAD-FC18BE90D759}" destId="{24B415E6-CDFC-4721-B90B-F425CDF6C1DA}" srcOrd="0" destOrd="0" presId="urn:microsoft.com/office/officeart/2005/8/layout/vProcess5"/>
    <dgm:cxn modelId="{91B2BAE7-79A2-4514-95C0-DE1ADF3C92CC}" type="presOf" srcId="{2EAFB131-521D-46B2-B917-53E5F165B0A4}" destId="{652A6765-714F-427B-B32B-78EED4B81655}" srcOrd="0" destOrd="0" presId="urn:microsoft.com/office/officeart/2005/8/layout/vProcess5"/>
    <dgm:cxn modelId="{E889EAC8-1F9E-47E0-A7F2-9CCC68344634}" type="presParOf" srcId="{24B415E6-CDFC-4721-B90B-F425CDF6C1DA}" destId="{7B2070C1-6D66-4520-8FF7-A1DFD794E2BF}" srcOrd="0" destOrd="0" presId="urn:microsoft.com/office/officeart/2005/8/layout/vProcess5"/>
    <dgm:cxn modelId="{BEF11B9F-89A4-4586-AD4C-6DFDD404FF3A}" type="presParOf" srcId="{24B415E6-CDFC-4721-B90B-F425CDF6C1DA}" destId="{B55CC125-3ED3-4E67-B603-B796BE597A64}" srcOrd="1" destOrd="0" presId="urn:microsoft.com/office/officeart/2005/8/layout/vProcess5"/>
    <dgm:cxn modelId="{29494E58-2833-49B2-8458-C02B7B068914}" type="presParOf" srcId="{24B415E6-CDFC-4721-B90B-F425CDF6C1DA}" destId="{E63C4709-8805-4FD3-94EF-A4950EDD5865}" srcOrd="2" destOrd="0" presId="urn:microsoft.com/office/officeart/2005/8/layout/vProcess5"/>
    <dgm:cxn modelId="{D3D06BEC-CF9E-4160-899D-54253D634E24}" type="presParOf" srcId="{24B415E6-CDFC-4721-B90B-F425CDF6C1DA}" destId="{652A6765-714F-427B-B32B-78EED4B81655}" srcOrd="3" destOrd="0" presId="urn:microsoft.com/office/officeart/2005/8/layout/vProcess5"/>
    <dgm:cxn modelId="{B2D43D70-6954-4111-A094-A4166235C1B4}" type="presParOf" srcId="{24B415E6-CDFC-4721-B90B-F425CDF6C1DA}" destId="{3475E22F-2A33-4617-B86C-96099177C987}" srcOrd="4" destOrd="0" presId="urn:microsoft.com/office/officeart/2005/8/layout/vProcess5"/>
    <dgm:cxn modelId="{B4F251A1-1F47-4EDD-9196-AA16B6A30B0E}" type="presParOf" srcId="{24B415E6-CDFC-4721-B90B-F425CDF6C1DA}" destId="{BFBED0B5-F00B-4C29-A31B-AF33B82EFCA7}" srcOrd="5" destOrd="0" presId="urn:microsoft.com/office/officeart/2005/8/layout/vProcess5"/>
    <dgm:cxn modelId="{C6E47966-E4D3-49D5-90A0-66324CD24B12}" type="presParOf" srcId="{24B415E6-CDFC-4721-B90B-F425CDF6C1DA}" destId="{7798F011-825E-43BF-A195-B6AF96612C95}" srcOrd="6" destOrd="0" presId="urn:microsoft.com/office/officeart/2005/8/layout/vProcess5"/>
    <dgm:cxn modelId="{932C68CC-A5BA-4547-8E0B-8402124D9FC7}" type="presParOf" srcId="{24B415E6-CDFC-4721-B90B-F425CDF6C1DA}" destId="{3E7C42FC-FB0A-4339-B653-54669A276777}" srcOrd="7" destOrd="0" presId="urn:microsoft.com/office/officeart/2005/8/layout/vProcess5"/>
    <dgm:cxn modelId="{47A8DAD0-D0DB-4B4E-9FA1-C7762B2C17A0}" type="presParOf" srcId="{24B415E6-CDFC-4721-B90B-F425CDF6C1DA}" destId="{09FF2CBB-3876-429C-84DA-5426F0C43E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CC125-3ED3-4E67-B603-B796BE597A64}">
      <dsp:nvSpPr>
        <dsp:cNvPr id="0" name=""/>
        <dsp:cNvSpPr/>
      </dsp:nvSpPr>
      <dsp:spPr>
        <a:xfrm>
          <a:off x="0" y="0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Objectives - To address the problem Uber is facing - driver cancellation and non-availability of cars leading to loss of potential revenue</a:t>
          </a:r>
        </a:p>
      </dsp:txBody>
      <dsp:txXfrm>
        <a:off x="29912" y="29912"/>
        <a:ext cx="5843755" cy="961459"/>
      </dsp:txXfrm>
    </dsp:sp>
    <dsp:sp modelId="{E63C4709-8805-4FD3-94EF-A4950EDD5865}">
      <dsp:nvSpPr>
        <dsp:cNvPr id="0" name=""/>
        <dsp:cNvSpPr/>
      </dsp:nvSpPr>
      <dsp:spPr>
        <a:xfrm>
          <a:off x="612864" y="1191496"/>
          <a:ext cx="6945798" cy="1021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 is </a:t>
          </a:r>
          <a:r>
            <a:rPr lang="en-US" sz="1900" kern="1200" dirty="0">
              <a:latin typeface="Century Gothic" panose="020B0502020202020204"/>
            </a:rPr>
            <a:t>conducted</a:t>
          </a:r>
          <a:r>
            <a:rPr lang="en-US" sz="1900" kern="1200" dirty="0"/>
            <a:t> and data provided was cleaned up.</a:t>
          </a:r>
        </a:p>
      </dsp:txBody>
      <dsp:txXfrm>
        <a:off x="642776" y="1221408"/>
        <a:ext cx="5609276" cy="961459"/>
      </dsp:txXfrm>
    </dsp:sp>
    <dsp:sp modelId="{652A6765-714F-427B-B32B-78EED4B81655}">
      <dsp:nvSpPr>
        <dsp:cNvPr id="0" name=""/>
        <dsp:cNvSpPr/>
      </dsp:nvSpPr>
      <dsp:spPr>
        <a:xfrm>
          <a:off x="1225729" y="2382993"/>
          <a:ext cx="6945798" cy="1021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 study of Uber Supply – Demand Gap was conducted using Python, pandas and seaborn libraries. </a:t>
          </a:r>
        </a:p>
      </dsp:txBody>
      <dsp:txXfrm>
        <a:off x="1255641" y="2412905"/>
        <a:ext cx="5609276" cy="961459"/>
      </dsp:txXfrm>
    </dsp:sp>
    <dsp:sp modelId="{3475E22F-2A33-4617-B86C-96099177C987}">
      <dsp:nvSpPr>
        <dsp:cNvPr id="0" name=""/>
        <dsp:cNvSpPr/>
      </dsp:nvSpPr>
      <dsp:spPr>
        <a:xfrm>
          <a:off x="6281964" y="774473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431327" y="774473"/>
        <a:ext cx="365108" cy="499535"/>
      </dsp:txXfrm>
    </dsp:sp>
    <dsp:sp modelId="{BFBED0B5-F00B-4C29-A31B-AF33B82EFCA7}">
      <dsp:nvSpPr>
        <dsp:cNvPr id="0" name=""/>
        <dsp:cNvSpPr/>
      </dsp:nvSpPr>
      <dsp:spPr>
        <a:xfrm>
          <a:off x="6894829" y="1959161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044192" y="1959161"/>
        <a:ext cx="365108" cy="499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67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99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0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5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7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6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5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6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7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7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02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28" y="623571"/>
            <a:ext cx="7695743" cy="3523885"/>
          </a:xfrm>
        </p:spPr>
        <p:txBody>
          <a:bodyPr>
            <a:normAutofit/>
          </a:bodyPr>
          <a:lstStyle/>
          <a:p>
            <a:pPr algn="ctr"/>
            <a:r>
              <a:rPr lang="en-US" sz="7000" b="1"/>
              <a:t>Uber Supply-Demand Gap Study</a:t>
            </a:r>
          </a:p>
          <a:p>
            <a:pPr algn="ctr"/>
            <a:endParaRPr lang="en-US" sz="7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28" y="4777380"/>
            <a:ext cx="7695743" cy="1209763"/>
          </a:xfrm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chemeClr val="bg2"/>
                </a:solidFill>
              </a:rPr>
              <a:t>Silambarasan </a:t>
            </a:r>
            <a:r>
              <a:rPr lang="en-US" sz="2100">
                <a:solidFill>
                  <a:schemeClr val="bg2"/>
                </a:solidFill>
              </a:rPr>
              <a:t>Melapudi</a:t>
            </a:r>
            <a:r>
              <a:rPr lang="en-US" sz="2100" dirty="0">
                <a:solidFill>
                  <a:schemeClr val="bg2"/>
                </a:solidFill>
              </a:rPr>
              <a:t> Kannappan</a:t>
            </a:r>
            <a:endParaRPr lang="en-US" sz="21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7" y="629266"/>
            <a:ext cx="2337517" cy="559455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Hypothesis using plots – Analyzing the Trend</a:t>
            </a: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96250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171" y="1153399"/>
            <a:ext cx="4871885" cy="1885146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Problem Uber is facing -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Number of taxis required at city to meet the demand is 472+385+820= 1677 supply is about 1:3. 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Number of taxis required at Airport is 373+1321+106=1800 supply is about 1:3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1C4371-4403-7DE7-F3D6-59F10CBE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93" y="3033892"/>
            <a:ext cx="5598404" cy="29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1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7" y="629266"/>
            <a:ext cx="2337517" cy="5594554"/>
          </a:xfrm>
        </p:spPr>
        <p:txBody>
          <a:bodyPr anchor="ctr">
            <a:normAutofit/>
          </a:bodyPr>
          <a:lstStyle/>
          <a:p>
            <a:r>
              <a:rPr lang="en-US" sz="2900" dirty="0"/>
              <a:t>Hypothesis using plots – Analyzing the Trend</a:t>
            </a:r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96250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CFB64CA-DE44-3911-A875-8805AA2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60" y="2708588"/>
            <a:ext cx="5285017" cy="14439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47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Hypothesis using plots –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274" y="1251149"/>
            <a:ext cx="4439628" cy="4470821"/>
          </a:xfrm>
        </p:spPr>
        <p:txBody>
          <a:bodyPr vert="horz" lIns="68580" tIns="34290" rIns="68580" bIns="3429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For the trips in the morning, drivers can be incentivized to make those trips.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They could be given a bonus for each trip they complete from the city to the airport in the morning peak hours. This will ensure that less number of trips are cancelled.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Uber can pay for the gas mileage of drivers to come back to the city without a ride.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Uber can increase the demand at the airport to reduce idle time - by adding a marketing and price cut to customers.</a:t>
            </a: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For the evening, since the number of drivers is less, some of the ways are: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Drivers can again be given a bonus to complete a trip from the airport in the evening. This will ensure that the supply increases at the airport.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Uber can also pay drivers to come without a passenger to the airport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j-lt"/>
                <a:cs typeface="+mj-lt"/>
              </a:rPr>
              <a:t>Another innovative way can be to pool the rides of passengers so that lesser number of cars can serve more passengers.</a:t>
            </a: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412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715DC6F-052E-4EDE-A74B-047632EA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5B249B-C1B9-4C06-93BC-5B0FE82F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F27C211-3B72-4D83-B617-D63B404A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63669BB-B593-41AA-88AF-DF4F5E26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95CA20-A5B7-4232-9498-E1325736C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B24F55B-6511-4781-950F-F000AB52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56F353-A6B2-4CD1-8778-73A29B5D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734608D5-5005-45D5-B5F6-4EE2A67CE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Uber Supply-Demand Gap Study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32E318-52B0-468E-BABC-75D1409E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A52EEEC-E761-44C5-B120-D0EBE0AC9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F31BE21-C0DA-212F-CE58-909370C6C4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4148647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56678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Business Objectives</a:t>
            </a:r>
            <a:endParaRPr lang="en-US" dirty="0"/>
          </a:p>
        </p:txBody>
      </p:sp>
      <p:sp>
        <p:nvSpPr>
          <p:cNvPr id="88" name="Content Placeholder 87">
            <a:extLst>
              <a:ext uri="{FF2B5EF4-FFF2-40B4-BE49-F238E27FC236}">
                <a16:creationId xmlns:a16="http://schemas.microsoft.com/office/drawing/2014/main" id="{BFEE2842-0123-31FE-2648-2D270A46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 identify the root cause of the problem (i.e. cancellation and non-availability of cars) </a:t>
            </a:r>
            <a:endParaRPr lang="en-US">
              <a:ea typeface="+mj-lt"/>
              <a:cs typeface="+mj-lt"/>
            </a:endParaRPr>
          </a:p>
          <a:p>
            <a:r>
              <a:rPr lang="en-US" dirty="0"/>
              <a:t>To present to the root cause(s) and possible hypotheses of the problem(s)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Present solution to improve the situation and meet the supply - demand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Instructional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latin typeface="Calibri"/>
                <a:cs typeface="Calibri"/>
              </a:rPr>
              <a:t>Hypothesis is conducted based on the below attributes</a:t>
            </a:r>
          </a:p>
          <a:p>
            <a:pPr lvl="1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There are six attributes associated with each request made by a customer:</a:t>
            </a:r>
            <a:endParaRPr lang="en-US" sz="100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Request id: A unique identifier of the request</a:t>
            </a:r>
            <a:endParaRPr lang="en-US" sz="100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Time of request: The date and time at which the customer made the trip request</a:t>
            </a:r>
            <a:endParaRPr lang="en-US" sz="100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Drop-off time: The drop-off date and time, in case the trip was completed </a:t>
            </a:r>
            <a:endParaRPr lang="en-US" sz="100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Pick-up point: The point from which the request was made</a:t>
            </a:r>
            <a:endParaRPr lang="en-US" sz="100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Driver id: The unique identification number of the driver</a:t>
            </a:r>
            <a:endParaRPr lang="en-US" sz="100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Status of the request: The final status of the trip, can be either completed, canceled by the driver or no cars are available</a:t>
            </a:r>
            <a:endParaRPr lang="en-US" sz="100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latin typeface="Calibri"/>
                <a:ea typeface="+mj-lt"/>
                <a:cs typeface="+mj-lt"/>
              </a:rPr>
              <a:t>Data Cleaning and Manipulation </a:t>
            </a: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cs typeface="Calibri"/>
              </a:rPr>
              <a:t>Data cleaning is performed using python data frames and a structured approach.</a:t>
            </a:r>
          </a:p>
          <a:p>
            <a:pPr lvl="1">
              <a:lnSpc>
                <a:spcPct val="90000"/>
              </a:lnSpc>
            </a:pPr>
            <a:r>
              <a:rPr lang="en-US" sz="1000">
                <a:latin typeface="Calibri"/>
                <a:cs typeface="Calibri"/>
              </a:rPr>
              <a:t>Data Analysis</a:t>
            </a: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cs typeface="Calibri"/>
              </a:rPr>
              <a:t>Data Analysis is performed to understand the business and the supply Vs demand of taxis/cars required at City/Airport during peak hours. </a:t>
            </a:r>
          </a:p>
          <a:p>
            <a:pPr lvl="1">
              <a:lnSpc>
                <a:spcPct val="90000"/>
              </a:lnSpc>
            </a:pPr>
            <a:r>
              <a:rPr lang="en-US" sz="1000">
                <a:latin typeface="Calibri"/>
                <a:cs typeface="Calibri"/>
              </a:rPr>
              <a:t>Recommendations</a:t>
            </a:r>
          </a:p>
          <a:p>
            <a:pPr lvl="2">
              <a:lnSpc>
                <a:spcPct val="90000"/>
              </a:lnSpc>
            </a:pPr>
            <a:r>
              <a:rPr lang="en-US" sz="1000">
                <a:latin typeface="Calibri"/>
                <a:cs typeface="Calibri"/>
              </a:rPr>
              <a:t>Recommendations are provided based on the hypothesis.</a:t>
            </a:r>
          </a:p>
          <a:p>
            <a:pPr lvl="1">
              <a:lnSpc>
                <a:spcPct val="90000"/>
              </a:lnSpc>
            </a:pPr>
            <a:endParaRPr lang="en-US"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</a:rPr>
              <a:t>Instructional Methods – Data Cleaning and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Data</a:t>
            </a:r>
            <a:r>
              <a:rPr lang="en-US" sz="1400" dirty="0">
                <a:latin typeface="Calibri"/>
                <a:ea typeface="+mj-lt"/>
                <a:cs typeface="+mj-lt"/>
              </a:rPr>
              <a:t> cleaning was performed to identify the number of NA/Null values in each column.</a:t>
            </a: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alibri"/>
                <a:ea typeface="+mj-lt"/>
                <a:cs typeface="+mj-lt"/>
              </a:rPr>
              <a:t>Data type was corrected for timestamp columns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alibri"/>
                <a:ea typeface="+mj-lt"/>
                <a:cs typeface="+mj-lt"/>
              </a:rPr>
              <a:t>New columns were produced from timestamp such as hours, minutes, </a:t>
            </a:r>
            <a:r>
              <a:rPr lang="en-US" sz="1400" dirty="0">
                <a:latin typeface="Calibri"/>
                <a:cs typeface="Calibri"/>
              </a:rPr>
              <a:t>date, day etc.</a:t>
            </a:r>
            <a:endParaRPr lang="en-US" sz="1400" dirty="0">
              <a:latin typeface="Calibri"/>
              <a:ea typeface="+mj-l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alibri"/>
                <a:ea typeface="+mj-lt"/>
                <a:cs typeface="+mj-lt"/>
              </a:rPr>
              <a:t>A</a:t>
            </a:r>
            <a:r>
              <a:rPr lang="en-US" sz="1400" dirty="0">
                <a:latin typeface="Calibri"/>
                <a:cs typeface="Calibri"/>
              </a:rPr>
              <a:t> new column was created with name as "Time of Day" </a:t>
            </a:r>
            <a:endParaRPr lang="en-US" sz="1400" dirty="0">
              <a:latin typeface="Calibri"/>
              <a:ea typeface="+mj-l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alibri"/>
                <a:ea typeface="+mj-lt"/>
                <a:cs typeface="+mj-lt"/>
              </a:rPr>
              <a:t>Time of Day was divided into 5 time of day namely: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ea typeface="+mj-lt"/>
                <a:cs typeface="+mj-lt"/>
              </a:rPr>
              <a:t>Early Morning 24 to 5AM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ea typeface="+mj-lt"/>
                <a:cs typeface="+mj-lt"/>
              </a:rPr>
              <a:t>Morning Peak hours 5-10AM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ea typeface="+mj-lt"/>
                <a:cs typeface="+mj-lt"/>
              </a:rPr>
              <a:t>Day time 10-17PM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Evening Peak hours  17-22PM</a:t>
            </a:r>
            <a:endParaRPr lang="en-US" sz="1400" dirty="0">
              <a:latin typeface="Calibri"/>
              <a:ea typeface="+mj-lt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Late evening 22-24AM</a:t>
            </a:r>
            <a:endParaRPr lang="en-US" sz="1400" dirty="0">
              <a:latin typeface="Calibri"/>
              <a:ea typeface="+mj-lt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4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4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4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8918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7" y="629266"/>
            <a:ext cx="2337517" cy="5594554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/>
              <a:t>Hypothesis using plots – Analyzing the Trend For Each Day</a:t>
            </a: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96250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339" y="1410459"/>
            <a:ext cx="4871885" cy="1885146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The Pattern of request looks pretty much common on different days, there are more number of request during Morning and Evening Peak hours.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E8F82A8-8FAA-4CCD-4CEE-5FF78BB4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39" y="3562395"/>
            <a:ext cx="3501876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568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7" y="629266"/>
            <a:ext cx="2337517" cy="5594554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/>
              <a:t>Hypothesis using plots – Analyzing the Trend For Each Day</a:t>
            </a: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96250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713" y="1355375"/>
            <a:ext cx="4871885" cy="1885146"/>
          </a:xfrm>
        </p:spPr>
        <p:txBody>
          <a:bodyPr vert="horz" lIns="68580" tIns="34290" rIns="68580" bIns="34290" rtlCol="0" anchor="t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Since the pattern of request looks common, the request for all day can be aggregated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Conclusion: 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Number of trips in the morning seems to be higher from the city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Number of trips from the evening seems to be higher from the airport</a:t>
            </a:r>
          </a:p>
        </p:txBody>
      </p:sp>
      <p:pic>
        <p:nvPicPr>
          <p:cNvPr id="7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C72D150-E841-1EAE-1F11-9197EEFA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39" y="3562395"/>
            <a:ext cx="4871885" cy="15224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198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7" y="629266"/>
            <a:ext cx="2337517" cy="5594554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/>
              <a:t>Hypothesis using plots – Analyzing the Trend </a:t>
            </a: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96250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713" y="1355375"/>
            <a:ext cx="4871885" cy="1885146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Binning the time to 5 Homogenous categories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7DE374-C401-350C-9639-61EAA558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51439"/>
              </p:ext>
            </p:extLst>
          </p:nvPr>
        </p:nvGraphicFramePr>
        <p:xfrm>
          <a:off x="3682572" y="2549340"/>
          <a:ext cx="5120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859680598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72638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 am to 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7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am to 10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Morning Peak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2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am to 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3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pm to 9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Evening Peak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5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pm to 12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Evening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2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2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7" y="629266"/>
            <a:ext cx="2337517" cy="5594554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/>
              <a:t>Hypothesis using plots – Analyzing the Trend </a:t>
            </a: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96250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171" y="1153399"/>
            <a:ext cx="4871885" cy="1885146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Problem Uber is facing -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Plot shows cancelled are more in the morning peak hours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Taxis/cars not available in evening peak hours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4AFC2C3-1A79-275D-37C3-C3909404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49" y="2789945"/>
            <a:ext cx="5240356" cy="32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0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Uber Supply-Demand Gap Study </vt:lpstr>
      <vt:lpstr>Uber Supply-Demand Gap Study</vt:lpstr>
      <vt:lpstr>Business Objectives</vt:lpstr>
      <vt:lpstr>Instructional Methods</vt:lpstr>
      <vt:lpstr>Instructional Methods – Data Cleaning and Manipulation</vt:lpstr>
      <vt:lpstr>Hypothesis using plots – Analyzing the Trend For Each Day</vt:lpstr>
      <vt:lpstr>Hypothesis using plots – Analyzing the Trend For Each Day</vt:lpstr>
      <vt:lpstr>Hypothesis using plots – Analyzing the Trend </vt:lpstr>
      <vt:lpstr>Hypothesis using plots – Analyzing the Trend </vt:lpstr>
      <vt:lpstr>Hypothesis using plots – Analyzing the Trend</vt:lpstr>
      <vt:lpstr>Hypothesis using plots – Analyzing the Trend</vt:lpstr>
      <vt:lpstr>Hypothesis using plots – 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/>
  <cp:lastModifiedBy/>
  <cp:revision>497</cp:revision>
  <dcterms:created xsi:type="dcterms:W3CDTF">2022-05-23T19:53:31Z</dcterms:created>
  <dcterms:modified xsi:type="dcterms:W3CDTF">2022-05-24T00:51:47Z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