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2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2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9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2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6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5D7A-6590-4389-90B3-B3C0D6BC99B2}" type="datetimeFigureOut">
              <a:rPr lang="en-GB" smtClean="0"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266B-3F9E-401F-AE8D-FD1FB3BD98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9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219" y="2048983"/>
            <a:ext cx="9144000" cy="3177539"/>
          </a:xfrm>
        </p:spPr>
        <p:txBody>
          <a:bodyPr/>
          <a:lstStyle/>
          <a:p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ShipIt Day</a:t>
            </a:r>
            <a:b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GB" sz="4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4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Tablo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4434840" y="295196"/>
            <a:ext cx="3322320" cy="413464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6" y="172278"/>
            <a:ext cx="2291022" cy="3170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6" y="172278"/>
            <a:ext cx="3089087" cy="30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4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  <a:endParaRPr lang="en-GB" sz="4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5891747" cy="3746169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53686" y="1825624"/>
            <a:ext cx="6266036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They help us monitor things!</a:t>
            </a:r>
          </a:p>
          <a:p>
            <a:pPr marL="0" indent="0">
              <a:buNone/>
            </a:pPr>
            <a:endParaRPr lang="en-GB" sz="2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8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  <a:endParaRPr lang="en-GB" sz="4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53686" y="1825624"/>
            <a:ext cx="6266036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They help us monitor things!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Prevent/Detect incidents from happening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88424"/>
            <a:ext cx="3593783" cy="36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  <a:endParaRPr lang="en-GB" sz="4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53686" y="1825624"/>
            <a:ext cx="6266036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They help us monitor things!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Prevent/Detect incidents from happening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Provide evidence/benchmark for stability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2" y="1825624"/>
            <a:ext cx="547700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  <a:endParaRPr lang="en-GB" sz="4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53686" y="1825624"/>
            <a:ext cx="6266036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They help us monitor things!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Prevent/Detect incidents from happening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Provide evidence/benchmark for stability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Only useful if people look at it!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2" y="1825623"/>
            <a:ext cx="4789018" cy="45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1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152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  <a:endParaRPr lang="en-GB" sz="4000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753686" y="1825624"/>
            <a:ext cx="6266036" cy="5032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They help us monitor things!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Prevent/Detect incidents from happening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Provide evidence/benchmark for stability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Only useful if people look at it!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Moving the hardware could be a real hassle!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>
              <a:solidFill>
                <a:srgbClr val="CC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9" y="1825624"/>
            <a:ext cx="5363756" cy="3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1548" y="2372139"/>
            <a:ext cx="2712732" cy="1537251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39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</a:p>
          <a:p>
            <a:pPr algn="ctr"/>
            <a:r>
              <a:rPr lang="en-GB" sz="3200" i="1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Tablo approach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641" y="-396943"/>
            <a:ext cx="6242796" cy="29479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39" y="0"/>
            <a:ext cx="1714241" cy="2372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3" y="5069180"/>
            <a:ext cx="2326454" cy="1583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93" y="3909391"/>
            <a:ext cx="2903220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0"/>
            <a:ext cx="9144000" cy="39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 Dashboards</a:t>
            </a:r>
          </a:p>
          <a:p>
            <a:pPr algn="ctr"/>
            <a:r>
              <a:rPr lang="en-GB" sz="3200" i="1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Tablo approach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641" y="-396943"/>
            <a:ext cx="6242796" cy="294798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93" y="3909391"/>
            <a:ext cx="2903220" cy="2903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39" y="0"/>
            <a:ext cx="1714241" cy="2372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3" y="5069180"/>
            <a:ext cx="2326454" cy="158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72" y="2372139"/>
            <a:ext cx="11023507" cy="32997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{Diagram photo of Tablo}</a:t>
            </a:r>
            <a:b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can be used for any CI system that implements a RESTful API.</a:t>
            </a:r>
            <a:b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2000" dirty="0">
                <a:solidFill>
                  <a:srgbClr val="CC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63978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Wingdings</vt:lpstr>
      <vt:lpstr>Office Theme</vt:lpstr>
      <vt:lpstr>ShipIt Day  Team Tablo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{Diagram photo of Tablo} - can be used for any CI system that implements a RESTful API.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Nirbhay Tandon</dc:creator>
  <cp:lastModifiedBy>Nirbhay Tandon</cp:lastModifiedBy>
  <cp:revision>17</cp:revision>
  <dcterms:created xsi:type="dcterms:W3CDTF">2017-01-13T14:15:05Z</dcterms:created>
  <dcterms:modified xsi:type="dcterms:W3CDTF">2017-01-13T16:33:37Z</dcterms:modified>
</cp:coreProperties>
</file>