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ACC2C-4BB2-46F3-BD08-570480B2AB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74531-0FEE-4C58-B51F-BB1BD5C7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6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74531-0FEE-4C58-B51F-BB1BD5C77A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0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1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9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1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4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4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1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BCE2-205C-4CA8-9F4E-31470F4153E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A19593-3F0C-4A1E-ADB0-0E4474D4D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5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C7C11-D1D8-274C-9A23-82A98B8F9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펫프렌즈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762843-D671-317D-6F13-476DC7EC1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3</a:t>
            </a:r>
            <a:r>
              <a:rPr lang="ko-KR" altLang="en-US" dirty="0"/>
              <a:t>조 데이터 맛집</a:t>
            </a:r>
            <a:endParaRPr lang="en-US" altLang="ko-KR" dirty="0"/>
          </a:p>
          <a:p>
            <a:pPr algn="r"/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황진웅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7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30555-B3C0-2B8D-E556-3DC7C96B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30EBF-6E73-CF59-261D-8A0F4404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소개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추가할 수 있는 기능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추가할 수 있는 기능 소개</a:t>
            </a:r>
          </a:p>
        </p:txBody>
      </p:sp>
    </p:spTree>
    <p:extLst>
      <p:ext uri="{BB962C8B-B14F-4D97-AF65-F5344CB8AC3E}">
        <p14:creationId xmlns:p14="http://schemas.microsoft.com/office/powerpoint/2010/main" val="32253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15BA8-DAC1-B031-2D61-9C589211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  <p:pic>
        <p:nvPicPr>
          <p:cNvPr id="6" name="내용 개체 틀 5" descr="텍스트, 스크린샷, 소프트웨어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BC81BF2-6AEF-1D5A-ACBB-22BF069A73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4"/>
            <a:ext cx="6734176" cy="323029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51CA-A123-A658-4118-782F8430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5190859"/>
            <a:ext cx="6829425" cy="1176338"/>
          </a:xfrm>
        </p:spPr>
        <p:txBody>
          <a:bodyPr>
            <a:normAutofit/>
          </a:bodyPr>
          <a:lstStyle/>
          <a:p>
            <a:r>
              <a:rPr lang="ko-KR" altLang="en-US" dirty="0"/>
              <a:t>반려동물 용품에 특화된 전문 쇼핑몰입니다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카테고리가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텍스트, 스크린샷, 온라인 광고, 웹사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EF0E64-149F-99A1-D353-709A0FAD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5" y="1690688"/>
            <a:ext cx="3533775" cy="42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8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CAB9-D199-7DEA-CF32-6A58DA75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추가할 수 있는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374B4-E19F-9595-F62C-52A91E6497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상품 비교 기능 없음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부족한 개인 추천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단순한 검색 필터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식재료 판매하지 않음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06BCE-260A-2B45-0CA9-EEF1DB7F24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상품 비교 테이블 기능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 맞춤형 추천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리뷰와 평점 데이터 기반 인기 순위 제품 카테고리별 </a:t>
            </a:r>
            <a:r>
              <a:rPr lang="en-US" altLang="ko-KR" dirty="0"/>
              <a:t>1</a:t>
            </a:r>
            <a:r>
              <a:rPr lang="ko-KR" altLang="en-US" dirty="0"/>
              <a:t>개씩 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수제 사료를 위한 식재료 추천 및 연동</a:t>
            </a:r>
          </a:p>
        </p:txBody>
      </p:sp>
    </p:spTree>
    <p:extLst>
      <p:ext uri="{BB962C8B-B14F-4D97-AF65-F5344CB8AC3E}">
        <p14:creationId xmlns:p14="http://schemas.microsoft.com/office/powerpoint/2010/main" val="327418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B0D8-F526-1F73-A127-5BD48652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추가할 수 있는 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BC0D7-51CB-C3F9-E7AB-8B3E87BD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600" dirty="0"/>
              <a:t>상품 비교 테이블 기능 추가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사용자가 장바구니에서 </a:t>
            </a:r>
            <a:r>
              <a:rPr lang="en-US" altLang="ko-KR" sz="2000" dirty="0"/>
              <a:t>2</a:t>
            </a:r>
            <a:r>
              <a:rPr lang="ko-KR" altLang="en-US" sz="2000" dirty="0"/>
              <a:t>개 이상의 상품을 선택하여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항목</a:t>
            </a:r>
            <a:r>
              <a:rPr lang="en-US" altLang="ko-KR" sz="2000" dirty="0"/>
              <a:t>(</a:t>
            </a:r>
            <a:r>
              <a:rPr lang="ko-KR" altLang="en-US" sz="2000" dirty="0"/>
              <a:t>가격</a:t>
            </a:r>
            <a:r>
              <a:rPr lang="en-US" altLang="ko-KR" sz="2000" dirty="0"/>
              <a:t>, </a:t>
            </a:r>
            <a:r>
              <a:rPr lang="ko-KR" altLang="en-US" sz="2000" dirty="0"/>
              <a:t>평점</a:t>
            </a:r>
            <a:r>
              <a:rPr lang="en-US" altLang="ko-KR" sz="2000" dirty="0"/>
              <a:t>, </a:t>
            </a:r>
            <a:r>
              <a:rPr lang="ko-KR" altLang="en-US" sz="2000" dirty="0"/>
              <a:t>성분</a:t>
            </a:r>
            <a:r>
              <a:rPr lang="en-US" altLang="ko-KR" sz="2000" dirty="0"/>
              <a:t>, </a:t>
            </a:r>
            <a:r>
              <a:rPr lang="ko-KR" altLang="en-US" sz="2000" dirty="0"/>
              <a:t>용량</a:t>
            </a:r>
            <a:r>
              <a:rPr lang="en-US" altLang="ko-KR" sz="2000" dirty="0"/>
              <a:t>, </a:t>
            </a:r>
            <a:r>
              <a:rPr lang="ko-KR" altLang="en-US" sz="2000" dirty="0"/>
              <a:t>브랜드 등</a:t>
            </a:r>
            <a:r>
              <a:rPr lang="en-US" altLang="ko-KR" sz="2000" dirty="0"/>
              <a:t>) </a:t>
            </a:r>
            <a:r>
              <a:rPr lang="ko-KR" altLang="en-US" sz="2000" dirty="0"/>
              <a:t>을 한 화면에서 표 형태로 비교할 수 있도록 도와주는 기능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600" dirty="0"/>
              <a:t>고객 맞춤형 추천 시스템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반려동물의 나이</a:t>
            </a:r>
            <a:r>
              <a:rPr lang="en-US" altLang="ko-KR" sz="2000" dirty="0"/>
              <a:t>, </a:t>
            </a:r>
            <a:r>
              <a:rPr lang="ko-KR" altLang="en-US" sz="2000" dirty="0"/>
              <a:t>크기</a:t>
            </a:r>
            <a:r>
              <a:rPr lang="en-US" altLang="ko-KR" sz="2000" dirty="0"/>
              <a:t>(</a:t>
            </a:r>
            <a:r>
              <a:rPr lang="ko-KR" altLang="en-US" sz="2000" dirty="0"/>
              <a:t>소형</a:t>
            </a:r>
            <a:r>
              <a:rPr lang="en-US" altLang="ko-KR" sz="2000" dirty="0"/>
              <a:t>, </a:t>
            </a:r>
            <a:r>
              <a:rPr lang="ko-KR" altLang="en-US" sz="2000" dirty="0"/>
              <a:t>중형</a:t>
            </a:r>
            <a:r>
              <a:rPr lang="en-US" altLang="ko-KR" sz="2000" dirty="0"/>
              <a:t>, </a:t>
            </a:r>
            <a:r>
              <a:rPr lang="ko-KR" altLang="en-US" sz="2000" dirty="0"/>
              <a:t>대형</a:t>
            </a:r>
            <a:r>
              <a:rPr lang="en-US" altLang="ko-KR" sz="2000" dirty="0"/>
              <a:t>), </a:t>
            </a:r>
            <a:r>
              <a:rPr lang="ko-KR" altLang="en-US" sz="2000" dirty="0"/>
              <a:t>질병 정보를 기반으로 맞춤형 제품 추천 기능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39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6192E-3CE2-C78D-3124-E3491259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추가할 수 있는 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9F6A7-B8BB-23B3-BD01-5EEB4608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1571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리뷰와 평점 데이터 기반 인기 순위 제품 카테고리 별 </a:t>
            </a:r>
            <a:r>
              <a:rPr lang="en-US" altLang="ko-KR" sz="2400" dirty="0"/>
              <a:t>1</a:t>
            </a:r>
            <a:r>
              <a:rPr lang="ko-KR" altLang="en-US" sz="2400" dirty="0"/>
              <a:t>개씩 표시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900" dirty="0"/>
              <a:t> - </a:t>
            </a:r>
            <a:r>
              <a:rPr lang="ko-KR" altLang="en-US" sz="1900" dirty="0"/>
              <a:t>카테고리별로 판매량</a:t>
            </a:r>
            <a:r>
              <a:rPr lang="en-US" altLang="ko-KR" sz="1900" dirty="0"/>
              <a:t>,</a:t>
            </a:r>
            <a:r>
              <a:rPr lang="ko-KR" altLang="en-US" sz="1900" dirty="0"/>
              <a:t> 평점</a:t>
            </a:r>
            <a:r>
              <a:rPr lang="en-US" altLang="ko-KR" sz="1900" dirty="0"/>
              <a:t> </a:t>
            </a:r>
            <a:r>
              <a:rPr lang="ko-KR" altLang="en-US" sz="1900" dirty="0"/>
              <a:t>그리고 긍정 리뷰와 부정 리뷰에서의 키워드를 기준으로 인기 상품 </a:t>
            </a:r>
            <a:r>
              <a:rPr lang="en-US" altLang="ko-KR" sz="1900" dirty="0"/>
              <a:t>1</a:t>
            </a:r>
            <a:r>
              <a:rPr lang="ko-KR" altLang="en-US" sz="1900" dirty="0"/>
              <a:t>개씩 모아 상단 배너에 배치하는 기능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400" dirty="0"/>
              <a:t>수제 사료를 위한 식재료 추천 및 연동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1900" dirty="0"/>
              <a:t>- </a:t>
            </a:r>
            <a:r>
              <a:rPr lang="ko-KR" altLang="en-US" sz="1900" dirty="0"/>
              <a:t>고객의 반려동물의 상태에 대한 정보를 분석하여 적합한 식재료를 추천하고</a:t>
            </a:r>
            <a:r>
              <a:rPr lang="en-US" altLang="ko-KR" sz="1900" dirty="0"/>
              <a:t>, </a:t>
            </a:r>
            <a:r>
              <a:rPr lang="ko-KR" altLang="en-US" sz="1900" dirty="0"/>
              <a:t>해당 식재료를 판매하는 외부 사이트와 연동하는 기능</a:t>
            </a:r>
            <a:r>
              <a:rPr lang="en-US" altLang="ko-KR" sz="1900" dirty="0"/>
              <a:t>(</a:t>
            </a:r>
            <a:r>
              <a:rPr lang="ko-KR" altLang="en-US" sz="1900" dirty="0"/>
              <a:t>제휴 서비스가 필요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2400" b="1" dirty="0">
                <a:solidFill>
                  <a:srgbClr val="FF0000"/>
                </a:solidFill>
              </a:rPr>
              <a:t>→ 고객 정보 기반 맞춤형 제품 추천 시스템</a:t>
            </a:r>
          </a:p>
        </p:txBody>
      </p:sp>
    </p:spTree>
    <p:extLst>
      <p:ext uri="{BB962C8B-B14F-4D97-AF65-F5344CB8AC3E}">
        <p14:creationId xmlns:p14="http://schemas.microsoft.com/office/powerpoint/2010/main" val="79770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A3000-5185-B589-E4D0-0ACBA455510F}"/>
              </a:ext>
            </a:extLst>
          </p:cNvPr>
          <p:cNvSpPr txBox="1"/>
          <p:nvPr/>
        </p:nvSpPr>
        <p:spPr>
          <a:xfrm>
            <a:off x="2071734" y="2444435"/>
            <a:ext cx="804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662114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265</TotalTime>
  <Words>232</Words>
  <Application>Microsoft Office PowerPoint</Application>
  <PresentationFormat>와이드스크린</PresentationFormat>
  <Paragraphs>44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Gill Sans MT</vt:lpstr>
      <vt:lpstr>갤러리</vt:lpstr>
      <vt:lpstr>펫프렌즈</vt:lpstr>
      <vt:lpstr>목차</vt:lpstr>
      <vt:lpstr>1. 소개</vt:lpstr>
      <vt:lpstr>2. 추가할 수 있는 기능</vt:lpstr>
      <vt:lpstr>3. 추가할 수 있는 기능 소개</vt:lpstr>
      <vt:lpstr>3. 추가할 수 있는 기능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진웅 황</dc:creator>
  <cp:lastModifiedBy>진웅 황</cp:lastModifiedBy>
  <cp:revision>27</cp:revision>
  <dcterms:created xsi:type="dcterms:W3CDTF">2025-05-18T08:38:52Z</dcterms:created>
  <dcterms:modified xsi:type="dcterms:W3CDTF">2025-05-19T00:03:23Z</dcterms:modified>
</cp:coreProperties>
</file>