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5" r:id="rId6"/>
    <p:sldId id="264" r:id="rId7"/>
    <p:sldId id="26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59" autoAdjust="0"/>
    <p:restoredTop sz="94660"/>
  </p:normalViewPr>
  <p:slideViewPr>
    <p:cSldViewPr snapToGrid="0">
      <p:cViewPr>
        <p:scale>
          <a:sx n="75" d="100"/>
          <a:sy n="75" d="100"/>
        </p:scale>
        <p:origin x="220" y="-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29EA-6947-4ED3-93FF-C71625499736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7DA6-8D79-483E-A10D-DBBF3AE59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4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29EA-6947-4ED3-93FF-C71625499736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7DA6-8D79-483E-A10D-DBBF3AE59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277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29EA-6947-4ED3-93FF-C71625499736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7DA6-8D79-483E-A10D-DBBF3AE59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10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29EA-6947-4ED3-93FF-C71625499736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7DA6-8D79-483E-A10D-DBBF3AE59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60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29EA-6947-4ED3-93FF-C71625499736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7DA6-8D79-483E-A10D-DBBF3AE59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92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29EA-6947-4ED3-93FF-C71625499736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7DA6-8D79-483E-A10D-DBBF3AE59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22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29EA-6947-4ED3-93FF-C71625499736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7DA6-8D79-483E-A10D-DBBF3AE59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90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29EA-6947-4ED3-93FF-C71625499736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7DA6-8D79-483E-A10D-DBBF3AE59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99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29EA-6947-4ED3-93FF-C71625499736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7DA6-8D79-483E-A10D-DBBF3AE59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218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29EA-6947-4ED3-93FF-C71625499736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7DA6-8D79-483E-A10D-DBBF3AE59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302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029EA-6947-4ED3-93FF-C71625499736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07DA6-8D79-483E-A10D-DBBF3AE59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22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029EA-6947-4ED3-93FF-C71625499736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07DA6-8D79-483E-A10D-DBBF3AE596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4978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2840038"/>
            <a:ext cx="9144000" cy="1655762"/>
          </a:xfrm>
        </p:spPr>
        <p:txBody>
          <a:bodyPr>
            <a:normAutofit/>
          </a:bodyPr>
          <a:lstStyle/>
          <a:p>
            <a:r>
              <a:rPr lang="ko-KR" altLang="en-US" sz="3600" dirty="0" err="1" smtClean="0"/>
              <a:t>마켓컬리</a:t>
            </a:r>
            <a:r>
              <a:rPr lang="ko-KR" altLang="en-US" sz="3600" dirty="0" smtClean="0"/>
              <a:t> 리뷰 키워드 분석을 통한</a:t>
            </a:r>
            <a:endParaRPr lang="en-US" altLang="ko-KR" sz="3600" dirty="0" smtClean="0"/>
          </a:p>
          <a:p>
            <a:r>
              <a:rPr lang="ko-KR" altLang="en-US" sz="3600" dirty="0" smtClean="0"/>
              <a:t>구매 의사 결정 지원 시스템 개발</a:t>
            </a:r>
            <a:endParaRPr lang="ko-KR" altLang="en-US" sz="36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250825"/>
            <a:ext cx="2686050" cy="1047750"/>
          </a:xfrm>
          <a:prstGeom prst="rect">
            <a:avLst/>
          </a:prstGeom>
        </p:spPr>
      </p:pic>
      <p:sp>
        <p:nvSpPr>
          <p:cNvPr id="6" name="부제목 2"/>
          <p:cNvSpPr txBox="1">
            <a:spLocks/>
          </p:cNvSpPr>
          <p:nvPr/>
        </p:nvSpPr>
        <p:spPr>
          <a:xfrm>
            <a:off x="8356600" y="6129338"/>
            <a:ext cx="3733800" cy="627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데이터맛집</a:t>
            </a:r>
            <a:r>
              <a:rPr lang="en-US" altLang="ko-KR" dirty="0" smtClean="0"/>
              <a:t>(3</a:t>
            </a:r>
            <a:r>
              <a:rPr lang="ko-KR" altLang="en-US" dirty="0" smtClean="0"/>
              <a:t>조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박건하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478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62100" y="1798638"/>
            <a:ext cx="9182100" cy="4119562"/>
          </a:xfrm>
        </p:spPr>
        <p:txBody>
          <a:bodyPr>
            <a:noAutofit/>
          </a:bodyPr>
          <a:lstStyle/>
          <a:p>
            <a:pPr algn="l"/>
            <a:r>
              <a:rPr lang="ko-KR" altLang="en-US" dirty="0" smtClean="0"/>
              <a:t>레퍼런스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네이버지도</a:t>
            </a:r>
            <a:r>
              <a:rPr lang="ko-KR" altLang="en-US" dirty="0" smtClean="0"/>
              <a:t> 키워드</a:t>
            </a:r>
            <a:endParaRPr lang="en-US" altLang="ko-KR" dirty="0" smtClean="0"/>
          </a:p>
          <a:p>
            <a:pPr algn="l"/>
            <a:endParaRPr lang="ko-KR" altLang="en-US" dirty="0" smtClean="0"/>
          </a:p>
          <a:p>
            <a:pPr algn="l"/>
            <a:r>
              <a:rPr lang="ko-KR" altLang="en-US" dirty="0" smtClean="0"/>
              <a:t>기대효과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 후기 탐색 피로도 감소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구매 </a:t>
            </a:r>
            <a:r>
              <a:rPr lang="ko-KR" altLang="en-US" dirty="0" err="1" smtClean="0"/>
              <a:t>전환율</a:t>
            </a:r>
            <a:r>
              <a:rPr lang="ko-KR" altLang="en-US" dirty="0" smtClean="0"/>
              <a:t> 증가</a:t>
            </a:r>
            <a:endParaRPr lang="en-US" altLang="ko-KR" dirty="0" smtClean="0"/>
          </a:p>
          <a:p>
            <a:pPr algn="l"/>
            <a:endParaRPr lang="ko-KR" altLang="en-US" dirty="0" smtClean="0"/>
          </a:p>
          <a:p>
            <a:pPr algn="l"/>
            <a:r>
              <a:rPr lang="ko-KR" altLang="en-US" dirty="0" smtClean="0"/>
              <a:t>작업계획</a:t>
            </a:r>
            <a:endParaRPr lang="en-US" altLang="ko-KR" dirty="0" smtClean="0"/>
          </a:p>
          <a:p>
            <a:pPr marL="457200" indent="-457200" algn="l">
              <a:buAutoNum type="arabicPeriod"/>
            </a:pPr>
            <a:r>
              <a:rPr lang="ko-KR" altLang="en-US" dirty="0" err="1" smtClean="0"/>
              <a:t>카테고리별</a:t>
            </a:r>
            <a:r>
              <a:rPr lang="ko-KR" altLang="en-US" dirty="0" smtClean="0"/>
              <a:t> 사용량 단어 검색</a:t>
            </a:r>
            <a:r>
              <a:rPr lang="en-US" altLang="ko-KR" dirty="0" smtClean="0"/>
              <a:t>(TF-IDF + Logistic Regression)</a:t>
            </a:r>
          </a:p>
          <a:p>
            <a:pPr algn="l"/>
            <a:r>
              <a:rPr lang="en-US" altLang="ko-KR" sz="2000" dirty="0"/>
              <a:t> </a:t>
            </a:r>
            <a:r>
              <a:rPr lang="en-US" altLang="ko-KR" sz="2000" dirty="0" smtClean="0"/>
              <a:t>   : </a:t>
            </a:r>
            <a:r>
              <a:rPr lang="ko-KR" altLang="en-US" sz="2000" dirty="0" smtClean="0"/>
              <a:t>리뷰 </a:t>
            </a:r>
            <a:r>
              <a:rPr lang="ko-KR" altLang="en-US" sz="2000" dirty="0" err="1" smtClean="0"/>
              <a:t>긍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부정 자동 분류 후 </a:t>
            </a:r>
            <a:r>
              <a:rPr lang="ko-KR" altLang="en-US" sz="2000" dirty="0" err="1" smtClean="0"/>
              <a:t>워드클라우드</a:t>
            </a:r>
            <a:r>
              <a:rPr lang="ko-KR" altLang="en-US" sz="2000" dirty="0" smtClean="0"/>
              <a:t> 시각화</a:t>
            </a:r>
            <a:endParaRPr lang="en-US" altLang="ko-KR" sz="2000" dirty="0" smtClean="0"/>
          </a:p>
          <a:p>
            <a:pPr algn="l"/>
            <a:r>
              <a:rPr lang="en-US" altLang="ko-KR" dirty="0" smtClean="0"/>
              <a:t>2. </a:t>
            </a:r>
            <a:r>
              <a:rPr lang="ko-KR" altLang="en-US" dirty="0" err="1" smtClean="0"/>
              <a:t>카테고리별</a:t>
            </a:r>
            <a:r>
              <a:rPr lang="ko-KR" altLang="en-US" dirty="0" smtClean="0"/>
              <a:t> 키워드 정의 및 </a:t>
            </a:r>
            <a:r>
              <a:rPr lang="ko-KR" altLang="en-US" smtClean="0"/>
              <a:t>통계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KoBERT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250825"/>
            <a:ext cx="26860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0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250825"/>
            <a:ext cx="2686050" cy="1047750"/>
          </a:xfrm>
          <a:prstGeom prst="rect">
            <a:avLst/>
          </a:prstGeom>
        </p:spPr>
      </p:pic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2133600" y="610394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미용 카테고리 </a:t>
            </a:r>
            <a:r>
              <a:rPr lang="ko-KR" altLang="en-US" dirty="0" err="1" smtClean="0"/>
              <a:t>네이버지도</a:t>
            </a:r>
            <a:r>
              <a:rPr lang="ko-KR" altLang="en-US" dirty="0" smtClean="0"/>
              <a:t> 키워드 레퍼런스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rcRect l="-1" r="392"/>
          <a:stretch/>
        </p:blipFill>
        <p:spPr>
          <a:xfrm>
            <a:off x="681495" y="1292518"/>
            <a:ext cx="4955260" cy="481834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227" y="1268567"/>
            <a:ext cx="4873074" cy="4866249"/>
          </a:xfrm>
          <a:prstGeom prst="rect">
            <a:avLst/>
          </a:prstGeom>
        </p:spPr>
      </p:pic>
      <p:sp>
        <p:nvSpPr>
          <p:cNvPr id="7" name="부제목 1"/>
          <p:cNvSpPr txBox="1">
            <a:spLocks/>
          </p:cNvSpPr>
          <p:nvPr/>
        </p:nvSpPr>
        <p:spPr>
          <a:xfrm>
            <a:off x="-1282700" y="613481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후기작성화면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부제목 1"/>
          <p:cNvSpPr txBox="1">
            <a:spLocks/>
          </p:cNvSpPr>
          <p:nvPr/>
        </p:nvSpPr>
        <p:spPr>
          <a:xfrm>
            <a:off x="4027764" y="611013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결과화면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12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250825"/>
            <a:ext cx="2686050" cy="1047750"/>
          </a:xfrm>
          <a:prstGeom prst="rect">
            <a:avLst/>
          </a:prstGeom>
        </p:spPr>
      </p:pic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2133600" y="610394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외식 카테고리 </a:t>
            </a:r>
            <a:r>
              <a:rPr lang="ko-KR" altLang="en-US" dirty="0" err="1" smtClean="0"/>
              <a:t>네이버지도</a:t>
            </a:r>
            <a:r>
              <a:rPr lang="ko-KR" altLang="en-US" dirty="0" smtClean="0"/>
              <a:t> 키워드 레퍼런스</a:t>
            </a:r>
            <a:endParaRPr lang="ko-KR" altLang="en-US" dirty="0"/>
          </a:p>
        </p:txBody>
      </p:sp>
      <p:sp>
        <p:nvSpPr>
          <p:cNvPr id="7" name="부제목 1"/>
          <p:cNvSpPr txBox="1">
            <a:spLocks/>
          </p:cNvSpPr>
          <p:nvPr/>
        </p:nvSpPr>
        <p:spPr>
          <a:xfrm>
            <a:off x="-1282700" y="613481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후기작성화면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부제목 1"/>
          <p:cNvSpPr txBox="1">
            <a:spLocks/>
          </p:cNvSpPr>
          <p:nvPr/>
        </p:nvSpPr>
        <p:spPr>
          <a:xfrm>
            <a:off x="4027764" y="611013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결과화면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75" y="1371342"/>
            <a:ext cx="3660776" cy="37231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712" y="2897344"/>
            <a:ext cx="3982403" cy="295807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t="-1813" b="-1"/>
          <a:stretch/>
        </p:blipFill>
        <p:spPr>
          <a:xfrm>
            <a:off x="5901267" y="1371342"/>
            <a:ext cx="2993040" cy="416124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rcRect l="-1" r="639"/>
          <a:stretch/>
        </p:blipFill>
        <p:spPr>
          <a:xfrm>
            <a:off x="8894307" y="1438275"/>
            <a:ext cx="3030993" cy="40989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/>
          <a:srcRect r="1004"/>
          <a:stretch/>
        </p:blipFill>
        <p:spPr>
          <a:xfrm>
            <a:off x="8894307" y="1413591"/>
            <a:ext cx="3030993" cy="116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39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250825"/>
            <a:ext cx="2686050" cy="1047750"/>
          </a:xfrm>
          <a:prstGeom prst="rect">
            <a:avLst/>
          </a:prstGeom>
        </p:spPr>
      </p:pic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2133600" y="610394"/>
            <a:ext cx="9144000" cy="1655762"/>
          </a:xfrm>
        </p:spPr>
        <p:txBody>
          <a:bodyPr/>
          <a:lstStyle/>
          <a:p>
            <a:r>
              <a:rPr lang="ko-KR" altLang="en-US" dirty="0" smtClean="0"/>
              <a:t>외식 카테고리 </a:t>
            </a:r>
            <a:r>
              <a:rPr lang="ko-KR" altLang="en-US" dirty="0" err="1" smtClean="0"/>
              <a:t>네이버지도</a:t>
            </a:r>
            <a:r>
              <a:rPr lang="ko-KR" altLang="en-US" dirty="0" smtClean="0"/>
              <a:t> 키워드 레퍼런스</a:t>
            </a:r>
            <a:endParaRPr lang="ko-KR" altLang="en-US" dirty="0"/>
          </a:p>
        </p:txBody>
      </p:sp>
      <p:sp>
        <p:nvSpPr>
          <p:cNvPr id="7" name="부제목 1"/>
          <p:cNvSpPr txBox="1">
            <a:spLocks/>
          </p:cNvSpPr>
          <p:nvPr/>
        </p:nvSpPr>
        <p:spPr>
          <a:xfrm>
            <a:off x="-1282700" y="613481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후기작성화면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8" name="부제목 1"/>
          <p:cNvSpPr txBox="1">
            <a:spLocks/>
          </p:cNvSpPr>
          <p:nvPr/>
        </p:nvSpPr>
        <p:spPr>
          <a:xfrm>
            <a:off x="4027764" y="611013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결과화면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75" y="1371342"/>
            <a:ext cx="3660776" cy="37231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2712" y="2897344"/>
            <a:ext cx="3982403" cy="2958071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t="-1813" b="-1"/>
          <a:stretch/>
        </p:blipFill>
        <p:spPr>
          <a:xfrm>
            <a:off x="5901267" y="1371342"/>
            <a:ext cx="2993040" cy="416124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rcRect l="-1" r="639"/>
          <a:stretch/>
        </p:blipFill>
        <p:spPr>
          <a:xfrm>
            <a:off x="8894307" y="1438275"/>
            <a:ext cx="3030993" cy="409892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/>
          <a:srcRect r="1004"/>
          <a:stretch/>
        </p:blipFill>
        <p:spPr>
          <a:xfrm>
            <a:off x="8894307" y="1413591"/>
            <a:ext cx="3030993" cy="116747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8918425" y="1758911"/>
            <a:ext cx="3070375" cy="7958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8991599" y="5174603"/>
            <a:ext cx="1493495" cy="38728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8972586" y="4328025"/>
            <a:ext cx="2804548" cy="28211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9738346" y="13772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해시태그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582386" y="493262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rgbClr val="00B050"/>
                </a:solidFill>
              </a:rPr>
              <a:t>키워드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2079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250825"/>
            <a:ext cx="2686050" cy="1047750"/>
          </a:xfrm>
          <a:prstGeom prst="rect">
            <a:avLst/>
          </a:prstGeom>
        </p:spPr>
      </p:pic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3159125" y="2354225"/>
            <a:ext cx="9144000" cy="1655762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ko-KR" altLang="en-US" dirty="0" err="1" smtClean="0"/>
              <a:t>카테고리별</a:t>
            </a:r>
            <a:r>
              <a:rPr lang="ko-KR" altLang="en-US" dirty="0" smtClean="0"/>
              <a:t> 사용량 단어 검색</a:t>
            </a:r>
            <a:r>
              <a:rPr lang="en-US" altLang="ko-KR" dirty="0" smtClean="0"/>
              <a:t>(TF-IDF + Logistic Regression)</a:t>
            </a:r>
          </a:p>
          <a:p>
            <a:pPr algn="l"/>
            <a:r>
              <a:rPr lang="en-US" altLang="ko-KR" sz="2000" dirty="0" smtClean="0"/>
              <a:t>    : </a:t>
            </a:r>
            <a:r>
              <a:rPr lang="ko-KR" altLang="en-US" sz="2000" dirty="0" smtClean="0"/>
              <a:t>리뷰 </a:t>
            </a:r>
            <a:r>
              <a:rPr lang="ko-KR" altLang="en-US" sz="2000" dirty="0" err="1" smtClean="0"/>
              <a:t>긍</a:t>
            </a:r>
            <a:r>
              <a:rPr lang="en-US" altLang="ko-KR" sz="2000" dirty="0" smtClean="0"/>
              <a:t>/</a:t>
            </a:r>
            <a:r>
              <a:rPr lang="ko-KR" altLang="en-US" sz="2000" dirty="0" smtClean="0"/>
              <a:t>부정 자동 분류 후 </a:t>
            </a:r>
            <a:r>
              <a:rPr lang="ko-KR" altLang="en-US" sz="2000" dirty="0" err="1" smtClean="0"/>
              <a:t>워드클라우드</a:t>
            </a:r>
            <a:r>
              <a:rPr lang="ko-KR" altLang="en-US" sz="2000" dirty="0" smtClean="0"/>
              <a:t> 시각화</a:t>
            </a:r>
            <a:endParaRPr lang="en-US" altLang="ko-KR" sz="2000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07"/>
          <a:stretch/>
        </p:blipFill>
        <p:spPr>
          <a:xfrm>
            <a:off x="354542" y="2208742"/>
            <a:ext cx="3160792" cy="33253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685" y="3799129"/>
            <a:ext cx="7040880" cy="194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20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075" y="250825"/>
            <a:ext cx="2686050" cy="1047750"/>
          </a:xfrm>
          <a:prstGeom prst="rect">
            <a:avLst/>
          </a:prstGeom>
        </p:spPr>
      </p:pic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5320275" y="3834832"/>
            <a:ext cx="8198908" cy="2609282"/>
          </a:xfrm>
        </p:spPr>
        <p:txBody>
          <a:bodyPr>
            <a:normAutofit/>
          </a:bodyPr>
          <a:lstStyle/>
          <a:p>
            <a:pPr algn="l"/>
            <a:r>
              <a:rPr lang="ko-KR" altLang="en-US" dirty="0" err="1" smtClean="0"/>
              <a:t>워드클라우드</a:t>
            </a:r>
            <a:r>
              <a:rPr lang="ko-KR" altLang="en-US" dirty="0" smtClean="0"/>
              <a:t> 기반</a:t>
            </a:r>
            <a:endParaRPr lang="en-US" altLang="ko-KR" dirty="0"/>
          </a:p>
          <a:p>
            <a:pPr algn="l"/>
            <a:r>
              <a:rPr lang="ko-KR" altLang="en-US" dirty="0" err="1" smtClean="0"/>
              <a:t>카테고리별</a:t>
            </a:r>
            <a:r>
              <a:rPr lang="ko-KR" altLang="en-US" dirty="0" smtClean="0"/>
              <a:t> 키워드 정의 및 통계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KoBERT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pPr algn="l"/>
            <a:endParaRPr lang="en-US" altLang="ko-KR" dirty="0"/>
          </a:p>
          <a:p>
            <a:pPr algn="l"/>
            <a:r>
              <a:rPr lang="ko-KR" altLang="en-US" dirty="0" smtClean="0"/>
              <a:t>기대효과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사용자 후기 탐색 </a:t>
            </a:r>
            <a:r>
              <a:rPr lang="ko-KR" altLang="en-US" smtClean="0"/>
              <a:t>피로도 감소</a:t>
            </a:r>
            <a:endParaRPr lang="en-US" altLang="ko-KR" dirty="0" smtClean="0"/>
          </a:p>
          <a:p>
            <a:pPr algn="l"/>
            <a:r>
              <a:rPr lang="en-US" altLang="ko-KR" dirty="0"/>
              <a:t>	 </a:t>
            </a:r>
            <a:r>
              <a:rPr lang="en-US" altLang="ko-KR" dirty="0" smtClean="0"/>
              <a:t>    </a:t>
            </a:r>
            <a:r>
              <a:rPr lang="ko-KR" altLang="en-US" smtClean="0"/>
              <a:t>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구매 </a:t>
            </a:r>
            <a:r>
              <a:rPr lang="ko-KR" altLang="en-US" dirty="0" err="1" smtClean="0"/>
              <a:t>전환율</a:t>
            </a:r>
            <a:r>
              <a:rPr lang="ko-KR" altLang="en-US" dirty="0" smtClean="0"/>
              <a:t> 증가</a:t>
            </a:r>
            <a:endParaRPr lang="en-US" altLang="ko-KR" dirty="0" smtClean="0"/>
          </a:p>
          <a:p>
            <a:pPr algn="l"/>
            <a:endParaRPr lang="en-US" altLang="ko-KR" dirty="0"/>
          </a:p>
          <a:p>
            <a:pPr algn="l"/>
            <a:endParaRPr lang="en-US" altLang="ko-KR" dirty="0" smtClean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648619"/>
            <a:ext cx="4554304" cy="39443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275" y="2079057"/>
            <a:ext cx="6196485" cy="120471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361256" y="4221480"/>
            <a:ext cx="3434264" cy="56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252189" y="2477347"/>
            <a:ext cx="2203211" cy="5668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9915212" y="21080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키워드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55222" y="38656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줄글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65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127</Words>
  <Application>Microsoft Office PowerPoint</Application>
  <PresentationFormat>와이드스크린</PresentationFormat>
  <Paragraphs>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Ooooo</dc:creator>
  <cp:lastModifiedBy>Ooooo</cp:lastModifiedBy>
  <cp:revision>12</cp:revision>
  <dcterms:created xsi:type="dcterms:W3CDTF">2025-05-20T11:21:23Z</dcterms:created>
  <dcterms:modified xsi:type="dcterms:W3CDTF">2025-05-21T05:33:21Z</dcterms:modified>
</cp:coreProperties>
</file>