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68" r:id="rId6"/>
    <p:sldId id="258" r:id="rId7"/>
    <p:sldId id="271" r:id="rId8"/>
    <p:sldId id="259" r:id="rId9"/>
    <p:sldId id="277" r:id="rId10"/>
    <p:sldId id="276" r:id="rId11"/>
    <p:sldId id="278" r:id="rId12"/>
    <p:sldId id="260" r:id="rId13"/>
    <p:sldId id="279" r:id="rId14"/>
    <p:sldId id="262" r:id="rId15"/>
    <p:sldId id="263" r:id="rId16"/>
    <p:sldId id="272" r:id="rId17"/>
    <p:sldId id="273" r:id="rId18"/>
    <p:sldId id="274" r:id="rId19"/>
    <p:sldId id="264" r:id="rId20"/>
    <p:sldId id="265" r:id="rId21"/>
    <p:sldId id="266" r:id="rId22"/>
    <p:sldId id="267" r:id="rId23"/>
    <p:sldId id="275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마켓컬리 리뷰 데이터 기반 마케팅 전략 및 기능 제안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감정</a:t>
            </a:r>
            <a:r>
              <a:rPr dirty="0"/>
              <a:t> · </a:t>
            </a:r>
            <a:r>
              <a:rPr dirty="0" err="1"/>
              <a:t>날씨</a:t>
            </a:r>
            <a:r>
              <a:rPr dirty="0"/>
              <a:t> · </a:t>
            </a:r>
            <a:r>
              <a:rPr dirty="0" err="1"/>
              <a:t>계절</a:t>
            </a:r>
            <a:r>
              <a:rPr dirty="0"/>
              <a:t> </a:t>
            </a:r>
            <a:r>
              <a:rPr dirty="0" err="1"/>
              <a:t>패턴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자동화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- </a:t>
            </a:r>
            <a:r>
              <a:rPr dirty="0" err="1"/>
              <a:t>김철기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D1A33-BFD9-5A35-A602-4D167CE77790}"/>
              </a:ext>
            </a:extLst>
          </p:cNvPr>
          <p:cNvSpPr txBox="1"/>
          <p:nvPr/>
        </p:nvSpPr>
        <p:spPr>
          <a:xfrm>
            <a:off x="1219199" y="999153"/>
            <a:ext cx="585893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2. 감정 분석 &amp; 피처 생성</a:t>
            </a:r>
          </a:p>
          <a:p>
            <a:r>
              <a:rPr lang="ko-KR" altLang="en-US" sz="1400" dirty="0"/>
              <a:t>필수 처리</a:t>
            </a:r>
          </a:p>
          <a:p>
            <a:r>
              <a:rPr lang="ko-KR" altLang="en-US" sz="1400" dirty="0"/>
              <a:t>형태소 분석: </a:t>
            </a:r>
            <a:r>
              <a:rPr lang="ko-KR" altLang="en-US" sz="1400" dirty="0" err="1"/>
              <a:t>Okt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Mecab</a:t>
            </a:r>
            <a:endParaRPr lang="ko-KR" altLang="en-US" sz="1400" dirty="0"/>
          </a:p>
          <a:p>
            <a:r>
              <a:rPr lang="ko-KR" altLang="en-US" sz="1400" dirty="0"/>
              <a:t>감정 분석: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KcELECTRA</a:t>
            </a:r>
            <a:r>
              <a:rPr lang="ko-KR" altLang="en-US" sz="1400" dirty="0"/>
              <a:t>, 또는 감정 </a:t>
            </a:r>
            <a:r>
              <a:rPr lang="ko-KR" altLang="en-US" sz="1400" dirty="0" err="1"/>
              <a:t>lexicon</a:t>
            </a:r>
            <a:endParaRPr lang="ko-KR" altLang="en-US" sz="1400" dirty="0"/>
          </a:p>
          <a:p>
            <a:r>
              <a:rPr lang="ko-KR" altLang="en-US" sz="1400" dirty="0"/>
              <a:t>리뷰 길이, 감정 점수, 특정 키워드 등장 여부 등 </a:t>
            </a:r>
            <a:r>
              <a:rPr lang="ko-KR" altLang="en-US" sz="1400" dirty="0" err="1"/>
              <a:t>피quenceClassification</a:t>
            </a:r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 감정 분석 모델 로딩</a:t>
            </a:r>
          </a:p>
          <a:p>
            <a:r>
              <a:rPr lang="ko-KR" altLang="en-US" sz="1400" dirty="0"/>
              <a:t> 3. 평점 예측 모델 학습</a:t>
            </a:r>
          </a:p>
          <a:p>
            <a:r>
              <a:rPr lang="ko-KR" altLang="en-US" sz="1400" dirty="0"/>
              <a:t>방법 ①: 다중 분류 모델 (1~5점)</a:t>
            </a:r>
          </a:p>
          <a:p>
            <a:r>
              <a:rPr lang="ko-KR" altLang="en-US" sz="1400" dirty="0"/>
              <a:t>모델: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KcELECTRA</a:t>
            </a:r>
            <a:r>
              <a:rPr lang="ko-KR" altLang="en-US" sz="1400" dirty="0"/>
              <a:t>, 또는 </a:t>
            </a:r>
            <a:r>
              <a:rPr lang="ko-KR" altLang="en-US" sz="1400" dirty="0" err="1"/>
              <a:t>LightGBM</a:t>
            </a:r>
            <a:endParaRPr lang="ko-KR" altLang="en-US" sz="1400" dirty="0"/>
          </a:p>
          <a:p>
            <a:r>
              <a:rPr lang="ko-KR" altLang="en-US" sz="1400" dirty="0"/>
              <a:t>입력: 리뷰 텍스트 (또는 </a:t>
            </a:r>
            <a:r>
              <a:rPr lang="ko-KR" altLang="en-US" sz="1400" dirty="0" err="1"/>
              <a:t>감정+피처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출력: 1~5점 분류</a:t>
            </a:r>
          </a:p>
          <a:p>
            <a:r>
              <a:rPr lang="ko-KR" altLang="en-US" sz="1400" dirty="0"/>
              <a:t>방법1 다중 분류 모델 (1~5점)</a:t>
            </a:r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KoBERT로</a:t>
            </a:r>
            <a:r>
              <a:rPr lang="ko-KR" altLang="en-US" sz="1400" dirty="0"/>
              <a:t> 평점 분류</a:t>
            </a:r>
          </a:p>
          <a:p>
            <a:r>
              <a:rPr lang="ko-KR" altLang="en-US" sz="1400" dirty="0"/>
              <a:t>방법2 회귀 모델 (연속형 예측)</a:t>
            </a:r>
          </a:p>
          <a:p>
            <a:r>
              <a:rPr lang="ko-KR" altLang="en-US" sz="1400" dirty="0"/>
              <a:t>모델: </a:t>
            </a:r>
            <a:r>
              <a:rPr lang="ko-KR" altLang="en-US" sz="1400" dirty="0" err="1"/>
              <a:t>LightGBMRegressor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XGBoostRegressor</a:t>
            </a:r>
            <a:endParaRPr lang="ko-KR" altLang="en-US" sz="1400" dirty="0"/>
          </a:p>
          <a:p>
            <a:r>
              <a:rPr lang="ko-KR" altLang="en-US" sz="1400" dirty="0"/>
              <a:t>입력: 감정 점수, 키워드 수, 길이 등 수치형 피처</a:t>
            </a:r>
          </a:p>
          <a:p>
            <a:r>
              <a:rPr lang="ko-KR" altLang="en-US" sz="1400" dirty="0"/>
              <a:t>출력: 예측 점수 (예: 4.3점)</a:t>
            </a:r>
          </a:p>
        </p:txBody>
      </p:sp>
    </p:spTree>
    <p:extLst>
      <p:ext uri="{BB962C8B-B14F-4D97-AF65-F5344CB8AC3E}">
        <p14:creationId xmlns:p14="http://schemas.microsoft.com/office/powerpoint/2010/main" val="86654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0AA9C4-94EC-FD10-6D8D-95547695F8B1}"/>
              </a:ext>
            </a:extLst>
          </p:cNvPr>
          <p:cNvSpPr txBox="1"/>
          <p:nvPr/>
        </p:nvSpPr>
        <p:spPr>
          <a:xfrm>
            <a:off x="2286000" y="480285"/>
            <a:ext cx="457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▪ 전체 리뷰 수    ▪ 조작 의심 리뷰 수    ▪ 평균 AI 평점    ▪ 평균 감정 점수</a:t>
            </a:r>
          </a:p>
          <a:p>
            <a:endParaRPr lang="ko-KR" altLang="en-US" sz="1200" dirty="0"/>
          </a:p>
          <a:p>
            <a:r>
              <a:rPr lang="ko-KR" altLang="en-US" sz="1200" dirty="0"/>
              <a:t>조작 리뷰 탐지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조작 의심 리뷰 테이블 (사유별 분류)</a:t>
            </a:r>
          </a:p>
          <a:p>
            <a:r>
              <a:rPr lang="ko-KR" altLang="en-US" sz="1200" dirty="0"/>
              <a:t>② 조작 유형 비율 파이 차트</a:t>
            </a:r>
          </a:p>
          <a:p>
            <a:r>
              <a:rPr lang="ko-KR" altLang="en-US" sz="1200" dirty="0"/>
              <a:t>③ 평점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감정 점수 분포 (</a:t>
            </a:r>
            <a:r>
              <a:rPr lang="ko-KR" altLang="en-US" sz="1200" dirty="0" err="1"/>
              <a:t>산점도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상품별 평점/신뢰도 분석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상품별 평균 AI 평점 + 감정 점수 막대그래프</a:t>
            </a:r>
          </a:p>
          <a:p>
            <a:r>
              <a:rPr lang="ko-KR" altLang="en-US" sz="1200" dirty="0"/>
              <a:t>② 상품별 조작 리뷰 비율 </a:t>
            </a:r>
            <a:r>
              <a:rPr lang="ko-KR" altLang="en-US" sz="1200" dirty="0" err="1"/>
              <a:t>히트맵</a:t>
            </a:r>
            <a:endParaRPr lang="ko-KR" altLang="en-US" sz="1200" dirty="0"/>
          </a:p>
          <a:p>
            <a:r>
              <a:rPr lang="ko-KR" altLang="en-US" sz="1200" dirty="0"/>
              <a:t>③ 상품별 리뷰 키워드 </a:t>
            </a:r>
            <a:r>
              <a:rPr lang="ko-KR" altLang="en-US" sz="1200" dirty="0" err="1"/>
              <a:t>워드클라우드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시계열 분석 (날짜/시간 흐름)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일별 리뷰 수 추이</a:t>
            </a:r>
          </a:p>
          <a:p>
            <a:r>
              <a:rPr lang="ko-KR" altLang="en-US" sz="1200" dirty="0"/>
              <a:t>② 일별 감정 점수 평균 추이</a:t>
            </a:r>
          </a:p>
          <a:p>
            <a:r>
              <a:rPr lang="ko-KR" altLang="en-US" sz="1200" dirty="0"/>
              <a:t>③ 특정 상품의 리뷰 감정 점수 변화 그래프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필터 &amp; 검색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▪ 상품명 / 카테고리 / 기간 / 리뷰 길이 필터</a:t>
            </a:r>
          </a:p>
          <a:p>
            <a:r>
              <a:rPr lang="ko-KR" altLang="en-US" sz="1200" dirty="0"/>
              <a:t>▪ 리뷰 텍스트 실시간 검색</a:t>
            </a:r>
          </a:p>
        </p:txBody>
      </p:sp>
    </p:spTree>
    <p:extLst>
      <p:ext uri="{BB962C8B-B14F-4D97-AF65-F5344CB8AC3E}">
        <p14:creationId xmlns:p14="http://schemas.microsoft.com/office/powerpoint/2010/main" val="236363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자동</a:t>
            </a:r>
            <a:r>
              <a:rPr dirty="0"/>
              <a:t> </a:t>
            </a:r>
            <a:r>
              <a:rPr dirty="0" err="1"/>
              <a:t>해시태그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1"/>
            <a:ext cx="8229600" cy="3962400"/>
          </a:xfrm>
        </p:spPr>
        <p:txBody>
          <a:bodyPr>
            <a:noAutofit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시스템 개요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입력</a:t>
            </a:r>
            <a:r>
              <a:rPr lang="en-US" altLang="ko-KR" sz="900" dirty="0"/>
              <a:t>: </a:t>
            </a:r>
            <a:r>
              <a:rPr lang="ko-KR" altLang="en-US" sz="900" dirty="0"/>
              <a:t>리뷰 텍스트 </a:t>
            </a:r>
            <a:r>
              <a:rPr lang="en-US" altLang="ko-KR" sz="900" dirty="0"/>
              <a:t>+ </a:t>
            </a:r>
            <a:r>
              <a:rPr lang="ko-KR" altLang="en-US" sz="900" dirty="0"/>
              <a:t>작성일자 </a:t>
            </a:r>
            <a:r>
              <a:rPr lang="en-US" altLang="ko-KR" sz="900" dirty="0"/>
              <a:t>(→ </a:t>
            </a:r>
            <a:r>
              <a:rPr lang="ko-KR" altLang="en-US" sz="900" dirty="0"/>
              <a:t>날씨</a:t>
            </a:r>
            <a:r>
              <a:rPr lang="en-US" altLang="ko-KR" sz="900" dirty="0"/>
              <a:t>, </a:t>
            </a:r>
            <a:r>
              <a:rPr lang="ko-KR" altLang="en-US" sz="900" dirty="0"/>
              <a:t>계절</a:t>
            </a:r>
            <a:r>
              <a:rPr lang="en-US" altLang="ko-KR" sz="900" dirty="0"/>
              <a:t>, </a:t>
            </a:r>
            <a:r>
              <a:rPr lang="ko-KR" altLang="en-US" sz="900" dirty="0"/>
              <a:t>시간대</a:t>
            </a:r>
            <a:r>
              <a:rPr lang="en-US" altLang="ko-KR" sz="900" dirty="0"/>
              <a:t>)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처리</a:t>
            </a:r>
            <a:r>
              <a:rPr lang="en-US" altLang="ko-KR" sz="900" dirty="0"/>
              <a:t>: </a:t>
            </a:r>
            <a:r>
              <a:rPr lang="ko-KR" altLang="en-US" sz="900" dirty="0"/>
              <a:t>키워드 추출 </a:t>
            </a:r>
            <a:r>
              <a:rPr lang="en-US" altLang="ko-KR" sz="900" dirty="0"/>
              <a:t>+ </a:t>
            </a:r>
            <a:r>
              <a:rPr lang="ko-KR" altLang="en-US" sz="900" dirty="0"/>
              <a:t>조건 매핑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출력</a:t>
            </a:r>
            <a:r>
              <a:rPr lang="en-US" altLang="ko-KR" sz="900" dirty="0"/>
              <a:t>: #</a:t>
            </a:r>
            <a:r>
              <a:rPr lang="ko-KR" altLang="en-US" sz="900" dirty="0" err="1"/>
              <a:t>배송빠름</a:t>
            </a:r>
            <a:r>
              <a:rPr lang="en-US" altLang="ko-KR" sz="900" dirty="0"/>
              <a:t>, #</a:t>
            </a:r>
            <a:r>
              <a:rPr lang="ko-KR" altLang="en-US" sz="900" dirty="0"/>
              <a:t>여름간식</a:t>
            </a:r>
            <a:r>
              <a:rPr lang="en-US" altLang="ko-KR" sz="900" dirty="0"/>
              <a:t>, #</a:t>
            </a:r>
            <a:r>
              <a:rPr lang="ko-KR" altLang="en-US" sz="900" dirty="0" err="1"/>
              <a:t>비오는날국물요리</a:t>
            </a:r>
            <a:r>
              <a:rPr lang="ko-KR" altLang="en-US" sz="900" dirty="0"/>
              <a:t> 등 해시태그 리스트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[1. </a:t>
            </a:r>
            <a:r>
              <a:rPr lang="ko-KR" altLang="en-US" sz="900" dirty="0"/>
              <a:t>입력 데이터 수집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리뷰 텍스트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날짜 → 계절</a:t>
            </a:r>
            <a:r>
              <a:rPr lang="en-US" altLang="ko-KR" sz="900" dirty="0"/>
              <a:t>/</a:t>
            </a:r>
            <a:r>
              <a:rPr lang="ko-KR" altLang="en-US" sz="900" dirty="0"/>
              <a:t>날씨</a:t>
            </a:r>
            <a:r>
              <a:rPr lang="en-US" altLang="ko-KR" sz="900" dirty="0"/>
              <a:t>/</a:t>
            </a:r>
            <a:r>
              <a:rPr lang="ko-KR" altLang="en-US" sz="900" dirty="0"/>
              <a:t>시간대 변환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[2. </a:t>
            </a:r>
            <a:r>
              <a:rPr lang="ko-KR" altLang="en-US" sz="900" dirty="0"/>
              <a:t>키워드 추출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명사</a:t>
            </a:r>
            <a:r>
              <a:rPr lang="en-US" altLang="ko-KR" sz="900" dirty="0"/>
              <a:t>/</a:t>
            </a:r>
            <a:r>
              <a:rPr lang="ko-KR" altLang="en-US" sz="900" dirty="0"/>
              <a:t>형용사 중심 추출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감정 단어 추출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TF-IDF or </a:t>
            </a:r>
            <a:r>
              <a:rPr lang="en-US" altLang="ko-KR" sz="900" dirty="0" err="1"/>
              <a:t>KeyBERT</a:t>
            </a:r>
            <a:r>
              <a:rPr lang="en-US" altLang="ko-KR" sz="900" dirty="0"/>
              <a:t> </a:t>
            </a:r>
            <a:r>
              <a:rPr lang="ko-KR" altLang="en-US" sz="900" dirty="0"/>
              <a:t>활용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[3. </a:t>
            </a:r>
            <a:r>
              <a:rPr lang="ko-KR" altLang="en-US" sz="900" dirty="0"/>
              <a:t>해시태그 템플릿 정의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조건 </a:t>
            </a:r>
            <a:r>
              <a:rPr lang="en-US" altLang="ko-KR" sz="900" dirty="0"/>
              <a:t>+ </a:t>
            </a:r>
            <a:r>
              <a:rPr lang="ko-KR" altLang="en-US" sz="900" dirty="0"/>
              <a:t>키워드 매핑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ex) </a:t>
            </a:r>
            <a:r>
              <a:rPr lang="ko-KR" altLang="en-US" sz="900" dirty="0"/>
              <a:t>여름 </a:t>
            </a:r>
            <a:r>
              <a:rPr lang="en-US" altLang="ko-KR" sz="900" dirty="0"/>
              <a:t>+ </a:t>
            </a:r>
            <a:r>
              <a:rPr lang="ko-KR" altLang="en-US" sz="900" dirty="0"/>
              <a:t>시원 → </a:t>
            </a:r>
            <a:r>
              <a:rPr lang="en-US" altLang="ko-KR" sz="900" dirty="0"/>
              <a:t>#</a:t>
            </a:r>
            <a:r>
              <a:rPr lang="ko-KR" altLang="en-US" sz="900" dirty="0"/>
              <a:t>여름간식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ex) </a:t>
            </a:r>
            <a:r>
              <a:rPr lang="ko-KR" altLang="en-US" sz="900" dirty="0"/>
              <a:t>비 </a:t>
            </a:r>
            <a:r>
              <a:rPr lang="en-US" altLang="ko-KR" sz="900" dirty="0"/>
              <a:t>+ </a:t>
            </a:r>
            <a:r>
              <a:rPr lang="ko-KR" altLang="en-US" sz="900" dirty="0"/>
              <a:t>국물 → </a:t>
            </a:r>
            <a:r>
              <a:rPr lang="en-US" altLang="ko-KR" sz="900" dirty="0"/>
              <a:t>#</a:t>
            </a:r>
            <a:r>
              <a:rPr lang="ko-KR" altLang="en-US" sz="900" dirty="0" err="1"/>
              <a:t>비오는날국물요리</a:t>
            </a:r>
            <a:endParaRPr lang="ko-KR" altLang="en-US" sz="900" dirty="0"/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[4. </a:t>
            </a:r>
            <a:r>
              <a:rPr lang="ko-KR" altLang="en-US" sz="900" dirty="0"/>
              <a:t>해시태그 </a:t>
            </a:r>
            <a:r>
              <a:rPr lang="ko-KR" altLang="en-US" sz="900" dirty="0" err="1"/>
              <a:t>생성기</a:t>
            </a:r>
            <a:r>
              <a:rPr lang="ko-KR" altLang="en-US" sz="900" dirty="0"/>
              <a:t> 로직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날씨</a:t>
            </a:r>
            <a:r>
              <a:rPr lang="en-US" altLang="ko-KR" sz="900" dirty="0"/>
              <a:t>/</a:t>
            </a:r>
            <a:r>
              <a:rPr lang="ko-KR" altLang="en-US" sz="900" dirty="0"/>
              <a:t>계절</a:t>
            </a:r>
            <a:r>
              <a:rPr lang="en-US" altLang="ko-KR" sz="900" dirty="0"/>
              <a:t>/</a:t>
            </a:r>
            <a:r>
              <a:rPr lang="ko-KR" altLang="en-US" sz="900" dirty="0"/>
              <a:t>시간대 조건 필터링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키워드와 </a:t>
            </a:r>
            <a:r>
              <a:rPr lang="ko-KR" altLang="en-US" sz="900" dirty="0" err="1"/>
              <a:t>매핑된</a:t>
            </a:r>
            <a:r>
              <a:rPr lang="ko-KR" altLang="en-US" sz="900" dirty="0"/>
              <a:t> 템플릿 적용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[5. </a:t>
            </a:r>
            <a:r>
              <a:rPr lang="ko-KR" altLang="en-US" sz="900" dirty="0"/>
              <a:t>출력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 err="1"/>
              <a:t>리뷰별</a:t>
            </a:r>
            <a:r>
              <a:rPr lang="ko-KR" altLang="en-US" sz="900" dirty="0"/>
              <a:t> 해시태그 리스트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상품별 대표 해시태그 </a:t>
            </a:r>
            <a:r>
              <a:rPr lang="en-US" altLang="ko-KR" sz="900" dirty="0"/>
              <a:t>Top-N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708DBD-A816-E6C7-567E-79ABFDBDD419}"/>
              </a:ext>
            </a:extLst>
          </p:cNvPr>
          <p:cNvSpPr txBox="1"/>
          <p:nvPr/>
        </p:nvSpPr>
        <p:spPr>
          <a:xfrm>
            <a:off x="965199" y="1591439"/>
            <a:ext cx="64346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활용 방안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활용	                   방식</a:t>
            </a:r>
          </a:p>
          <a:p>
            <a:r>
              <a:rPr lang="ko-KR" altLang="en-US" dirty="0"/>
              <a:t>상품 상세 페이지	대표 해시태그 3개 자동 노출</a:t>
            </a:r>
          </a:p>
          <a:p>
            <a:r>
              <a:rPr lang="ko-KR" altLang="en-US" dirty="0"/>
              <a:t>리뷰 추천 시스템	유사 해시태그 기반 상품 탐색</a:t>
            </a:r>
          </a:p>
          <a:p>
            <a:r>
              <a:rPr lang="ko-KR" altLang="en-US" dirty="0"/>
              <a:t>마케팅 문구 생성	#여름간식, #배송빠름 등 SNS 태그 자동 삽입</a:t>
            </a:r>
          </a:p>
          <a:p>
            <a:r>
              <a:rPr lang="ko-KR" altLang="en-US" dirty="0"/>
              <a:t>리뷰 태그 필터링	“#국물요리 후기만 보기” 필터 기능</a:t>
            </a:r>
          </a:p>
        </p:txBody>
      </p:sp>
    </p:spTree>
    <p:extLst>
      <p:ext uri="{BB962C8B-B14F-4D97-AF65-F5344CB8AC3E}">
        <p14:creationId xmlns:p14="http://schemas.microsoft.com/office/powerpoint/2010/main" val="85904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dirty="0"/>
              <a:t>. </a:t>
            </a:r>
            <a:r>
              <a:rPr dirty="0" err="1"/>
              <a:t>고객</a:t>
            </a:r>
            <a:r>
              <a:rPr dirty="0"/>
              <a:t> </a:t>
            </a:r>
            <a:r>
              <a:rPr dirty="0" err="1"/>
              <a:t>맞춤형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(</a:t>
            </a:r>
            <a:r>
              <a:rPr dirty="0" err="1"/>
              <a:t>라이브커머스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lang="ko-KR" altLang="en-US" dirty="0"/>
              <a:t>고객 맞춤형 추천 시스템  </a:t>
            </a:r>
            <a:r>
              <a:rPr lang="en-US" altLang="ko-KR" dirty="0"/>
              <a:t>---&gt; </a:t>
            </a:r>
            <a:r>
              <a:rPr lang="ko-KR" altLang="en-US" dirty="0"/>
              <a:t>데이터 수집하기 어려워서 다른 </a:t>
            </a:r>
            <a:r>
              <a:rPr lang="ko-KR" altLang="en-US" dirty="0" err="1"/>
              <a:t>플렛폼</a:t>
            </a:r>
            <a:r>
              <a:rPr lang="ko-KR" altLang="en-US" dirty="0"/>
              <a:t> 데이터를 가져와서 </a:t>
            </a:r>
            <a:r>
              <a:rPr lang="ko-KR" altLang="en-US" dirty="0" err="1"/>
              <a:t>추정해야한다</a:t>
            </a:r>
            <a:r>
              <a:rPr lang="en-US" altLang="ko-KR" dirty="0"/>
              <a:t>. (EX </a:t>
            </a:r>
            <a:r>
              <a:rPr lang="ko-KR" altLang="en-US" dirty="0" err="1"/>
              <a:t>라이브커머스</a:t>
            </a:r>
            <a:r>
              <a:rPr lang="en-US" altLang="ko-KR" dirty="0"/>
              <a:t>)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핵심 목표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"</a:t>
            </a:r>
            <a:r>
              <a:rPr lang="ko-KR" altLang="en-US" dirty="0"/>
              <a:t>누구에게</a:t>
            </a:r>
            <a:r>
              <a:rPr lang="en-US" altLang="ko-KR" dirty="0"/>
              <a:t>", "</a:t>
            </a:r>
            <a:r>
              <a:rPr lang="ko-KR" altLang="en-US" dirty="0"/>
              <a:t>언제</a:t>
            </a:r>
            <a:r>
              <a:rPr lang="en-US" altLang="ko-KR" dirty="0"/>
              <a:t>", "</a:t>
            </a:r>
            <a:r>
              <a:rPr lang="ko-KR" altLang="en-US" dirty="0"/>
              <a:t>어떤 조건에서</a:t>
            </a:r>
            <a:r>
              <a:rPr lang="en-US" altLang="ko-KR" dirty="0"/>
              <a:t>"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딱 맞는 상품을 추천할 수 있도록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다층 필터링 </a:t>
            </a:r>
            <a:r>
              <a:rPr lang="en-US" altLang="ko-KR" dirty="0"/>
              <a:t>+ </a:t>
            </a:r>
            <a:r>
              <a:rPr lang="ko-KR" altLang="en-US" dirty="0"/>
              <a:t>사용자 개인화 </a:t>
            </a:r>
            <a:r>
              <a:rPr lang="en-US" altLang="ko-KR" dirty="0"/>
              <a:t>+ </a:t>
            </a:r>
            <a:r>
              <a:rPr lang="ko-KR" altLang="en-US" dirty="0"/>
              <a:t>상황별 강화 기반으로 구성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전체 아키텍처 개요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[1] </a:t>
            </a:r>
            <a:r>
              <a:rPr lang="ko-KR" altLang="en-US" dirty="0"/>
              <a:t>사용자 데이터 수집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구매 이력</a:t>
            </a:r>
            <a:r>
              <a:rPr lang="en-US" altLang="ko-KR" dirty="0"/>
              <a:t>, </a:t>
            </a:r>
            <a:r>
              <a:rPr lang="ko-KR" altLang="en-US" dirty="0"/>
              <a:t>리뷰 작성 이력</a:t>
            </a:r>
            <a:r>
              <a:rPr lang="en-US" altLang="ko-KR" dirty="0"/>
              <a:t>, </a:t>
            </a:r>
            <a:r>
              <a:rPr lang="ko-KR" altLang="en-US" dirty="0"/>
              <a:t>클릭 로그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  <a:r>
              <a:rPr lang="en-US" altLang="ko-KR" dirty="0"/>
              <a:t>/</a:t>
            </a:r>
            <a:r>
              <a:rPr lang="ko-KR" altLang="en-US" dirty="0"/>
              <a:t>요일 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[2] </a:t>
            </a:r>
            <a:r>
              <a:rPr lang="ko-KR" altLang="en-US" dirty="0"/>
              <a:t>외부 조건 데이터 결합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날씨 </a:t>
            </a:r>
            <a:r>
              <a:rPr lang="en-US" altLang="ko-KR" dirty="0"/>
              <a:t>API,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[3] </a:t>
            </a:r>
            <a:r>
              <a:rPr lang="ko-KR" altLang="en-US" dirty="0"/>
              <a:t>상품 메타데이터 매핑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카테고리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해시태그</a:t>
            </a:r>
            <a:r>
              <a:rPr lang="en-US" altLang="ko-KR" dirty="0"/>
              <a:t>, </a:t>
            </a:r>
            <a:r>
              <a:rPr lang="ko-KR" altLang="en-US" dirty="0"/>
              <a:t>감정 기반 상품 특징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[4] </a:t>
            </a:r>
            <a:r>
              <a:rPr lang="ko-KR" altLang="en-US" dirty="0"/>
              <a:t>추천 알고리즘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├─ 필터링 기반 </a:t>
            </a:r>
            <a:r>
              <a:rPr lang="en-US" altLang="ko-KR" dirty="0"/>
              <a:t>(</a:t>
            </a:r>
            <a:r>
              <a:rPr lang="ko-KR" altLang="en-US" dirty="0"/>
              <a:t>시간대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리뷰 반응</a:t>
            </a:r>
            <a:r>
              <a:rPr lang="en-US" altLang="ko-KR" dirty="0"/>
              <a:t>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 ├─ </a:t>
            </a:r>
            <a:r>
              <a:rPr lang="ko-KR" altLang="en-US" dirty="0"/>
              <a:t>개인화 협업 필터링 </a:t>
            </a:r>
            <a:r>
              <a:rPr lang="en-US" altLang="ko-KR" dirty="0"/>
              <a:t>(Item-based, User-based)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 ├─ Hybrid </a:t>
            </a:r>
            <a:r>
              <a:rPr lang="ko-KR" altLang="en-US" dirty="0"/>
              <a:t>모델 </a:t>
            </a:r>
            <a:r>
              <a:rPr lang="en-US" altLang="ko-KR" dirty="0"/>
              <a:t>(Context + Content)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[5] </a:t>
            </a:r>
            <a:r>
              <a:rPr lang="ko-KR" altLang="en-US" dirty="0"/>
              <a:t>실시간 추천 결과 출력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예</a:t>
            </a:r>
            <a:r>
              <a:rPr lang="en-US" altLang="ko-KR" dirty="0"/>
              <a:t>: “</a:t>
            </a:r>
            <a:r>
              <a:rPr lang="ko-KR" altLang="en-US" dirty="0"/>
              <a:t>오늘 밤 비 오는 날</a:t>
            </a:r>
            <a:r>
              <a:rPr lang="en-US" altLang="ko-KR" dirty="0"/>
              <a:t>, </a:t>
            </a:r>
            <a:r>
              <a:rPr lang="ko-KR" altLang="en-US" dirty="0"/>
              <a:t>당신을 위한 간식 </a:t>
            </a:r>
            <a:r>
              <a:rPr lang="en-US" altLang="ko-KR" dirty="0"/>
              <a:t>3</a:t>
            </a:r>
            <a:r>
              <a:rPr lang="ko-KR" altLang="en-US" dirty="0"/>
              <a:t>가지”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시간대 기반 맞춤 추천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334"/>
            <a:ext cx="8229600" cy="372533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시각</a:t>
            </a:r>
            <a:r>
              <a:rPr dirty="0"/>
              <a:t>, </a:t>
            </a:r>
            <a:r>
              <a:rPr dirty="0" err="1"/>
              <a:t>날씨</a:t>
            </a:r>
            <a:r>
              <a:rPr dirty="0"/>
              <a:t>, </a:t>
            </a:r>
            <a:r>
              <a:rPr dirty="0" err="1"/>
              <a:t>요일</a:t>
            </a:r>
            <a:r>
              <a:rPr dirty="0"/>
              <a:t> </a:t>
            </a:r>
            <a:r>
              <a:rPr dirty="0" err="1"/>
              <a:t>기준</a:t>
            </a:r>
            <a:r>
              <a:rPr dirty="0"/>
              <a:t> →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상품</a:t>
            </a:r>
            <a:r>
              <a:rPr dirty="0"/>
              <a:t> </a:t>
            </a:r>
            <a:r>
              <a:rPr dirty="0" err="1"/>
              <a:t>추천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연계</a:t>
            </a:r>
            <a:r>
              <a:rPr dirty="0"/>
              <a:t>: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배너</a:t>
            </a:r>
            <a:r>
              <a:rPr dirty="0"/>
              <a:t>, </a:t>
            </a:r>
            <a:r>
              <a:rPr dirty="0" err="1"/>
              <a:t>자동</a:t>
            </a:r>
            <a:r>
              <a:rPr dirty="0"/>
              <a:t> </a:t>
            </a:r>
            <a:r>
              <a:rPr dirty="0" err="1"/>
              <a:t>해시태그</a:t>
            </a:r>
            <a:r>
              <a:rPr dirty="0"/>
              <a:t>,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가중치</a:t>
            </a:r>
            <a:r>
              <a:rPr dirty="0"/>
              <a:t> </a:t>
            </a:r>
            <a:r>
              <a:rPr dirty="0" err="1"/>
              <a:t>강화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예시</a:t>
            </a:r>
            <a:r>
              <a:rPr dirty="0"/>
              <a:t>: 밤 11시 + 비 → </a:t>
            </a:r>
            <a:r>
              <a:rPr dirty="0" err="1"/>
              <a:t>우동</a:t>
            </a:r>
            <a:r>
              <a:rPr dirty="0"/>
              <a:t>, </a:t>
            </a:r>
            <a:r>
              <a:rPr dirty="0" err="1"/>
              <a:t>닭곰탕</a:t>
            </a:r>
            <a:r>
              <a:rPr dirty="0"/>
              <a:t>, </a:t>
            </a:r>
            <a:r>
              <a:rPr dirty="0" err="1"/>
              <a:t>김밥</a:t>
            </a:r>
            <a:r>
              <a:rPr dirty="0"/>
              <a:t> </a:t>
            </a:r>
            <a:r>
              <a:rPr dirty="0" err="1"/>
              <a:t>추천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6EE58-6AB1-CDFB-5446-4DC0302C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E501260-2CC2-825F-C270-D204EDE9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19666"/>
            <a:ext cx="8458200" cy="52141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1945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4420E-9298-032F-A9A1-F422F031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431800"/>
            <a:ext cx="8178800" cy="13228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70E6A75-D63C-5ECF-1E79-C8FB66EEF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2333" y="1828800"/>
            <a:ext cx="5950911" cy="45259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52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8BE988B1-84DB-47C8-54FE-7C2F9785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" y="977328"/>
            <a:ext cx="7306733" cy="46784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7568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마켓컬리</a:t>
            </a:r>
            <a:r>
              <a:rPr dirty="0"/>
              <a:t> </a:t>
            </a:r>
            <a:r>
              <a:rPr lang="ko-KR" altLang="en-US" dirty="0"/>
              <a:t>멤</a:t>
            </a:r>
            <a:r>
              <a:rPr dirty="0" err="1"/>
              <a:t>버십</a:t>
            </a:r>
            <a:r>
              <a:rPr dirty="0"/>
              <a:t> </a:t>
            </a:r>
            <a:r>
              <a:rPr dirty="0" err="1"/>
              <a:t>제도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기존</a:t>
            </a:r>
            <a:r>
              <a:rPr dirty="0"/>
              <a:t> </a:t>
            </a:r>
            <a:r>
              <a:rPr dirty="0" err="1"/>
              <a:t>존재</a:t>
            </a:r>
            <a:r>
              <a:rPr dirty="0"/>
              <a:t>: </a:t>
            </a:r>
            <a:r>
              <a:rPr dirty="0" err="1"/>
              <a:t>맴버스</a:t>
            </a:r>
            <a:r>
              <a:rPr dirty="0"/>
              <a:t>/VIP/VVIP </a:t>
            </a:r>
            <a:r>
              <a:rPr dirty="0" err="1"/>
              <a:t>제도</a:t>
            </a:r>
            <a:r>
              <a:rPr dirty="0"/>
              <a:t> </a:t>
            </a:r>
            <a:r>
              <a:rPr dirty="0" err="1"/>
              <a:t>존재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혜택</a:t>
            </a:r>
            <a:r>
              <a:rPr dirty="0"/>
              <a:t>: </a:t>
            </a:r>
            <a:r>
              <a:rPr dirty="0" err="1"/>
              <a:t>쿠폰</a:t>
            </a:r>
            <a:r>
              <a:rPr dirty="0"/>
              <a:t>, </a:t>
            </a:r>
            <a:r>
              <a:rPr dirty="0" err="1"/>
              <a:t>적립금</a:t>
            </a:r>
            <a:r>
              <a:rPr dirty="0"/>
              <a:t>, </a:t>
            </a:r>
            <a:r>
              <a:rPr dirty="0" err="1"/>
              <a:t>맞춤형</a:t>
            </a:r>
            <a:r>
              <a:rPr dirty="0"/>
              <a:t> </a:t>
            </a:r>
            <a:r>
              <a:rPr dirty="0" err="1"/>
              <a:t>콘텐츠</a:t>
            </a:r>
            <a:r>
              <a:rPr dirty="0"/>
              <a:t> </a:t>
            </a:r>
            <a:r>
              <a:rPr dirty="0" err="1"/>
              <a:t>제공</a:t>
            </a:r>
            <a:endParaRPr dirty="0"/>
          </a:p>
          <a:p>
            <a:pPr>
              <a:spcAft>
                <a:spcPts val="500"/>
              </a:spcAft>
            </a:pPr>
            <a:r>
              <a:rPr lang="ko-KR" altLang="en-US" dirty="0" err="1"/>
              <a:t>마켓컬리에</a:t>
            </a:r>
            <a:r>
              <a:rPr lang="ko-KR" altLang="en-US" dirty="0"/>
              <a:t> 없는 </a:t>
            </a:r>
            <a:r>
              <a:rPr lang="ko-KR" altLang="en-US" dirty="0" err="1"/>
              <a:t>멤버쉽제도를</a:t>
            </a:r>
            <a:r>
              <a:rPr lang="ko-KR" altLang="en-US" dirty="0"/>
              <a:t> 도입제안을 </a:t>
            </a:r>
            <a:r>
              <a:rPr lang="ko-KR" altLang="en-US" dirty="0" err="1"/>
              <a:t>생각해봐야한다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</a:pPr>
            <a:r>
              <a:t>주제: 마켓컬리 리뷰 데이터 기반 감정·날씨·계절 패턴 분석을 통한 수요 예측 및 자동화 마케팅 전략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리뷰 태그 자동화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태그 자동화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자연어 리뷰에서 반복되는 키워드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감정을 기반으로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자동으로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재구매많음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양많음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국물요리 같은 태그를 붙이는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 단계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단계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텍스트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분석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형태소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Mecab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+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키워드 매칭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 분석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분류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사전 정의된 유형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맛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포장 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매핑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리스트 → 추천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필터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베스트 리뷰 등에 활용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KoNLPy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TF-IDF,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감정사전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BERT, Rule-based NLP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정제된 키워드 사전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많다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",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푸짐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",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등과 유형 연결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리뷰 보상 + 행동 분석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리뷰</a:t>
            </a:r>
            <a:r>
              <a:rPr dirty="0"/>
              <a:t> 수, </a:t>
            </a:r>
            <a:r>
              <a:rPr dirty="0" err="1"/>
              <a:t>길이</a:t>
            </a:r>
            <a:r>
              <a:rPr dirty="0"/>
              <a:t>, </a:t>
            </a:r>
            <a:r>
              <a:rPr dirty="0" err="1"/>
              <a:t>이미지</a:t>
            </a:r>
            <a:r>
              <a:rPr dirty="0"/>
              <a:t> </a:t>
            </a:r>
            <a:r>
              <a:rPr dirty="0" err="1"/>
              <a:t>포함</a:t>
            </a:r>
            <a:r>
              <a:rPr dirty="0"/>
              <a:t> </a:t>
            </a:r>
            <a:r>
              <a:rPr dirty="0" err="1"/>
              <a:t>여부</a:t>
            </a:r>
            <a:r>
              <a:rPr dirty="0"/>
              <a:t>, 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신뢰도</a:t>
            </a:r>
            <a:r>
              <a:rPr dirty="0"/>
              <a:t> </a:t>
            </a:r>
            <a:r>
              <a:rPr dirty="0" err="1"/>
              <a:t>점수화</a:t>
            </a:r>
            <a:endParaRPr dirty="0"/>
          </a:p>
          <a:p>
            <a:pPr>
              <a:spcAft>
                <a:spcPts val="500"/>
              </a:spcAft>
            </a:pPr>
            <a:r>
              <a:rPr dirty="0"/>
              <a:t>→ </a:t>
            </a:r>
            <a:r>
              <a:rPr dirty="0" err="1"/>
              <a:t>행동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+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리워드</a:t>
            </a:r>
            <a:r>
              <a:rPr dirty="0"/>
              <a:t> + </a:t>
            </a:r>
            <a:r>
              <a:rPr dirty="0" err="1"/>
              <a:t>등급</a:t>
            </a:r>
            <a:r>
              <a:rPr dirty="0"/>
              <a:t> </a:t>
            </a:r>
            <a:r>
              <a:rPr dirty="0" err="1"/>
              <a:t>연계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지표화로</a:t>
            </a:r>
            <a:r>
              <a:rPr dirty="0"/>
              <a:t> </a:t>
            </a:r>
            <a:r>
              <a:rPr dirty="0" err="1"/>
              <a:t>신뢰도</a:t>
            </a:r>
            <a:r>
              <a:rPr dirty="0"/>
              <a:t>/</a:t>
            </a:r>
            <a:r>
              <a:rPr dirty="0" err="1"/>
              <a:t>참여도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유저</a:t>
            </a:r>
            <a:r>
              <a:rPr dirty="0"/>
              <a:t> </a:t>
            </a:r>
            <a:r>
              <a:rPr dirty="0" err="1"/>
              <a:t>식별</a:t>
            </a:r>
            <a:r>
              <a:rPr dirty="0"/>
              <a:t> </a:t>
            </a:r>
            <a:r>
              <a:rPr dirty="0" err="1"/>
              <a:t>가능</a:t>
            </a:r>
            <a:r>
              <a:rPr lang="en-US" dirty="0"/>
              <a:t> ‘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리뷰 보상이 있는지는 </a:t>
            </a:r>
            <a:r>
              <a:rPr lang="ko-KR" altLang="en-US" dirty="0" err="1"/>
              <a:t>알수없다</a:t>
            </a:r>
            <a:r>
              <a:rPr lang="ko-KR" altLang="en-US" dirty="0"/>
              <a:t> </a:t>
            </a:r>
            <a:r>
              <a:rPr lang="en-US" altLang="ko-KR" dirty="0"/>
              <a:t>.. 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10. </a:t>
            </a:r>
            <a:r>
              <a:rPr dirty="0" err="1"/>
              <a:t>콘텐츠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텍스트 리뷰에서 상황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식사타임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 맥락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추출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그 조건에 유사한 사용자에게 맞춤 추천 제공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 흐름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[1]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분석 → 리뷰 상황 태그 추출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[2]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조건 입력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실시간 수집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시각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[3]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조건에 맞는 리뷰가 많은 상품 자동 추천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예시 문장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야식으로 먹었는데 정말 만족했어요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 오는 날 국물요리로 딱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 도시락으로 좋네요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추천 시스템에 적용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현재 조건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시간대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리뷰 상황 태그 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일치율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기반 추천 우선순위 설정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기반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Context-aware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추천 모델 구성 가능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단계별 상세 구성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리뷰 상황 태그 자동 추출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방식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키워드 매칭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“야식으로 먹었어요”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시간대 매핑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작성 시각이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22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~02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날씨 매핑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텍스트 기반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“비 오는 날” 포함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자연어 처리 기반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형용사 조합으로 의미 있는 상황 태그 생성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조건 입력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실시간 수집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조건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수단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현재 시각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datetime.now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().hour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시간대 분류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84B35-8133-0E97-9B6F-F38459E9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 조건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기상청 동네예보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🗓 요일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datetime.weekday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 + month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기준 분류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유사한 리뷰 태그 많은 상품 추천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상품별 리뷰 중 해당 태그가 많이 언급된 상품 순 정렬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감정점수도 함께 고려하면 더 정교한 추천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조건 선택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☑️ 지금 비가 오고 있어요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현재 시간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23:00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지금 이 순간 딱 맞는 추천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국물 최고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밤에 먹기 좋아요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닭곰탕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날 완전 만족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편의점 김밥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 대용으로 충분해요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73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BE2A-07E2-6893-4C2F-F13C0D1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강사님 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093BB-9D41-109C-5AA6-1F194D76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6601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자동 해시태그 시스템</a:t>
            </a:r>
            <a:endParaRPr lang="en-US" altLang="ko-KR" dirty="0"/>
          </a:p>
          <a:p>
            <a:r>
              <a:rPr lang="ko-KR" altLang="en-US" dirty="0"/>
              <a:t>리뷰 자동화시스템  </a:t>
            </a:r>
            <a:r>
              <a:rPr lang="en-US" altLang="ko-KR" dirty="0"/>
              <a:t>-&gt;</a:t>
            </a:r>
            <a:r>
              <a:rPr lang="ko-KR" altLang="en-US" dirty="0"/>
              <a:t> 태그</a:t>
            </a:r>
            <a:endParaRPr lang="en-US" altLang="ko-KR" dirty="0"/>
          </a:p>
          <a:p>
            <a:r>
              <a:rPr lang="ko-KR" altLang="en-US" dirty="0"/>
              <a:t>컨텐츠 리뷰 기반 추천시스템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가지는 유사한 시스템이고 </a:t>
            </a:r>
            <a:endParaRPr lang="en-US" altLang="ko-KR" dirty="0"/>
          </a:p>
          <a:p>
            <a:r>
              <a:rPr lang="ko-KR" altLang="en-US" dirty="0"/>
              <a:t>구체적으로</a:t>
            </a:r>
            <a:r>
              <a:rPr lang="en-US" altLang="ko-KR" dirty="0"/>
              <a:t>. ( </a:t>
            </a:r>
            <a:r>
              <a:rPr lang="ko-KR" altLang="en-US" dirty="0"/>
              <a:t>태그기능 정리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고객 기반 맞춤형 시스템도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 -  </a:t>
            </a:r>
            <a:r>
              <a:rPr lang="ko-KR" altLang="en-US" dirty="0"/>
              <a:t>전략적으로 접근하면 괜찮은 아이디어다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우리 아이가 좋아해요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시간대 기반 맞춤 추천 시스템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좋은 </a:t>
            </a:r>
            <a:r>
              <a:rPr lang="ko-KR" altLang="en-US" dirty="0" err="1"/>
              <a:t>주제인거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6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564C8-996C-B82C-B4BC-7D2BF69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나온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41F2-F650-4301-3F7B-EBA8704E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현재까지 나온 아이디어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날씨</a:t>
            </a:r>
            <a:r>
              <a:rPr lang="en-US" altLang="ko-KR" sz="2000" dirty="0"/>
              <a:t>·</a:t>
            </a:r>
            <a:r>
              <a:rPr lang="ko-KR" altLang="en-US" sz="2000" dirty="0"/>
              <a:t>계절</a:t>
            </a:r>
            <a:r>
              <a:rPr lang="en-US" altLang="ko-KR" sz="2000" dirty="0"/>
              <a:t>·</a:t>
            </a:r>
            <a:r>
              <a:rPr lang="ko-KR" altLang="en-US" sz="2000" dirty="0"/>
              <a:t>감정 기반 트렌드 분석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평점 자동화 시스템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자동 해시태그 시스템</a:t>
            </a:r>
          </a:p>
          <a:p>
            <a:pPr marL="0" indent="0">
              <a:buNone/>
            </a:pPr>
            <a:r>
              <a:rPr lang="en-US" altLang="ko-KR" sz="2000" dirty="0"/>
              <a:t>4. "</a:t>
            </a:r>
            <a:r>
              <a:rPr lang="ko-KR" altLang="en-US" sz="2000" dirty="0"/>
              <a:t>베스트 후기</a:t>
            </a:r>
            <a:r>
              <a:rPr lang="en-US" altLang="ko-KR" sz="2000" dirty="0"/>
              <a:t>" </a:t>
            </a:r>
            <a:r>
              <a:rPr lang="ko-KR" altLang="en-US" sz="2000" dirty="0"/>
              <a:t>자동 선별 시스템</a:t>
            </a:r>
          </a:p>
          <a:p>
            <a:pPr marL="0" indent="0">
              <a:buNone/>
            </a:pPr>
            <a:r>
              <a:rPr lang="en-US" altLang="ko-KR" sz="2000" dirty="0"/>
              <a:t>5. "</a:t>
            </a:r>
            <a:r>
              <a:rPr lang="ko-KR" altLang="en-US" sz="2000" dirty="0"/>
              <a:t>실사용 후기 먼저 보기</a:t>
            </a:r>
            <a:r>
              <a:rPr lang="en-US" altLang="ko-KR" sz="2000" dirty="0"/>
              <a:t>" </a:t>
            </a:r>
            <a:r>
              <a:rPr lang="ko-KR" altLang="en-US" sz="2000" dirty="0"/>
              <a:t>필터</a:t>
            </a:r>
          </a:p>
          <a:p>
            <a:pPr marL="0" indent="0">
              <a:buNone/>
            </a:pPr>
            <a:r>
              <a:rPr lang="en-US" altLang="ko-KR" sz="2000" dirty="0"/>
              <a:t>6. "</a:t>
            </a:r>
            <a:r>
              <a:rPr lang="ko-KR" altLang="en-US" sz="2000" dirty="0"/>
              <a:t>상품별 리뷰 유형 자동 </a:t>
            </a:r>
            <a:r>
              <a:rPr lang="ko-KR" altLang="en-US" sz="2000" dirty="0" err="1"/>
              <a:t>태깅</a:t>
            </a:r>
            <a:r>
              <a:rPr lang="ko-KR" altLang="en-US" sz="2000" dirty="0"/>
              <a:t> 시스템</a:t>
            </a:r>
            <a:r>
              <a:rPr lang="en-US" altLang="ko-KR" sz="2000" dirty="0"/>
              <a:t>" </a:t>
            </a:r>
          </a:p>
          <a:p>
            <a:pPr marL="0" indent="0">
              <a:buNone/>
            </a:pPr>
            <a:r>
              <a:rPr lang="en-US" altLang="ko-KR" sz="2000" dirty="0"/>
              <a:t>-&gt; “</a:t>
            </a:r>
            <a:r>
              <a:rPr lang="ko-KR" altLang="en-US" sz="2000" dirty="0"/>
              <a:t>이 상품 리뷰는 ‘재구매 많음’</a:t>
            </a:r>
            <a:r>
              <a:rPr lang="en-US" altLang="ko-KR" sz="2000" dirty="0"/>
              <a:t>, ‘</a:t>
            </a:r>
            <a:r>
              <a:rPr lang="ko-KR" altLang="en-US" sz="2000" dirty="0"/>
              <a:t>양 많음’</a:t>
            </a:r>
            <a:r>
              <a:rPr lang="en-US" altLang="ko-KR" sz="2000" dirty="0"/>
              <a:t>, ‘</a:t>
            </a:r>
            <a:r>
              <a:rPr lang="ko-KR" altLang="en-US" sz="2000" dirty="0"/>
              <a:t>배송 </a:t>
            </a:r>
            <a:r>
              <a:rPr lang="ko-KR" altLang="en-US" sz="2000" dirty="0" err="1"/>
              <a:t>빠름’이</a:t>
            </a:r>
            <a:r>
              <a:rPr lang="ko-KR" altLang="en-US" sz="2000" dirty="0"/>
              <a:t> 많다”</a:t>
            </a:r>
          </a:p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고객 맞춤형 추천 시스템</a:t>
            </a:r>
          </a:p>
          <a:p>
            <a:pPr marL="0" indent="0"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고객 등급제</a:t>
            </a:r>
            <a:r>
              <a:rPr lang="en-US" altLang="ko-KR" sz="2000" dirty="0"/>
              <a:t>(</a:t>
            </a:r>
            <a:r>
              <a:rPr lang="ko-KR" altLang="en-US" sz="2000" dirty="0"/>
              <a:t>당근 온도와 같은 </a:t>
            </a:r>
            <a:r>
              <a:rPr lang="ko-KR" altLang="en-US" sz="2000" dirty="0" err="1"/>
              <a:t>티어</a:t>
            </a:r>
            <a:r>
              <a:rPr lang="ko-KR" altLang="en-US" sz="2000" dirty="0"/>
              <a:t> 제도 등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79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6C23C-BD6D-C231-C42E-4B661BA7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실현 </a:t>
            </a:r>
            <a:r>
              <a:rPr lang="ko-KR" altLang="en-US" dirty="0" err="1"/>
              <a:t>불가능할거같은</a:t>
            </a:r>
            <a:r>
              <a:rPr lang="ko-KR" altLang="en-US" dirty="0"/>
              <a:t>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32E96-8F31-0D52-D875-AA1784CE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4. "</a:t>
            </a:r>
            <a:r>
              <a:rPr lang="ko-KR" altLang="en-US" sz="2400" dirty="0"/>
              <a:t>베스트 후기</a:t>
            </a:r>
            <a:r>
              <a:rPr lang="en-US" altLang="ko-KR" sz="2400" dirty="0"/>
              <a:t>" </a:t>
            </a:r>
            <a:r>
              <a:rPr lang="ko-KR" altLang="en-US" sz="2400" dirty="0"/>
              <a:t>자동 선별 시스템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이미 </a:t>
            </a:r>
            <a:r>
              <a:rPr lang="ko-KR" altLang="en-US" sz="2400" dirty="0" err="1"/>
              <a:t>마켓컬리에</a:t>
            </a:r>
            <a:r>
              <a:rPr lang="ko-KR" altLang="en-US" sz="2400" dirty="0"/>
              <a:t> 베스트 리뷰가 상단에 </a:t>
            </a:r>
            <a:r>
              <a:rPr lang="ko-KR" altLang="en-US" sz="2400" dirty="0" err="1"/>
              <a:t>노출되어있다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도움돼요수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많은것</a:t>
            </a:r>
            <a:r>
              <a:rPr lang="ko-KR" altLang="en-US" sz="2400" dirty="0"/>
              <a:t> 위주나</a:t>
            </a:r>
            <a:r>
              <a:rPr lang="en-US" altLang="ko-KR" sz="2400" dirty="0"/>
              <a:t>, </a:t>
            </a:r>
            <a:r>
              <a:rPr lang="ko-KR" altLang="en-US" sz="2400" dirty="0"/>
              <a:t>실 사용 리뷰 내용 기반으로 </a:t>
            </a:r>
            <a:r>
              <a:rPr lang="ko-KR" altLang="en-US" sz="2400" dirty="0" err="1"/>
              <a:t>노출되는거같다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5. ＂</a:t>
            </a:r>
            <a:r>
              <a:rPr lang="ko-KR" altLang="en-US" sz="2400" dirty="0"/>
              <a:t>실사용 후기 먼저 보기</a:t>
            </a:r>
            <a:r>
              <a:rPr lang="en-US" altLang="ko-KR" sz="2400" dirty="0"/>
              <a:t>＂ </a:t>
            </a:r>
            <a:r>
              <a:rPr lang="ko-KR" altLang="en-US" sz="2400" dirty="0"/>
              <a:t>필터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실용성 </a:t>
            </a:r>
            <a:r>
              <a:rPr lang="ko-KR" altLang="en-US" sz="2400" dirty="0" err="1"/>
              <a:t>없을거같음</a:t>
            </a:r>
            <a:r>
              <a:rPr lang="en-US" altLang="ko-KR" sz="2400" dirty="0"/>
              <a:t>… </a:t>
            </a:r>
          </a:p>
          <a:p>
            <a:r>
              <a:rPr lang="ko-KR" altLang="en-US" sz="2400" dirty="0" err="1"/>
              <a:t>마켓컬리페이지에</a:t>
            </a:r>
            <a:r>
              <a:rPr lang="ko-KR" altLang="en-US" sz="2400" dirty="0"/>
              <a:t> 스크롤 내리면 베스트후기로 실 사용후기가 </a:t>
            </a:r>
            <a:r>
              <a:rPr lang="ko-KR" altLang="en-US" sz="2400" dirty="0" err="1"/>
              <a:t>나오는것같다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 8. </a:t>
            </a:r>
            <a:r>
              <a:rPr lang="ko-KR" altLang="en-US" sz="2400" dirty="0"/>
              <a:t>고객 등급제</a:t>
            </a:r>
            <a:r>
              <a:rPr lang="en-US" altLang="ko-KR" sz="2400" dirty="0"/>
              <a:t>(</a:t>
            </a:r>
            <a:r>
              <a:rPr lang="ko-KR" altLang="en-US" sz="2400" dirty="0"/>
              <a:t>당근 온도와 같은 </a:t>
            </a:r>
            <a:r>
              <a:rPr lang="ko-KR" altLang="en-US" sz="2400" dirty="0" err="1"/>
              <a:t>티어</a:t>
            </a:r>
            <a:r>
              <a:rPr lang="ko-KR" altLang="en-US" sz="2400" dirty="0"/>
              <a:t> 제도 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이미 </a:t>
            </a:r>
            <a:r>
              <a:rPr lang="ko-KR" altLang="en-US" sz="2400" dirty="0" err="1">
                <a:sym typeface="Wingdings" panose="05000000000000000000" pitchFamily="2" charset="2"/>
              </a:rPr>
              <a:t>맴버스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, VVIP, VIP </a:t>
            </a:r>
            <a:r>
              <a:rPr lang="ko-KR" altLang="en-US" sz="2400" dirty="0">
                <a:sym typeface="Wingdings" panose="05000000000000000000" pitchFamily="2" charset="2"/>
              </a:rPr>
              <a:t>등급제도가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509D1-6246-385A-D093-79FB2890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내가 생각한 기능과 </a:t>
            </a:r>
            <a:r>
              <a:rPr lang="ko-KR" altLang="en-US" dirty="0" err="1"/>
              <a:t>실현가능하고</a:t>
            </a:r>
            <a:r>
              <a:rPr lang="ko-KR" altLang="en-US" dirty="0"/>
              <a:t> </a:t>
            </a:r>
            <a:r>
              <a:rPr lang="ko-KR" altLang="en-US" dirty="0" err="1"/>
              <a:t>괜찮을것</a:t>
            </a:r>
            <a:r>
              <a:rPr lang="ko-KR" altLang="en-US" dirty="0"/>
              <a:t> 같은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0E594-A0E8-AD38-D063-7D0BD34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7733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마켓컬리</a:t>
            </a:r>
            <a:r>
              <a:rPr lang="ko-KR" altLang="en-US" sz="2400" dirty="0"/>
              <a:t> 날씨</a:t>
            </a:r>
            <a:r>
              <a:rPr lang="en-US" altLang="ko-KR" sz="2400" dirty="0"/>
              <a:t>·</a:t>
            </a:r>
            <a:r>
              <a:rPr lang="ko-KR" altLang="en-US" sz="2400" dirty="0"/>
              <a:t>계절</a:t>
            </a:r>
            <a:r>
              <a:rPr lang="en-US" altLang="ko-KR" sz="2400" dirty="0"/>
              <a:t>·</a:t>
            </a:r>
            <a:r>
              <a:rPr lang="ko-KR" altLang="en-US" sz="2400" dirty="0"/>
              <a:t>감정 기반 트렌드 분석 시스템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평점 자동화시스템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자동 해시태그 시스템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고객 맞춤형 추천 시스템  </a:t>
            </a:r>
            <a:r>
              <a:rPr lang="en-US" altLang="ko-KR" sz="2400" dirty="0"/>
              <a:t>---&gt; </a:t>
            </a:r>
            <a:r>
              <a:rPr lang="ko-KR" altLang="en-US" sz="2400" dirty="0"/>
              <a:t>데이터 수집하기 어려워서 다른 </a:t>
            </a:r>
            <a:r>
              <a:rPr lang="ko-KR" altLang="en-US" sz="2400" dirty="0" err="1"/>
              <a:t>플렛폼</a:t>
            </a:r>
            <a:r>
              <a:rPr lang="ko-KR" altLang="en-US" sz="2400" dirty="0"/>
              <a:t> 데이터를 가져와서 추정하면 가능</a:t>
            </a:r>
            <a:r>
              <a:rPr lang="en-US" altLang="ko-KR" sz="2400" dirty="0"/>
              <a:t>.  (EX </a:t>
            </a:r>
            <a:r>
              <a:rPr lang="ko-KR" altLang="en-US" sz="2400" dirty="0" err="1"/>
              <a:t>라이브커머스</a:t>
            </a:r>
            <a:r>
              <a:rPr lang="en-US" altLang="ko-KR" sz="2400" dirty="0"/>
              <a:t>) </a:t>
            </a:r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데이터 수집하기 </a:t>
            </a:r>
            <a:r>
              <a:rPr lang="ko-KR" altLang="en-US" sz="2400" dirty="0" err="1"/>
              <a:t>어려운이유</a:t>
            </a:r>
            <a:r>
              <a:rPr lang="ko-KR" altLang="en-US" sz="2400" dirty="0"/>
              <a:t> </a:t>
            </a:r>
            <a:r>
              <a:rPr lang="en-US" altLang="ko-KR" sz="2400" dirty="0"/>
              <a:t>--&gt;</a:t>
            </a:r>
            <a:r>
              <a:rPr lang="ko-KR" altLang="en-US" sz="2400" dirty="0"/>
              <a:t>구매 이력</a:t>
            </a:r>
            <a:r>
              <a:rPr lang="en-US" altLang="ko-KR" sz="2400" dirty="0"/>
              <a:t>, </a:t>
            </a:r>
            <a:r>
              <a:rPr lang="ko-KR" altLang="en-US" sz="2400" dirty="0"/>
              <a:t>리뷰 작성 이력</a:t>
            </a:r>
            <a:r>
              <a:rPr lang="en-US" altLang="ko-KR" sz="2400" dirty="0"/>
              <a:t>, </a:t>
            </a:r>
            <a:r>
              <a:rPr lang="ko-KR" altLang="en-US" sz="2400" dirty="0"/>
              <a:t>클릭 로그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</a:t>
            </a:r>
            <a:r>
              <a:rPr lang="en-US" altLang="ko-KR" sz="2400" dirty="0"/>
              <a:t>/</a:t>
            </a:r>
            <a:r>
              <a:rPr lang="ko-KR" altLang="en-US" sz="2400" dirty="0"/>
              <a:t>요일  구매이력 로그는 </a:t>
            </a:r>
            <a:r>
              <a:rPr lang="ko-KR" altLang="en-US" sz="2400" dirty="0" err="1"/>
              <a:t>수집불가능함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콘텐츠 리뷰 기반 추천 시스템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리뷰 태그 자동화시스템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82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날씨·계절·감정 기반 트렌드 분석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r>
              <a:rPr lang="ko-KR" altLang="en-US" dirty="0"/>
              <a:t>날씨</a:t>
            </a:r>
            <a:r>
              <a:rPr lang="en-US" altLang="ko-KR" dirty="0"/>
              <a:t>/</a:t>
            </a:r>
            <a:r>
              <a:rPr lang="ko-KR" altLang="en-US" dirty="0"/>
              <a:t>계절 변화에 따라 상품에 대한 리뷰 감정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수요 흐름이 어떻게 달라지는지 분석하고</a:t>
            </a:r>
            <a:r>
              <a:rPr lang="en-US" altLang="ko-KR" dirty="0"/>
              <a:t>,</a:t>
            </a:r>
            <a:r>
              <a:rPr lang="ko-KR" altLang="en-US" dirty="0"/>
              <a:t>이를 기반으로 상품 추천</a:t>
            </a:r>
            <a:r>
              <a:rPr lang="en-US" altLang="ko-KR" dirty="0"/>
              <a:t>, </a:t>
            </a:r>
            <a:r>
              <a:rPr lang="ko-KR" altLang="en-US" dirty="0"/>
              <a:t>마케팅 타이밍</a:t>
            </a:r>
            <a:r>
              <a:rPr lang="en-US" altLang="ko-KR" dirty="0"/>
              <a:t>, </a:t>
            </a:r>
            <a:r>
              <a:rPr lang="ko-KR" altLang="en-US" dirty="0"/>
              <a:t>해시태그 자동 생성</a:t>
            </a:r>
            <a:r>
              <a:rPr lang="en-US" altLang="ko-KR" dirty="0"/>
              <a:t>, </a:t>
            </a:r>
            <a:r>
              <a:rPr lang="ko-KR" altLang="en-US" dirty="0"/>
              <a:t>할인 전략 등에 적용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7602C-6CBB-9EAA-3265-679F4F22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데이터 수집 </a:t>
            </a:r>
            <a:r>
              <a:rPr lang="en-US" altLang="ko-KR" dirty="0"/>
              <a:t>Layer</a:t>
            </a:r>
          </a:p>
          <a:p>
            <a:r>
              <a:rPr lang="ko-KR" altLang="en-US" dirty="0"/>
              <a:t>항목	설명	수집 방법</a:t>
            </a:r>
          </a:p>
          <a:p>
            <a:r>
              <a:rPr lang="ko-KR" altLang="en-US" dirty="0"/>
              <a:t>리뷰 데이터	텍스트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카테고리	</a:t>
            </a:r>
            <a:r>
              <a:rPr lang="ko-KR" altLang="en-US" dirty="0" err="1"/>
              <a:t>마켓컬리</a:t>
            </a:r>
            <a:r>
              <a:rPr lang="ko-KR" altLang="en-US" dirty="0"/>
              <a:t> 웹 </a:t>
            </a:r>
            <a:r>
              <a:rPr lang="ko-KR" altLang="en-US" dirty="0" err="1"/>
              <a:t>크롤링</a:t>
            </a:r>
            <a:endParaRPr lang="ko-KR" altLang="en-US" dirty="0"/>
          </a:p>
          <a:p>
            <a:r>
              <a:rPr lang="ko-KR" altLang="en-US" dirty="0"/>
              <a:t>날씨 데이터	날짜별 기온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습도	기상청 동네예보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계절</a:t>
            </a:r>
            <a:r>
              <a:rPr lang="en-US" altLang="ko-KR" dirty="0"/>
              <a:t>/</a:t>
            </a:r>
            <a:r>
              <a:rPr lang="ko-KR" altLang="en-US" dirty="0"/>
              <a:t>시간	날짜 기반으로 요일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공휴일 여부 분류	</a:t>
            </a:r>
            <a:r>
              <a:rPr lang="en-US" altLang="ko-KR" dirty="0"/>
              <a:t>datetime </a:t>
            </a:r>
            <a:r>
              <a:rPr lang="ko-KR" altLang="en-US" dirty="0"/>
              <a:t>모듈</a:t>
            </a:r>
          </a:p>
          <a:p>
            <a:r>
              <a:rPr lang="ko-KR" altLang="en-US" dirty="0"/>
              <a:t>상품 정보	카테고리</a:t>
            </a:r>
            <a:r>
              <a:rPr lang="en-US" altLang="ko-KR" dirty="0"/>
              <a:t>, </a:t>
            </a:r>
            <a:r>
              <a:rPr lang="ko-KR" altLang="en-US" dirty="0"/>
              <a:t>판매 시점 등	같이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판매시점 </a:t>
            </a:r>
            <a:r>
              <a:rPr lang="en-US" altLang="ko-KR" dirty="0"/>
              <a:t>-&gt; </a:t>
            </a:r>
            <a:r>
              <a:rPr lang="ko-KR" altLang="en-US" dirty="0"/>
              <a:t>리뷰 최초 작성일 </a:t>
            </a:r>
            <a:r>
              <a:rPr lang="en-US" altLang="ko-KR" dirty="0"/>
              <a:t>= </a:t>
            </a:r>
            <a:r>
              <a:rPr lang="ko-KR" altLang="en-US" dirty="0"/>
              <a:t>유사 판매 시작일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6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평점 자동화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별점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마켓컬리</a:t>
            </a:r>
            <a:r>
              <a:rPr dirty="0"/>
              <a:t> </a:t>
            </a:r>
            <a:r>
              <a:rPr dirty="0" err="1"/>
              <a:t>리뷰에</a:t>
            </a:r>
            <a:r>
              <a:rPr dirty="0"/>
              <a:t> </a:t>
            </a:r>
            <a:r>
              <a:rPr dirty="0" err="1"/>
              <a:t>외부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평점을</a:t>
            </a:r>
            <a:r>
              <a:rPr dirty="0"/>
              <a:t> </a:t>
            </a:r>
            <a:r>
              <a:rPr dirty="0" err="1"/>
              <a:t>간접</a:t>
            </a:r>
            <a:r>
              <a:rPr dirty="0"/>
              <a:t> </a:t>
            </a:r>
            <a:r>
              <a:rPr dirty="0" err="1"/>
              <a:t>라벨로</a:t>
            </a:r>
            <a:r>
              <a:rPr dirty="0"/>
              <a:t> </a:t>
            </a:r>
            <a:r>
              <a:rPr dirty="0" err="1"/>
              <a:t>사용</a:t>
            </a:r>
            <a:r>
              <a:rPr dirty="0"/>
              <a:t> → KoBERT, </a:t>
            </a:r>
            <a:r>
              <a:rPr dirty="0" err="1"/>
              <a:t>LightGBM으로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 </a:t>
            </a:r>
            <a:r>
              <a:rPr dirty="0" err="1"/>
              <a:t>예측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감정</a:t>
            </a:r>
            <a:r>
              <a:rPr dirty="0"/>
              <a:t> vs </a:t>
            </a:r>
            <a:r>
              <a:rPr dirty="0" err="1"/>
              <a:t>예측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 </a:t>
            </a:r>
            <a:r>
              <a:rPr dirty="0" err="1"/>
              <a:t>불일치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탐지</a:t>
            </a:r>
            <a:r>
              <a:rPr dirty="0"/>
              <a:t> → </a:t>
            </a:r>
            <a:r>
              <a:rPr dirty="0" err="1"/>
              <a:t>조작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탐색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  <a:p>
            <a:pPr>
              <a:spcAft>
                <a:spcPts val="500"/>
              </a:spcAft>
            </a:pPr>
            <a:r>
              <a:rPr dirty="0"/>
              <a:t>탭 </a:t>
            </a:r>
            <a:r>
              <a:rPr dirty="0" err="1"/>
              <a:t>구성</a:t>
            </a:r>
            <a:r>
              <a:rPr dirty="0"/>
              <a:t>: </a:t>
            </a:r>
            <a:r>
              <a:rPr dirty="0" err="1"/>
              <a:t>조작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탐지</a:t>
            </a:r>
            <a:r>
              <a:rPr dirty="0"/>
              <a:t>, </a:t>
            </a:r>
            <a:r>
              <a:rPr dirty="0" err="1"/>
              <a:t>상품별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/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, </a:t>
            </a:r>
            <a:r>
              <a:rPr dirty="0" err="1"/>
              <a:t>시계열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, </a:t>
            </a:r>
            <a:r>
              <a:rPr dirty="0" err="1"/>
              <a:t>필터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시각화</a:t>
            </a:r>
            <a:r>
              <a:rPr dirty="0"/>
              <a:t>: </a:t>
            </a:r>
            <a:r>
              <a:rPr dirty="0" err="1"/>
              <a:t>조작리뷰</a:t>
            </a:r>
            <a:r>
              <a:rPr dirty="0"/>
              <a:t> </a:t>
            </a:r>
            <a:r>
              <a:rPr dirty="0" err="1"/>
              <a:t>분포</a:t>
            </a:r>
            <a:r>
              <a:rPr dirty="0"/>
              <a:t>, </a:t>
            </a:r>
            <a:r>
              <a:rPr dirty="0" err="1"/>
              <a:t>상품별</a:t>
            </a:r>
            <a:r>
              <a:rPr dirty="0"/>
              <a:t> </a:t>
            </a:r>
            <a:r>
              <a:rPr dirty="0" err="1"/>
              <a:t>히트맵</a:t>
            </a:r>
            <a:r>
              <a:rPr dirty="0"/>
              <a:t>, </a:t>
            </a:r>
            <a:r>
              <a:rPr dirty="0" err="1"/>
              <a:t>평점감정</a:t>
            </a:r>
            <a:r>
              <a:rPr dirty="0"/>
              <a:t> </a:t>
            </a:r>
            <a:r>
              <a:rPr dirty="0" err="1"/>
              <a:t>산점도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E7097-44FC-EBFB-B752-95EC32E9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637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[1] </a:t>
            </a:r>
            <a:r>
              <a:rPr lang="ko-KR" altLang="en-US" dirty="0"/>
              <a:t>리뷰 텍스트 수집 및 가짜 라벨 생성</a:t>
            </a:r>
          </a:p>
          <a:p>
            <a:r>
              <a:rPr lang="en-US" altLang="ko-KR" dirty="0"/>
              <a:t>[2] </a:t>
            </a:r>
            <a:r>
              <a:rPr lang="ko-KR" altLang="en-US" dirty="0"/>
              <a:t>감정 분석 및 피처 생성</a:t>
            </a:r>
          </a:p>
          <a:p>
            <a:r>
              <a:rPr lang="en-US" altLang="ko-KR" dirty="0"/>
              <a:t>[3] </a:t>
            </a:r>
            <a:r>
              <a:rPr lang="ko-KR" altLang="en-US" dirty="0"/>
              <a:t>평점 예측 모델 학습 </a:t>
            </a:r>
            <a:r>
              <a:rPr lang="en-US" altLang="ko-KR" dirty="0"/>
              <a:t>(</a:t>
            </a:r>
            <a:r>
              <a:rPr lang="ko-KR" altLang="en-US" dirty="0"/>
              <a:t>분류 또는 회귀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[4] </a:t>
            </a:r>
            <a:r>
              <a:rPr lang="ko-KR" altLang="en-US" dirty="0"/>
              <a:t>조작 리뷰 탐지 </a:t>
            </a:r>
            <a:r>
              <a:rPr lang="en-US" altLang="ko-KR" dirty="0"/>
              <a:t>(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감정 불일치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[5] </a:t>
            </a:r>
            <a:r>
              <a:rPr lang="ko-KR" altLang="en-US" dirty="0"/>
              <a:t>결과 시각화 및 활용</a:t>
            </a:r>
          </a:p>
          <a:p>
            <a:endParaRPr lang="ko-KR" altLang="en-US" dirty="0"/>
          </a:p>
          <a:p>
            <a:r>
              <a:rPr lang="ko-KR" altLang="en-US" dirty="0"/>
              <a:t>리뷰 데이터 수집 </a:t>
            </a:r>
            <a:r>
              <a:rPr lang="en-US" altLang="ko-KR" dirty="0"/>
              <a:t>&amp; </a:t>
            </a:r>
            <a:r>
              <a:rPr lang="ko-KR" altLang="en-US" dirty="0"/>
              <a:t>평점 </a:t>
            </a:r>
            <a:r>
              <a:rPr lang="ko-KR" altLang="en-US" dirty="0" err="1"/>
              <a:t>라벨링</a:t>
            </a:r>
            <a:endParaRPr lang="ko-KR" altLang="en-US" dirty="0"/>
          </a:p>
          <a:p>
            <a:r>
              <a:rPr lang="ko-KR" altLang="en-US" dirty="0" err="1"/>
              <a:t>마켓컬리에서</a:t>
            </a:r>
            <a:r>
              <a:rPr lang="ko-KR" altLang="en-US" dirty="0"/>
              <a:t> 직접 </a:t>
            </a:r>
            <a:r>
              <a:rPr lang="ko-KR" altLang="en-US" dirty="0" err="1"/>
              <a:t>별점은</a:t>
            </a:r>
            <a:r>
              <a:rPr lang="ko-KR" altLang="en-US" dirty="0"/>
              <a:t> 없지만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같은 상품이 </a:t>
            </a:r>
            <a:r>
              <a:rPr lang="ko-KR" altLang="en-US" dirty="0" err="1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11</a:t>
            </a:r>
            <a:r>
              <a:rPr lang="ko-KR" altLang="en-US" dirty="0"/>
              <a:t>번가</a:t>
            </a:r>
            <a:r>
              <a:rPr lang="en-US" altLang="ko-KR" dirty="0"/>
              <a:t>, </a:t>
            </a:r>
            <a:r>
              <a:rPr lang="ko-KR" altLang="en-US" dirty="0" err="1"/>
              <a:t>라이브커머스</a:t>
            </a:r>
            <a:r>
              <a:rPr lang="ko-KR" altLang="en-US" dirty="0"/>
              <a:t> 등 존재하면 → 해당 사이트 리뷰와 평점을 수집하여 간접 라벨로 사용 가능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43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1800</Words>
  <Application>Microsoft Office PowerPoint</Application>
  <PresentationFormat>화면 슬라이드 쇼(4:3)</PresentationFormat>
  <Paragraphs>228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함초롬바탕</vt:lpstr>
      <vt:lpstr>Arial</vt:lpstr>
      <vt:lpstr>Calibri</vt:lpstr>
      <vt:lpstr>Wingdings</vt:lpstr>
      <vt:lpstr>Office Theme</vt:lpstr>
      <vt:lpstr>마켓컬리 리뷰 데이터 기반 마케팅 전략 및 기능 제안</vt:lpstr>
      <vt:lpstr>프로젝트 개요</vt:lpstr>
      <vt:lpstr>지금까지 나온 아이디어</vt:lpstr>
      <vt:lpstr>실현 불가능할거같은 아이디어</vt:lpstr>
      <vt:lpstr>결론: 내가 생각한 기능과 실현가능하고 괜찮을것 같은 기능</vt:lpstr>
      <vt:lpstr>1. 날씨·계절·감정 기반 트렌드 분석 시스템</vt:lpstr>
      <vt:lpstr>PowerPoint 프레젠테이션</vt:lpstr>
      <vt:lpstr>2. 평점 자동화 시스템</vt:lpstr>
      <vt:lpstr>PowerPoint 프레젠테이션</vt:lpstr>
      <vt:lpstr>PowerPoint 프레젠테이션</vt:lpstr>
      <vt:lpstr>PowerPoint 프레젠테이션</vt:lpstr>
      <vt:lpstr>3. 자동 해시태그 생성 시스템</vt:lpstr>
      <vt:lpstr>PowerPoint 프레젠테이션</vt:lpstr>
      <vt:lpstr>4. 고객 맞춤형 추천 시스템 (라이브커머스 기반)</vt:lpstr>
      <vt:lpstr>6. 시간대 기반 맞춤 추천 시스템</vt:lpstr>
      <vt:lpstr>PowerPoint 프레젠테이션</vt:lpstr>
      <vt:lpstr>PowerPoint 프레젠테이션</vt:lpstr>
      <vt:lpstr>PowerPoint 프레젠테이션</vt:lpstr>
      <vt:lpstr>7. 마켓컬리 멤버십 제도 요약</vt:lpstr>
      <vt:lpstr>8. 리뷰 태그 자동화 시스템</vt:lpstr>
      <vt:lpstr>9. 리뷰 보상 + 행동 분석 시스템</vt:lpstr>
      <vt:lpstr>10. 콘텐츠 리뷰 기반 추천 시스템</vt:lpstr>
      <vt:lpstr>PowerPoint 프레젠테이션</vt:lpstr>
      <vt:lpstr>강사님 피드백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cheolgi kim</cp:lastModifiedBy>
  <cp:revision>3</cp:revision>
  <dcterms:created xsi:type="dcterms:W3CDTF">2013-01-27T09:14:16Z</dcterms:created>
  <dcterms:modified xsi:type="dcterms:W3CDTF">2025-05-20T08:09:58Z</dcterms:modified>
  <cp:category/>
</cp:coreProperties>
</file>