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BA695-3E78-4325-9F00-5B468E3E0A4B}" v="6" dt="2021-06-21T09:25:2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an Singh" userId="6e7eae59552a3f13" providerId="LiveId" clId="{6E4BA695-3E78-4325-9F00-5B468E3E0A4B}"/>
    <pc:docChg chg="undo custSel addSld delSld modSld sldOrd">
      <pc:chgData name="Kundan Singh" userId="6e7eae59552a3f13" providerId="LiveId" clId="{6E4BA695-3E78-4325-9F00-5B468E3E0A4B}" dt="2021-06-23T07:19:21.092" v="1923" actId="20577"/>
      <pc:docMkLst>
        <pc:docMk/>
      </pc:docMkLst>
      <pc:sldChg chg="modSp mod">
        <pc:chgData name="Kundan Singh" userId="6e7eae59552a3f13" providerId="LiveId" clId="{6E4BA695-3E78-4325-9F00-5B468E3E0A4B}" dt="2021-06-23T07:19:21.092" v="1923" actId="20577"/>
        <pc:sldMkLst>
          <pc:docMk/>
          <pc:sldMk cId="1634558055" sldId="258"/>
        </pc:sldMkLst>
        <pc:spChg chg="mod">
          <ac:chgData name="Kundan Singh" userId="6e7eae59552a3f13" providerId="LiveId" clId="{6E4BA695-3E78-4325-9F00-5B468E3E0A4B}" dt="2021-06-23T07:19:21.092" v="1923" actId="20577"/>
          <ac:spMkLst>
            <pc:docMk/>
            <pc:sldMk cId="1634558055" sldId="258"/>
            <ac:spMk id="3" creationId="{D5091B6C-E8B4-4B9C-9034-92CBA93DA025}"/>
          </ac:spMkLst>
        </pc:spChg>
      </pc:sldChg>
      <pc:sldChg chg="addSp delSp modSp mod">
        <pc:chgData name="Kundan Singh" userId="6e7eae59552a3f13" providerId="LiveId" clId="{6E4BA695-3E78-4325-9F00-5B468E3E0A4B}" dt="2021-06-21T09:09:54.637" v="1166" actId="113"/>
        <pc:sldMkLst>
          <pc:docMk/>
          <pc:sldMk cId="961151536" sldId="261"/>
        </pc:sldMkLst>
        <pc:spChg chg="mod">
          <ac:chgData name="Kundan Singh" userId="6e7eae59552a3f13" providerId="LiveId" clId="{6E4BA695-3E78-4325-9F00-5B468E3E0A4B}" dt="2021-06-21T09:09:54.637" v="1166" actId="113"/>
          <ac:spMkLst>
            <pc:docMk/>
            <pc:sldMk cId="961151536" sldId="261"/>
            <ac:spMk id="3" creationId="{453FEB00-8000-4402-8CEE-268689C8094A}"/>
          </ac:spMkLst>
        </pc:spChg>
        <pc:spChg chg="add del mod">
          <ac:chgData name="Kundan Singh" userId="6e7eae59552a3f13" providerId="LiveId" clId="{6E4BA695-3E78-4325-9F00-5B468E3E0A4B}" dt="2021-06-21T08:27:15.170" v="726"/>
          <ac:spMkLst>
            <pc:docMk/>
            <pc:sldMk cId="961151536" sldId="261"/>
            <ac:spMk id="4" creationId="{AEA71E88-87C3-4F5D-8C64-3E5EB2CB1DC1}"/>
          </ac:spMkLst>
        </pc:spChg>
        <pc:spChg chg="add mod">
          <ac:chgData name="Kundan Singh" userId="6e7eae59552a3f13" providerId="LiveId" clId="{6E4BA695-3E78-4325-9F00-5B468E3E0A4B}" dt="2021-06-21T09:06:19.024" v="1126" actId="20577"/>
          <ac:spMkLst>
            <pc:docMk/>
            <pc:sldMk cId="961151536" sldId="261"/>
            <ac:spMk id="5" creationId="{BE91F2EF-1291-42F2-9E08-CFFBDE2A9A80}"/>
          </ac:spMkLst>
        </pc:spChg>
        <pc:picChg chg="add mod">
          <ac:chgData name="Kundan Singh" userId="6e7eae59552a3f13" providerId="LiveId" clId="{6E4BA695-3E78-4325-9F00-5B468E3E0A4B}" dt="2021-06-21T09:06:14.729" v="1118" actId="14100"/>
          <ac:picMkLst>
            <pc:docMk/>
            <pc:sldMk cId="961151536" sldId="261"/>
            <ac:picMk id="7" creationId="{CF4AF722-234F-4D5D-8F8F-A188C187E5EC}"/>
          </ac:picMkLst>
        </pc:picChg>
      </pc:sldChg>
      <pc:sldChg chg="addSp modSp mod">
        <pc:chgData name="Kundan Singh" userId="6e7eae59552a3f13" providerId="LiveId" clId="{6E4BA695-3E78-4325-9F00-5B468E3E0A4B}" dt="2021-06-21T09:50:05.364" v="1914" actId="20577"/>
        <pc:sldMkLst>
          <pc:docMk/>
          <pc:sldMk cId="1946660198" sldId="262"/>
        </pc:sldMkLst>
        <pc:spChg chg="mod">
          <ac:chgData name="Kundan Singh" userId="6e7eae59552a3f13" providerId="LiveId" clId="{6E4BA695-3E78-4325-9F00-5B468E3E0A4B}" dt="2021-06-21T09:30:58.928" v="1551" actId="1076"/>
          <ac:spMkLst>
            <pc:docMk/>
            <pc:sldMk cId="1946660198" sldId="262"/>
            <ac:spMk id="3" creationId="{4076D236-5AD2-4B4E-B479-77F0B47B976D}"/>
          </ac:spMkLst>
        </pc:spChg>
        <pc:spChg chg="add mod">
          <ac:chgData name="Kundan Singh" userId="6e7eae59552a3f13" providerId="LiveId" clId="{6E4BA695-3E78-4325-9F00-5B468E3E0A4B}" dt="2021-06-21T09:50:05.364" v="1914" actId="20577"/>
          <ac:spMkLst>
            <pc:docMk/>
            <pc:sldMk cId="1946660198" sldId="262"/>
            <ac:spMk id="4" creationId="{57E6AEA9-B092-49ED-9551-255AB35E8717}"/>
          </ac:spMkLst>
        </pc:spChg>
      </pc:sldChg>
      <pc:sldChg chg="addSp delSp modSp mod ord">
        <pc:chgData name="Kundan Singh" userId="6e7eae59552a3f13" providerId="LiveId" clId="{6E4BA695-3E78-4325-9F00-5B468E3E0A4B}" dt="2021-06-21T08:29:29.151" v="736" actId="1076"/>
        <pc:sldMkLst>
          <pc:docMk/>
          <pc:sldMk cId="2615303113" sldId="263"/>
        </pc:sldMkLst>
        <pc:spChg chg="mod">
          <ac:chgData name="Kundan Singh" userId="6e7eae59552a3f13" providerId="LiveId" clId="{6E4BA695-3E78-4325-9F00-5B468E3E0A4B}" dt="2021-06-21T08:29:29.151" v="736" actId="1076"/>
          <ac:spMkLst>
            <pc:docMk/>
            <pc:sldMk cId="2615303113" sldId="263"/>
            <ac:spMk id="2" creationId="{9E1E913A-C54A-439D-AC61-4CC777E1D5DE}"/>
          </ac:spMkLst>
        </pc:spChg>
        <pc:spChg chg="del mod">
          <ac:chgData name="Kundan Singh" userId="6e7eae59552a3f13" providerId="LiveId" clId="{6E4BA695-3E78-4325-9F00-5B468E3E0A4B}" dt="2021-06-21T06:42:37.075" v="172" actId="478"/>
          <ac:spMkLst>
            <pc:docMk/>
            <pc:sldMk cId="2615303113" sldId="263"/>
            <ac:spMk id="3" creationId="{F232EB51-AFC4-4DFE-B113-60579D446D92}"/>
          </ac:spMkLst>
        </pc:spChg>
        <pc:spChg chg="add mod">
          <ac:chgData name="Kundan Singh" userId="6e7eae59552a3f13" providerId="LiveId" clId="{6E4BA695-3E78-4325-9F00-5B468E3E0A4B}" dt="2021-06-21T08:29:13.704" v="734" actId="1076"/>
          <ac:spMkLst>
            <pc:docMk/>
            <pc:sldMk cId="2615303113" sldId="263"/>
            <ac:spMk id="6" creationId="{79681186-1F61-4EC5-A26F-F4086D2FF732}"/>
          </ac:spMkLst>
        </pc:spChg>
        <pc:spChg chg="mod">
          <ac:chgData name="Kundan Singh" userId="6e7eae59552a3f13" providerId="LiveId" clId="{6E4BA695-3E78-4325-9F00-5B468E3E0A4B}" dt="2021-06-21T08:28:53.686" v="730" actId="14100"/>
          <ac:spMkLst>
            <pc:docMk/>
            <pc:sldMk cId="2615303113" sldId="263"/>
            <ac:spMk id="11" creationId="{0B8AFB3C-70A2-4CCB-8875-F7106EA5692A}"/>
          </ac:spMkLst>
        </pc:spChg>
        <pc:spChg chg="del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34" creationId="{8181FC64-B306-4821-98E2-780662EFC486}"/>
          </ac:spMkLst>
        </pc:spChg>
        <pc:spChg chg="del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36" creationId="{5871FC61-DD4E-47D4-81FD-8A7E7D12B371}"/>
          </ac:spMkLst>
        </pc:spChg>
        <pc:spChg chg="del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38" creationId="{8B598134-D292-43E6-9C55-117198046913}"/>
          </ac:spMkLst>
        </pc:spChg>
        <pc:spChg chg="del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40" creationId="{829A1E2C-5AC8-40FC-99E9-832069D39792}"/>
          </ac:spMkLst>
        </pc:spChg>
        <pc:spChg chg="add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45" creationId="{49BB7E9A-6937-4BF0-9F51-A20F197B550F}"/>
          </ac:spMkLst>
        </pc:spChg>
        <pc:spChg chg="add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47" creationId="{E0939753-89D7-48A8-8441-B9FF25CE8A7E}"/>
          </ac:spMkLst>
        </pc:spChg>
        <pc:spChg chg="add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49" creationId="{9F5CCFC5-858F-4B45-9B10-D49DD0280D20}"/>
          </ac:spMkLst>
        </pc:spChg>
        <pc:spChg chg="add">
          <ac:chgData name="Kundan Singh" userId="6e7eae59552a3f13" providerId="LiveId" clId="{6E4BA695-3E78-4325-9F00-5B468E3E0A4B}" dt="2021-06-21T08:28:24.597" v="727" actId="26606"/>
          <ac:spMkLst>
            <pc:docMk/>
            <pc:sldMk cId="2615303113" sldId="263"/>
            <ac:spMk id="51" creationId="{2348ECDC-D455-4B71-90F6-2ECC12B7983B}"/>
          </ac:spMkLst>
        </pc:spChg>
        <pc:picChg chg="add mod">
          <ac:chgData name="Kundan Singh" userId="6e7eae59552a3f13" providerId="LiveId" clId="{6E4BA695-3E78-4325-9F00-5B468E3E0A4B}" dt="2021-06-21T08:28:24.597" v="727" actId="26606"/>
          <ac:picMkLst>
            <pc:docMk/>
            <pc:sldMk cId="2615303113" sldId="263"/>
            <ac:picMk id="5" creationId="{185EBE51-36FF-4E5C-B556-DB9D86B8F89B}"/>
          </ac:picMkLst>
        </pc:picChg>
        <pc:picChg chg="del">
          <ac:chgData name="Kundan Singh" userId="6e7eae59552a3f13" providerId="LiveId" clId="{6E4BA695-3E78-4325-9F00-5B468E3E0A4B}" dt="2021-06-21T06:39:57.757" v="134" actId="478"/>
          <ac:picMkLst>
            <pc:docMk/>
            <pc:sldMk cId="2615303113" sldId="263"/>
            <ac:picMk id="9" creationId="{C6E60C1A-554C-4DE4-89D7-54CB241185BB}"/>
          </ac:picMkLst>
        </pc:picChg>
      </pc:sldChg>
      <pc:sldChg chg="del">
        <pc:chgData name="Kundan Singh" userId="6e7eae59552a3f13" providerId="LiveId" clId="{6E4BA695-3E78-4325-9F00-5B468E3E0A4B}" dt="2021-06-21T08:00:12.534" v="227" actId="2696"/>
        <pc:sldMkLst>
          <pc:docMk/>
          <pc:sldMk cId="2675603665" sldId="264"/>
        </pc:sldMkLst>
      </pc:sldChg>
      <pc:sldChg chg="addSp modSp mod setBg">
        <pc:chgData name="Kundan Singh" userId="6e7eae59552a3f13" providerId="LiveId" clId="{6E4BA695-3E78-4325-9F00-5B468E3E0A4B}" dt="2021-06-21T09:44:24.420" v="1863" actId="27636"/>
        <pc:sldMkLst>
          <pc:docMk/>
          <pc:sldMk cId="1599803608" sldId="265"/>
        </pc:sldMkLst>
        <pc:spChg chg="mod">
          <ac:chgData name="Kundan Singh" userId="6e7eae59552a3f13" providerId="LiveId" clId="{6E4BA695-3E78-4325-9F00-5B468E3E0A4B}" dt="2021-06-21T09:44:02.900" v="1854" actId="14100"/>
          <ac:spMkLst>
            <pc:docMk/>
            <pc:sldMk cId="1599803608" sldId="265"/>
            <ac:spMk id="2" creationId="{7EC3EFFE-CD4F-4C8B-B861-63B688F05DB1}"/>
          </ac:spMkLst>
        </pc:spChg>
        <pc:spChg chg="mod">
          <ac:chgData name="Kundan Singh" userId="6e7eae59552a3f13" providerId="LiveId" clId="{6E4BA695-3E78-4325-9F00-5B468E3E0A4B}" dt="2021-06-21T09:44:24.420" v="1863" actId="27636"/>
          <ac:spMkLst>
            <pc:docMk/>
            <pc:sldMk cId="1599803608" sldId="265"/>
            <ac:spMk id="3" creationId="{CACEA271-50EA-4CFD-AA95-1E8AA514EC57}"/>
          </ac:spMkLst>
        </pc:spChg>
        <pc:spChg chg="add">
          <ac:chgData name="Kundan Singh" userId="6e7eae59552a3f13" providerId="LiveId" clId="{6E4BA695-3E78-4325-9F00-5B468E3E0A4B}" dt="2021-06-21T09:41:08.081" v="1820" actId="26606"/>
          <ac:spMkLst>
            <pc:docMk/>
            <pc:sldMk cId="1599803608" sldId="265"/>
            <ac:spMk id="8" creationId="{47FC6A8B-34F9-40FB-AA2D-E34168F52850}"/>
          </ac:spMkLst>
        </pc:spChg>
        <pc:grpChg chg="add">
          <ac:chgData name="Kundan Singh" userId="6e7eae59552a3f13" providerId="LiveId" clId="{6E4BA695-3E78-4325-9F00-5B468E3E0A4B}" dt="2021-06-21T09:41:08.081" v="1820" actId="26606"/>
          <ac:grpSpMkLst>
            <pc:docMk/>
            <pc:sldMk cId="1599803608" sldId="265"/>
            <ac:grpSpMk id="10" creationId="{D4D684F8-91BF-481C-A965-722756A383D0}"/>
          </ac:grpSpMkLst>
        </pc:grpChg>
      </pc:sldChg>
      <pc:sldChg chg="addSp delSp modSp mod setBg">
        <pc:chgData name="Kundan Singh" userId="6e7eae59552a3f13" providerId="LiveId" clId="{6E4BA695-3E78-4325-9F00-5B468E3E0A4B}" dt="2021-06-23T06:13:23.474" v="1921" actId="5793"/>
        <pc:sldMkLst>
          <pc:docMk/>
          <pc:sldMk cId="1340096796" sldId="266"/>
        </pc:sldMkLst>
        <pc:spChg chg="mod">
          <ac:chgData name="Kundan Singh" userId="6e7eae59552a3f13" providerId="LiveId" clId="{6E4BA695-3E78-4325-9F00-5B468E3E0A4B}" dt="2021-06-21T09:45:02.524" v="1876" actId="20577"/>
          <ac:spMkLst>
            <pc:docMk/>
            <pc:sldMk cId="1340096796" sldId="266"/>
            <ac:spMk id="2" creationId="{EA6962D9-DA40-4BA6-8D14-16D9665ACB48}"/>
          </ac:spMkLst>
        </pc:spChg>
        <pc:spChg chg="mod">
          <ac:chgData name="Kundan Singh" userId="6e7eae59552a3f13" providerId="LiveId" clId="{6E4BA695-3E78-4325-9F00-5B468E3E0A4B}" dt="2021-06-23T06:13:23.474" v="1921" actId="5793"/>
          <ac:spMkLst>
            <pc:docMk/>
            <pc:sldMk cId="1340096796" sldId="266"/>
            <ac:spMk id="3" creationId="{9367F14B-005E-46DE-8692-DFA94C9E4DB6}"/>
          </ac:spMkLst>
        </pc:spChg>
        <pc:spChg chg="add del">
          <ac:chgData name="Kundan Singh" userId="6e7eae59552a3f13" providerId="LiveId" clId="{6E4BA695-3E78-4325-9F00-5B468E3E0A4B}" dt="2021-06-21T09:44:42.641" v="1865" actId="26606"/>
          <ac:spMkLst>
            <pc:docMk/>
            <pc:sldMk cId="1340096796" sldId="266"/>
            <ac:spMk id="8" creationId="{47FC6A8B-34F9-40FB-AA2D-E34168F52850}"/>
          </ac:spMkLst>
        </pc:spChg>
        <pc:spChg chg="add del">
          <ac:chgData name="Kundan Singh" userId="6e7eae59552a3f13" providerId="LiveId" clId="{6E4BA695-3E78-4325-9F00-5B468E3E0A4B}" dt="2021-06-21T09:44:44.772" v="1867" actId="26606"/>
          <ac:spMkLst>
            <pc:docMk/>
            <pc:sldMk cId="1340096796" sldId="266"/>
            <ac:spMk id="15" creationId="{C51A08AC-F796-409C-AD97-8B476289EC51}"/>
          </ac:spMkLst>
        </pc:spChg>
        <pc:spChg chg="add del">
          <ac:chgData name="Kundan Singh" userId="6e7eae59552a3f13" providerId="LiveId" clId="{6E4BA695-3E78-4325-9F00-5B468E3E0A4B}" dt="2021-06-21T09:44:45.751" v="1869" actId="26606"/>
          <ac:spMkLst>
            <pc:docMk/>
            <pc:sldMk cId="1340096796" sldId="266"/>
            <ac:spMk id="21" creationId="{593B4D24-F4A8-4141-A20A-E0575D199633}"/>
          </ac:spMkLst>
        </pc:spChg>
        <pc:spChg chg="add del">
          <ac:chgData name="Kundan Singh" userId="6e7eae59552a3f13" providerId="LiveId" clId="{6E4BA695-3E78-4325-9F00-5B468E3E0A4B}" dt="2021-06-21T09:44:48.424" v="1871" actId="26606"/>
          <ac:spMkLst>
            <pc:docMk/>
            <pc:sldMk cId="1340096796" sldId="266"/>
            <ac:spMk id="25" creationId="{954AB742-44A6-4CDD-B54A-818846AF8FF8}"/>
          </ac:spMkLst>
        </pc:spChg>
        <pc:spChg chg="add del">
          <ac:chgData name="Kundan Singh" userId="6e7eae59552a3f13" providerId="LiveId" clId="{6E4BA695-3E78-4325-9F00-5B468E3E0A4B}" dt="2021-06-21T09:44:49.383" v="1873" actId="26606"/>
          <ac:spMkLst>
            <pc:docMk/>
            <pc:sldMk cId="1340096796" sldId="266"/>
            <ac:spMk id="36" creationId="{C51A08AC-F796-409C-AD97-8B476289EC51}"/>
          </ac:spMkLst>
        </pc:spChg>
        <pc:spChg chg="add">
          <ac:chgData name="Kundan Singh" userId="6e7eae59552a3f13" providerId="LiveId" clId="{6E4BA695-3E78-4325-9F00-5B468E3E0A4B}" dt="2021-06-21T09:44:49.392" v="1874" actId="26606"/>
          <ac:spMkLst>
            <pc:docMk/>
            <pc:sldMk cId="1340096796" sldId="266"/>
            <ac:spMk id="39" creationId="{47FC6A8B-34F9-40FB-AA2D-E34168F52850}"/>
          </ac:spMkLst>
        </pc:spChg>
        <pc:grpChg chg="add del">
          <ac:chgData name="Kundan Singh" userId="6e7eae59552a3f13" providerId="LiveId" clId="{6E4BA695-3E78-4325-9F00-5B468E3E0A4B}" dt="2021-06-21T09:44:42.641" v="1865" actId="26606"/>
          <ac:grpSpMkLst>
            <pc:docMk/>
            <pc:sldMk cId="1340096796" sldId="266"/>
            <ac:grpSpMk id="10" creationId="{D4D684F8-91BF-481C-A965-722756A383D0}"/>
          </ac:grpSpMkLst>
        </pc:grpChg>
        <pc:grpChg chg="add del">
          <ac:chgData name="Kundan Singh" userId="6e7eae59552a3f13" providerId="LiveId" clId="{6E4BA695-3E78-4325-9F00-5B468E3E0A4B}" dt="2021-06-21T09:44:44.772" v="1867" actId="26606"/>
          <ac:grpSpMkLst>
            <pc:docMk/>
            <pc:sldMk cId="1340096796" sldId="266"/>
            <ac:grpSpMk id="16" creationId="{1E1B312B-4E9A-405C-9CE8-10325438035E}"/>
          </ac:grpSpMkLst>
        </pc:grpChg>
        <pc:grpChg chg="add del">
          <ac:chgData name="Kundan Singh" userId="6e7eae59552a3f13" providerId="LiveId" clId="{6E4BA695-3E78-4325-9F00-5B468E3E0A4B}" dt="2021-06-21T09:44:48.424" v="1871" actId="26606"/>
          <ac:grpSpMkLst>
            <pc:docMk/>
            <pc:sldMk cId="1340096796" sldId="266"/>
            <ac:grpSpMk id="20" creationId="{266F884D-C8C7-413B-842D-2DEA05D3294D}"/>
          </ac:grpSpMkLst>
        </pc:grpChg>
        <pc:grpChg chg="add del">
          <ac:chgData name="Kundan Singh" userId="6e7eae59552a3f13" providerId="LiveId" clId="{6E4BA695-3E78-4325-9F00-5B468E3E0A4B}" dt="2021-06-21T09:44:45.751" v="1869" actId="26606"/>
          <ac:grpSpMkLst>
            <pc:docMk/>
            <pc:sldMk cId="1340096796" sldId="266"/>
            <ac:grpSpMk id="22" creationId="{6CCEEF8A-4A3A-4B35-AA57-D804767F5AD9}"/>
          </ac:grpSpMkLst>
        </pc:grpChg>
        <pc:grpChg chg="add del">
          <ac:chgData name="Kundan Singh" userId="6e7eae59552a3f13" providerId="LiveId" clId="{6E4BA695-3E78-4325-9F00-5B468E3E0A4B}" dt="2021-06-21T09:44:48.424" v="1871" actId="26606"/>
          <ac:grpSpMkLst>
            <pc:docMk/>
            <pc:sldMk cId="1340096796" sldId="266"/>
            <ac:grpSpMk id="26" creationId="{BEB537CF-9F5E-463A-AD3C-13736406C1A2}"/>
          </ac:grpSpMkLst>
        </pc:grpChg>
        <pc:grpChg chg="add del">
          <ac:chgData name="Kundan Singh" userId="6e7eae59552a3f13" providerId="LiveId" clId="{6E4BA695-3E78-4325-9F00-5B468E3E0A4B}" dt="2021-06-21T09:44:48.424" v="1871" actId="26606"/>
          <ac:grpSpMkLst>
            <pc:docMk/>
            <pc:sldMk cId="1340096796" sldId="266"/>
            <ac:grpSpMk id="30" creationId="{97EE97F1-3EFC-4812-BCD8-BAFDC3EE4658}"/>
          </ac:grpSpMkLst>
        </pc:grpChg>
        <pc:grpChg chg="add del">
          <ac:chgData name="Kundan Singh" userId="6e7eae59552a3f13" providerId="LiveId" clId="{6E4BA695-3E78-4325-9F00-5B468E3E0A4B}" dt="2021-06-21T09:44:49.383" v="1873" actId="26606"/>
          <ac:grpSpMkLst>
            <pc:docMk/>
            <pc:sldMk cId="1340096796" sldId="266"/>
            <ac:grpSpMk id="37" creationId="{1E1B312B-4E9A-405C-9CE8-10325438035E}"/>
          </ac:grpSpMkLst>
        </pc:grpChg>
        <pc:grpChg chg="add">
          <ac:chgData name="Kundan Singh" userId="6e7eae59552a3f13" providerId="LiveId" clId="{6E4BA695-3E78-4325-9F00-5B468E3E0A4B}" dt="2021-06-21T09:44:49.392" v="1874" actId="26606"/>
          <ac:grpSpMkLst>
            <pc:docMk/>
            <pc:sldMk cId="1340096796" sldId="266"/>
            <ac:grpSpMk id="40" creationId="{D4D684F8-91BF-481C-A965-722756A383D0}"/>
          </ac:grpSpMkLst>
        </pc:grpChg>
      </pc:sldChg>
      <pc:sldChg chg="addSp modSp mod setBg">
        <pc:chgData name="Kundan Singh" userId="6e7eae59552a3f13" providerId="LiveId" clId="{6E4BA695-3E78-4325-9F00-5B468E3E0A4B}" dt="2021-06-21T09:47:06.584" v="1896" actId="1076"/>
        <pc:sldMkLst>
          <pc:docMk/>
          <pc:sldMk cId="2971868355" sldId="267"/>
        </pc:sldMkLst>
        <pc:spChg chg="mod">
          <ac:chgData name="Kundan Singh" userId="6e7eae59552a3f13" providerId="LiveId" clId="{6E4BA695-3E78-4325-9F00-5B468E3E0A4B}" dt="2021-06-21T09:45:21.608" v="1877" actId="26606"/>
          <ac:spMkLst>
            <pc:docMk/>
            <pc:sldMk cId="2971868355" sldId="267"/>
            <ac:spMk id="2" creationId="{CF239B1F-F5F5-42BD-9C6C-D6B2E87115B0}"/>
          </ac:spMkLst>
        </pc:spChg>
        <pc:spChg chg="mod">
          <ac:chgData name="Kundan Singh" userId="6e7eae59552a3f13" providerId="LiveId" clId="{6E4BA695-3E78-4325-9F00-5B468E3E0A4B}" dt="2021-06-21T09:47:06.584" v="1896" actId="1076"/>
          <ac:spMkLst>
            <pc:docMk/>
            <pc:sldMk cId="2971868355" sldId="267"/>
            <ac:spMk id="3" creationId="{D8DFC008-10AD-4ED4-9E67-60DF0D8374EF}"/>
          </ac:spMkLst>
        </pc:spChg>
        <pc:spChg chg="add">
          <ac:chgData name="Kundan Singh" userId="6e7eae59552a3f13" providerId="LiveId" clId="{6E4BA695-3E78-4325-9F00-5B468E3E0A4B}" dt="2021-06-21T09:45:21.608" v="1877" actId="26606"/>
          <ac:spMkLst>
            <pc:docMk/>
            <pc:sldMk cId="2971868355" sldId="267"/>
            <ac:spMk id="8" creationId="{AC14302F-E955-47D0-A56B-D1D1A6953B51}"/>
          </ac:spMkLst>
        </pc:spChg>
        <pc:grpChg chg="add">
          <ac:chgData name="Kundan Singh" userId="6e7eae59552a3f13" providerId="LiveId" clId="{6E4BA695-3E78-4325-9F00-5B468E3E0A4B}" dt="2021-06-21T09:45:21.608" v="1877" actId="26606"/>
          <ac:grpSpMkLst>
            <pc:docMk/>
            <pc:sldMk cId="2971868355" sldId="267"/>
            <ac:grpSpMk id="10" creationId="{572E366A-B6DD-4F06-A42A-FF634FDE1BE1}"/>
          </ac:grpSpMkLst>
        </pc:grpChg>
      </pc:sldChg>
      <pc:sldChg chg="addSp modSp mod setBg">
        <pc:chgData name="Kundan Singh" userId="6e7eae59552a3f13" providerId="LiveId" clId="{6E4BA695-3E78-4325-9F00-5B468E3E0A4B}" dt="2021-06-21T09:46:05.671" v="1885" actId="14100"/>
        <pc:sldMkLst>
          <pc:docMk/>
          <pc:sldMk cId="504702601" sldId="268"/>
        </pc:sldMkLst>
        <pc:spChg chg="mod">
          <ac:chgData name="Kundan Singh" userId="6e7eae59552a3f13" providerId="LiveId" clId="{6E4BA695-3E78-4325-9F00-5B468E3E0A4B}" dt="2021-06-21T09:46:05.671" v="1885" actId="14100"/>
          <ac:spMkLst>
            <pc:docMk/>
            <pc:sldMk cId="504702601" sldId="268"/>
            <ac:spMk id="3" creationId="{2A1D381C-AF0E-4080-9776-C69F81C65304}"/>
          </ac:spMkLst>
        </pc:spChg>
        <pc:spChg chg="add">
          <ac:chgData name="Kundan Singh" userId="6e7eae59552a3f13" providerId="LiveId" clId="{6E4BA695-3E78-4325-9F00-5B468E3E0A4B}" dt="2021-06-21T09:45:51.508" v="1883" actId="26606"/>
          <ac:spMkLst>
            <pc:docMk/>
            <pc:sldMk cId="504702601" sldId="268"/>
            <ac:spMk id="10" creationId="{8181FC64-B306-4821-98E2-780662EFC486}"/>
          </ac:spMkLst>
        </pc:spChg>
        <pc:grpChg chg="add">
          <ac:chgData name="Kundan Singh" userId="6e7eae59552a3f13" providerId="LiveId" clId="{6E4BA695-3E78-4325-9F00-5B468E3E0A4B}" dt="2021-06-21T09:45:51.508" v="1883" actId="26606"/>
          <ac:grpSpMkLst>
            <pc:docMk/>
            <pc:sldMk cId="504702601" sldId="268"/>
            <ac:grpSpMk id="12" creationId="{57E5BCCD-DB23-4AD8-B850-9154AAE91E0F}"/>
          </ac:grpSpMkLst>
        </pc:grpChg>
        <pc:picChg chg="add">
          <ac:chgData name="Kundan Singh" userId="6e7eae59552a3f13" providerId="LiveId" clId="{6E4BA695-3E78-4325-9F00-5B468E3E0A4B}" dt="2021-06-21T09:45:51.508" v="1883" actId="26606"/>
          <ac:picMkLst>
            <pc:docMk/>
            <pc:sldMk cId="504702601" sldId="268"/>
            <ac:picMk id="7" creationId="{2056CEE0-F952-46B4-B103-D8AA7D210585}"/>
          </ac:picMkLst>
        </pc:picChg>
      </pc:sldChg>
      <pc:sldChg chg="addSp delSp modSp new mod ord setBg">
        <pc:chgData name="Kundan Singh" userId="6e7eae59552a3f13" providerId="LiveId" clId="{6E4BA695-3E78-4325-9F00-5B468E3E0A4B}" dt="2021-06-19T16:21:14.837" v="133" actId="478"/>
        <pc:sldMkLst>
          <pc:docMk/>
          <pc:sldMk cId="3781900916" sldId="269"/>
        </pc:sldMkLst>
        <pc:spChg chg="mo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2" creationId="{B76A41BC-CB2D-4C90-BCBD-2FFB920B0E08}"/>
          </ac:spMkLst>
        </pc:spChg>
        <pc:spChg chg="del mod">
          <ac:chgData name="Kundan Singh" userId="6e7eae59552a3f13" providerId="LiveId" clId="{6E4BA695-3E78-4325-9F00-5B468E3E0A4B}" dt="2021-06-19T16:16:47.379" v="127" actId="26606"/>
          <ac:spMkLst>
            <pc:docMk/>
            <pc:sldMk cId="3781900916" sldId="269"/>
            <ac:spMk id="3" creationId="{339B3814-FC41-416A-9D64-CD94DDDF9063}"/>
          </ac:spMkLst>
        </pc:spChg>
        <pc:spChg chg="add del">
          <ac:chgData name="Kundan Singh" userId="6e7eae59552a3f13" providerId="LiveId" clId="{6E4BA695-3E78-4325-9F00-5B468E3E0A4B}" dt="2021-06-19T16:17:46.351" v="128" actId="26606"/>
          <ac:spMkLst>
            <pc:docMk/>
            <pc:sldMk cId="3781900916" sldId="269"/>
            <ac:spMk id="9" creationId="{5554C89C-373F-47FC-BB73-6842E569C38F}"/>
          </ac:spMkLst>
        </pc:spChg>
        <pc:spChg chg="add del">
          <ac:chgData name="Kundan Singh" userId="6e7eae59552a3f13" providerId="LiveId" clId="{6E4BA695-3E78-4325-9F00-5B468E3E0A4B}" dt="2021-06-19T16:17:46.351" v="128" actId="26606"/>
          <ac:spMkLst>
            <pc:docMk/>
            <pc:sldMk cId="3781900916" sldId="269"/>
            <ac:spMk id="11" creationId="{FF100C7F-5272-46AB-9FC7-E66059915A86}"/>
          </ac:spMkLst>
        </pc:spChg>
        <pc:spChg chg="add del">
          <ac:chgData name="Kundan Singh" userId="6e7eae59552a3f13" providerId="LiveId" clId="{6E4BA695-3E78-4325-9F00-5B468E3E0A4B}" dt="2021-06-19T16:17:46.351" v="128" actId="26606"/>
          <ac:spMkLst>
            <pc:docMk/>
            <pc:sldMk cId="3781900916" sldId="269"/>
            <ac:spMk id="13" creationId="{B4FEA6D5-DF59-4E15-B19F-159D0588B095}"/>
          </ac:spMkLst>
        </pc:spChg>
        <pc:spChg chg="add del">
          <ac:chgData name="Kundan Singh" userId="6e7eae59552a3f13" providerId="LiveId" clId="{6E4BA695-3E78-4325-9F00-5B468E3E0A4B}" dt="2021-06-19T16:17:46.351" v="128" actId="26606"/>
          <ac:spMkLst>
            <pc:docMk/>
            <pc:sldMk cId="3781900916" sldId="269"/>
            <ac:spMk id="15" creationId="{36C8C9E5-F937-44A5-A519-EA719F03E75E}"/>
          </ac:spMkLst>
        </pc:spChg>
        <pc:spChg chg="add del mod">
          <ac:chgData name="Kundan Singh" userId="6e7eae59552a3f13" providerId="LiveId" clId="{6E4BA695-3E78-4325-9F00-5B468E3E0A4B}" dt="2021-06-19T16:21:14.837" v="133" actId="478"/>
          <ac:spMkLst>
            <pc:docMk/>
            <pc:sldMk cId="3781900916" sldId="269"/>
            <ac:spMk id="19" creationId="{45BB4BEA-A08A-4F43-82C9-F3148E749E7C}"/>
          </ac:spMkLst>
        </pc:spChg>
        <pc:spChg chg="add del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20" creationId="{593B4D24-F4A8-4141-A20A-E0575D199633}"/>
          </ac:spMkLst>
        </pc:spChg>
        <pc:spChg chg="add del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22" creationId="{55A741C2-AB82-4BF5-9324-5D0B56A3D0F7}"/>
          </ac:spMkLst>
        </pc:spChg>
        <pc:spChg chg="add del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24" creationId="{DCD46807-BF17-4E5D-90A8-A062604C00C6}"/>
          </ac:spMkLst>
        </pc:spChg>
        <pc:spChg chg="add del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26" creationId="{823926DB-76C8-474A-B5FB-F43C59E33FC5}"/>
          </ac:spMkLst>
        </pc:spChg>
        <pc:spChg chg="ad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31" creationId="{47FC6A8B-34F9-40FB-AA2D-E34168F52850}"/>
          </ac:spMkLst>
        </pc:spChg>
        <pc:spChg chg="ad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33" creationId="{1EC86DB4-572A-4F71-AF8A-2395B4CA779F}"/>
          </ac:spMkLst>
        </pc:spChg>
        <pc:spChg chg="ad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35" creationId="{71BA53A4-C4B7-4189-9FC1-6350B1AB5DFE}"/>
          </ac:spMkLst>
        </pc:spChg>
        <pc:spChg chg="ad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37" creationId="{5558AD6E-B070-4640-AA07-87E208983ED8}"/>
          </ac:spMkLst>
        </pc:spChg>
        <pc:spChg chg="add">
          <ac:chgData name="Kundan Singh" userId="6e7eae59552a3f13" providerId="LiveId" clId="{6E4BA695-3E78-4325-9F00-5B468E3E0A4B}" dt="2021-06-19T16:18:41.102" v="129" actId="26606"/>
          <ac:spMkLst>
            <pc:docMk/>
            <pc:sldMk cId="3781900916" sldId="269"/>
            <ac:spMk id="39" creationId="{36ACFB69-D148-449E-AC5A-C55AA20A7F7F}"/>
          </ac:spMkLst>
        </pc:spChg>
        <pc:graphicFrameChg chg="add mod modGraphic">
          <ac:chgData name="Kundan Singh" userId="6e7eae59552a3f13" providerId="LiveId" clId="{6E4BA695-3E78-4325-9F00-5B468E3E0A4B}" dt="2021-06-19T16:18:41.102" v="129" actId="26606"/>
          <ac:graphicFrameMkLst>
            <pc:docMk/>
            <pc:sldMk cId="3781900916" sldId="269"/>
            <ac:graphicFrameMk id="5" creationId="{CDFA6372-46EF-4A91-B0D7-8E425F34872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0D231-3F6B-41D6-A66F-F33010CE57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F256F9-5C36-4939-BE07-17C6DED63DEF}">
      <dgm:prSet/>
      <dgm:spPr/>
      <dgm:t>
        <a:bodyPr/>
        <a:lstStyle/>
        <a:p>
          <a:r>
            <a:rPr lang="en-US"/>
            <a:t>IBM Research paper by Liu &amp; Terzi</a:t>
          </a:r>
        </a:p>
      </dgm:t>
    </dgm:pt>
    <dgm:pt modelId="{47F9F335-9B1B-4ADC-90D2-CD2911561CE5}" type="parTrans" cxnId="{6B788B2B-E825-4CBA-9BED-DC3B5623916B}">
      <dgm:prSet/>
      <dgm:spPr/>
      <dgm:t>
        <a:bodyPr/>
        <a:lstStyle/>
        <a:p>
          <a:endParaRPr lang="en-US"/>
        </a:p>
      </dgm:t>
    </dgm:pt>
    <dgm:pt modelId="{6C75CF7C-D321-40B1-8A5A-4EF36BA5C037}" type="sibTrans" cxnId="{6B788B2B-E825-4CBA-9BED-DC3B5623916B}">
      <dgm:prSet/>
      <dgm:spPr/>
      <dgm:t>
        <a:bodyPr/>
        <a:lstStyle/>
        <a:p>
          <a:endParaRPr lang="en-US"/>
        </a:p>
      </dgm:t>
    </dgm:pt>
    <dgm:pt modelId="{F4E128B9-8804-40A1-BFC1-D4CD1FFAEEFB}">
      <dgm:prSet/>
      <dgm:spPr/>
      <dgm:t>
        <a:bodyPr/>
        <a:lstStyle/>
        <a:p>
          <a:r>
            <a:rPr lang="en-US" dirty="0"/>
            <a:t>Privacy concern on Individual Network data </a:t>
          </a:r>
        </a:p>
      </dgm:t>
    </dgm:pt>
    <dgm:pt modelId="{05DA2B01-499E-40F8-B28F-834D9D9C2ABB}" type="parTrans" cxnId="{3F48D233-AB48-4F43-B8D4-B142046E3367}">
      <dgm:prSet/>
      <dgm:spPr/>
      <dgm:t>
        <a:bodyPr/>
        <a:lstStyle/>
        <a:p>
          <a:endParaRPr lang="en-US"/>
        </a:p>
      </dgm:t>
    </dgm:pt>
    <dgm:pt modelId="{11A92C7D-799F-428B-9B90-0CFB5AC2D6C3}" type="sibTrans" cxnId="{3F48D233-AB48-4F43-B8D4-B142046E3367}">
      <dgm:prSet/>
      <dgm:spPr/>
      <dgm:t>
        <a:bodyPr/>
        <a:lstStyle/>
        <a:p>
          <a:endParaRPr lang="en-US"/>
        </a:p>
      </dgm:t>
    </dgm:pt>
    <dgm:pt modelId="{5B045E84-C5BD-46DB-B188-3BBDF7DBA149}">
      <dgm:prSet/>
      <dgm:spPr/>
      <dgm:t>
        <a:bodyPr/>
        <a:lstStyle/>
        <a:p>
          <a:r>
            <a:rPr lang="en-US" dirty="0"/>
            <a:t>specific graph-anonymization problem</a:t>
          </a:r>
        </a:p>
      </dgm:t>
    </dgm:pt>
    <dgm:pt modelId="{6A9BCEF4-F8CF-4B73-98F9-B83A1BEAECAD}" type="parTrans" cxnId="{4DFB5288-FF59-4CAB-932F-F881DADFEB34}">
      <dgm:prSet/>
      <dgm:spPr/>
      <dgm:t>
        <a:bodyPr/>
        <a:lstStyle/>
        <a:p>
          <a:endParaRPr lang="en-US"/>
        </a:p>
      </dgm:t>
    </dgm:pt>
    <dgm:pt modelId="{E7A6BAC6-421D-4491-AB88-04C74AED482D}" type="sibTrans" cxnId="{4DFB5288-FF59-4CAB-932F-F881DADFEB34}">
      <dgm:prSet/>
      <dgm:spPr/>
      <dgm:t>
        <a:bodyPr/>
        <a:lstStyle/>
        <a:p>
          <a:endParaRPr lang="en-US"/>
        </a:p>
      </dgm:t>
    </dgm:pt>
    <dgm:pt modelId="{7A2F6FC0-2230-42AC-AB58-6CCBDA408BF9}" type="pres">
      <dgm:prSet presAssocID="{EBA0D231-3F6B-41D6-A66F-F33010CE57D4}" presName="root" presStyleCnt="0">
        <dgm:presLayoutVars>
          <dgm:dir/>
          <dgm:resizeHandles val="exact"/>
        </dgm:presLayoutVars>
      </dgm:prSet>
      <dgm:spPr/>
    </dgm:pt>
    <dgm:pt modelId="{9D0863FE-B858-4C5D-BC6A-25E839D1B677}" type="pres">
      <dgm:prSet presAssocID="{4AF256F9-5C36-4939-BE07-17C6DED63DEF}" presName="compNode" presStyleCnt="0"/>
      <dgm:spPr/>
    </dgm:pt>
    <dgm:pt modelId="{158133D6-48F0-4530-A01B-989FA542EB7E}" type="pres">
      <dgm:prSet presAssocID="{4AF256F9-5C36-4939-BE07-17C6DED63DEF}" presName="bgRect" presStyleLbl="bgShp" presStyleIdx="0" presStyleCnt="3"/>
      <dgm:spPr/>
    </dgm:pt>
    <dgm:pt modelId="{5ADB226D-D1DA-410D-8822-15D7F9DA409C}" type="pres">
      <dgm:prSet presAssocID="{4AF256F9-5C36-4939-BE07-17C6DED63D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828FCEB-8188-4896-A7D2-41F50FC8312C}" type="pres">
      <dgm:prSet presAssocID="{4AF256F9-5C36-4939-BE07-17C6DED63DEF}" presName="spaceRect" presStyleCnt="0"/>
      <dgm:spPr/>
    </dgm:pt>
    <dgm:pt modelId="{8B7A978A-A1ED-418D-B622-F5401826E727}" type="pres">
      <dgm:prSet presAssocID="{4AF256F9-5C36-4939-BE07-17C6DED63DEF}" presName="parTx" presStyleLbl="revTx" presStyleIdx="0" presStyleCnt="3">
        <dgm:presLayoutVars>
          <dgm:chMax val="0"/>
          <dgm:chPref val="0"/>
        </dgm:presLayoutVars>
      </dgm:prSet>
      <dgm:spPr/>
    </dgm:pt>
    <dgm:pt modelId="{060FB814-988E-4C66-A778-19999F87ACB4}" type="pres">
      <dgm:prSet presAssocID="{6C75CF7C-D321-40B1-8A5A-4EF36BA5C037}" presName="sibTrans" presStyleCnt="0"/>
      <dgm:spPr/>
    </dgm:pt>
    <dgm:pt modelId="{1F208288-1420-4998-96D4-D199C57FF6CC}" type="pres">
      <dgm:prSet presAssocID="{F4E128B9-8804-40A1-BFC1-D4CD1FFAEEFB}" presName="compNode" presStyleCnt="0"/>
      <dgm:spPr/>
    </dgm:pt>
    <dgm:pt modelId="{FC9DD8CE-3154-4EF8-9B97-3DFDA8DA220C}" type="pres">
      <dgm:prSet presAssocID="{F4E128B9-8804-40A1-BFC1-D4CD1FFAEEFB}" presName="bgRect" presStyleLbl="bgShp" presStyleIdx="1" presStyleCnt="3"/>
      <dgm:spPr/>
    </dgm:pt>
    <dgm:pt modelId="{751D35CA-A867-4894-AD2D-EA484F6B5005}" type="pres">
      <dgm:prSet presAssocID="{F4E128B9-8804-40A1-BFC1-D4CD1FFAEE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FFC3AF-A9DE-4787-8C9B-54ECB1F84BC3}" type="pres">
      <dgm:prSet presAssocID="{F4E128B9-8804-40A1-BFC1-D4CD1FFAEEFB}" presName="spaceRect" presStyleCnt="0"/>
      <dgm:spPr/>
    </dgm:pt>
    <dgm:pt modelId="{8F687ED4-75B5-4447-9B98-59925AADCEF8}" type="pres">
      <dgm:prSet presAssocID="{F4E128B9-8804-40A1-BFC1-D4CD1FFAEEFB}" presName="parTx" presStyleLbl="revTx" presStyleIdx="1" presStyleCnt="3">
        <dgm:presLayoutVars>
          <dgm:chMax val="0"/>
          <dgm:chPref val="0"/>
        </dgm:presLayoutVars>
      </dgm:prSet>
      <dgm:spPr/>
    </dgm:pt>
    <dgm:pt modelId="{BCC8326E-BA95-4F2B-9293-1A78EEF42D6B}" type="pres">
      <dgm:prSet presAssocID="{11A92C7D-799F-428B-9B90-0CFB5AC2D6C3}" presName="sibTrans" presStyleCnt="0"/>
      <dgm:spPr/>
    </dgm:pt>
    <dgm:pt modelId="{A20EE4ED-D800-41A1-AB86-BB42175D624E}" type="pres">
      <dgm:prSet presAssocID="{5B045E84-C5BD-46DB-B188-3BBDF7DBA149}" presName="compNode" presStyleCnt="0"/>
      <dgm:spPr/>
    </dgm:pt>
    <dgm:pt modelId="{D860DA57-E750-4AF6-A8C6-C378F80A6E5D}" type="pres">
      <dgm:prSet presAssocID="{5B045E84-C5BD-46DB-B188-3BBDF7DBA149}" presName="bgRect" presStyleLbl="bgShp" presStyleIdx="2" presStyleCnt="3"/>
      <dgm:spPr/>
    </dgm:pt>
    <dgm:pt modelId="{89460C6C-9875-463D-9C05-FF7215832BC6}" type="pres">
      <dgm:prSet presAssocID="{5B045E84-C5BD-46DB-B188-3BBDF7DBA1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AFC2B34-FA46-4E2C-A4F5-DEFDF937DD61}" type="pres">
      <dgm:prSet presAssocID="{5B045E84-C5BD-46DB-B188-3BBDF7DBA149}" presName="spaceRect" presStyleCnt="0"/>
      <dgm:spPr/>
    </dgm:pt>
    <dgm:pt modelId="{53B1C78B-CA91-40CF-8D3A-660D6C30C0BC}" type="pres">
      <dgm:prSet presAssocID="{5B045E84-C5BD-46DB-B188-3BBDF7DBA1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788B2B-E825-4CBA-9BED-DC3B5623916B}" srcId="{EBA0D231-3F6B-41D6-A66F-F33010CE57D4}" destId="{4AF256F9-5C36-4939-BE07-17C6DED63DEF}" srcOrd="0" destOrd="0" parTransId="{47F9F335-9B1B-4ADC-90D2-CD2911561CE5}" sibTransId="{6C75CF7C-D321-40B1-8A5A-4EF36BA5C037}"/>
    <dgm:cxn modelId="{3F48D233-AB48-4F43-B8D4-B142046E3367}" srcId="{EBA0D231-3F6B-41D6-A66F-F33010CE57D4}" destId="{F4E128B9-8804-40A1-BFC1-D4CD1FFAEEFB}" srcOrd="1" destOrd="0" parTransId="{05DA2B01-499E-40F8-B28F-834D9D9C2ABB}" sibTransId="{11A92C7D-799F-428B-9B90-0CFB5AC2D6C3}"/>
    <dgm:cxn modelId="{DEB3734C-408D-4A16-ADEA-F4F2CC61ED9E}" type="presOf" srcId="{F4E128B9-8804-40A1-BFC1-D4CD1FFAEEFB}" destId="{8F687ED4-75B5-4447-9B98-59925AADCEF8}" srcOrd="0" destOrd="0" presId="urn:microsoft.com/office/officeart/2018/2/layout/IconVerticalSolidList"/>
    <dgm:cxn modelId="{4DFB5288-FF59-4CAB-932F-F881DADFEB34}" srcId="{EBA0D231-3F6B-41D6-A66F-F33010CE57D4}" destId="{5B045E84-C5BD-46DB-B188-3BBDF7DBA149}" srcOrd="2" destOrd="0" parTransId="{6A9BCEF4-F8CF-4B73-98F9-B83A1BEAECAD}" sibTransId="{E7A6BAC6-421D-4491-AB88-04C74AED482D}"/>
    <dgm:cxn modelId="{116078A6-9B64-4A95-B791-E86F91ECF360}" type="presOf" srcId="{EBA0D231-3F6B-41D6-A66F-F33010CE57D4}" destId="{7A2F6FC0-2230-42AC-AB58-6CCBDA408BF9}" srcOrd="0" destOrd="0" presId="urn:microsoft.com/office/officeart/2018/2/layout/IconVerticalSolidList"/>
    <dgm:cxn modelId="{152CC3CB-34D1-458E-B4A0-E33521D4D1B6}" type="presOf" srcId="{5B045E84-C5BD-46DB-B188-3BBDF7DBA149}" destId="{53B1C78B-CA91-40CF-8D3A-660D6C30C0BC}" srcOrd="0" destOrd="0" presId="urn:microsoft.com/office/officeart/2018/2/layout/IconVerticalSolidList"/>
    <dgm:cxn modelId="{DB374BE9-5B9C-49D1-A542-60DE56632725}" type="presOf" srcId="{4AF256F9-5C36-4939-BE07-17C6DED63DEF}" destId="{8B7A978A-A1ED-418D-B622-F5401826E727}" srcOrd="0" destOrd="0" presId="urn:microsoft.com/office/officeart/2018/2/layout/IconVerticalSolidList"/>
    <dgm:cxn modelId="{509AC38D-598D-431E-8999-6727BFBA26F3}" type="presParOf" srcId="{7A2F6FC0-2230-42AC-AB58-6CCBDA408BF9}" destId="{9D0863FE-B858-4C5D-BC6A-25E839D1B677}" srcOrd="0" destOrd="0" presId="urn:microsoft.com/office/officeart/2018/2/layout/IconVerticalSolidList"/>
    <dgm:cxn modelId="{779F5176-C20A-4A91-AED2-28B38418FE63}" type="presParOf" srcId="{9D0863FE-B858-4C5D-BC6A-25E839D1B677}" destId="{158133D6-48F0-4530-A01B-989FA542EB7E}" srcOrd="0" destOrd="0" presId="urn:microsoft.com/office/officeart/2018/2/layout/IconVerticalSolidList"/>
    <dgm:cxn modelId="{F3B4E2CA-47CB-4F23-9827-3964715C9710}" type="presParOf" srcId="{9D0863FE-B858-4C5D-BC6A-25E839D1B677}" destId="{5ADB226D-D1DA-410D-8822-15D7F9DA409C}" srcOrd="1" destOrd="0" presId="urn:microsoft.com/office/officeart/2018/2/layout/IconVerticalSolidList"/>
    <dgm:cxn modelId="{7CDE18AF-EE5D-44F5-B692-4588D8D6C40D}" type="presParOf" srcId="{9D0863FE-B858-4C5D-BC6A-25E839D1B677}" destId="{8828FCEB-8188-4896-A7D2-41F50FC8312C}" srcOrd="2" destOrd="0" presId="urn:microsoft.com/office/officeart/2018/2/layout/IconVerticalSolidList"/>
    <dgm:cxn modelId="{BFE48090-F681-49E4-8CB1-A46E245AA2FA}" type="presParOf" srcId="{9D0863FE-B858-4C5D-BC6A-25E839D1B677}" destId="{8B7A978A-A1ED-418D-B622-F5401826E727}" srcOrd="3" destOrd="0" presId="urn:microsoft.com/office/officeart/2018/2/layout/IconVerticalSolidList"/>
    <dgm:cxn modelId="{BC758E2F-BE0B-44FB-9D9D-175E59C4CCDF}" type="presParOf" srcId="{7A2F6FC0-2230-42AC-AB58-6CCBDA408BF9}" destId="{060FB814-988E-4C66-A778-19999F87ACB4}" srcOrd="1" destOrd="0" presId="urn:microsoft.com/office/officeart/2018/2/layout/IconVerticalSolidList"/>
    <dgm:cxn modelId="{5824A925-7036-4926-B7A8-B1724E59B859}" type="presParOf" srcId="{7A2F6FC0-2230-42AC-AB58-6CCBDA408BF9}" destId="{1F208288-1420-4998-96D4-D199C57FF6CC}" srcOrd="2" destOrd="0" presId="urn:microsoft.com/office/officeart/2018/2/layout/IconVerticalSolidList"/>
    <dgm:cxn modelId="{457A987D-0052-408D-BD74-63309A81998D}" type="presParOf" srcId="{1F208288-1420-4998-96D4-D199C57FF6CC}" destId="{FC9DD8CE-3154-4EF8-9B97-3DFDA8DA220C}" srcOrd="0" destOrd="0" presId="urn:microsoft.com/office/officeart/2018/2/layout/IconVerticalSolidList"/>
    <dgm:cxn modelId="{3413B778-F4B7-41C3-BC59-561A36F38838}" type="presParOf" srcId="{1F208288-1420-4998-96D4-D199C57FF6CC}" destId="{751D35CA-A867-4894-AD2D-EA484F6B5005}" srcOrd="1" destOrd="0" presId="urn:microsoft.com/office/officeart/2018/2/layout/IconVerticalSolidList"/>
    <dgm:cxn modelId="{D2DCC285-848D-471B-A36C-751D0AD04784}" type="presParOf" srcId="{1F208288-1420-4998-96D4-D199C57FF6CC}" destId="{3FFFC3AF-A9DE-4787-8C9B-54ECB1F84BC3}" srcOrd="2" destOrd="0" presId="urn:microsoft.com/office/officeart/2018/2/layout/IconVerticalSolidList"/>
    <dgm:cxn modelId="{17DDE0A8-5FEE-4E4C-8060-F5835A9EB16B}" type="presParOf" srcId="{1F208288-1420-4998-96D4-D199C57FF6CC}" destId="{8F687ED4-75B5-4447-9B98-59925AADCEF8}" srcOrd="3" destOrd="0" presId="urn:microsoft.com/office/officeart/2018/2/layout/IconVerticalSolidList"/>
    <dgm:cxn modelId="{B9E074FE-2310-497B-B72A-39AE047DEDFC}" type="presParOf" srcId="{7A2F6FC0-2230-42AC-AB58-6CCBDA408BF9}" destId="{BCC8326E-BA95-4F2B-9293-1A78EEF42D6B}" srcOrd="3" destOrd="0" presId="urn:microsoft.com/office/officeart/2018/2/layout/IconVerticalSolidList"/>
    <dgm:cxn modelId="{9313E0FB-4E74-408D-82F7-632F0EC89194}" type="presParOf" srcId="{7A2F6FC0-2230-42AC-AB58-6CCBDA408BF9}" destId="{A20EE4ED-D800-41A1-AB86-BB42175D624E}" srcOrd="4" destOrd="0" presId="urn:microsoft.com/office/officeart/2018/2/layout/IconVerticalSolidList"/>
    <dgm:cxn modelId="{9E724EF5-51A4-482C-8441-4E45F499D3BE}" type="presParOf" srcId="{A20EE4ED-D800-41A1-AB86-BB42175D624E}" destId="{D860DA57-E750-4AF6-A8C6-C378F80A6E5D}" srcOrd="0" destOrd="0" presId="urn:microsoft.com/office/officeart/2018/2/layout/IconVerticalSolidList"/>
    <dgm:cxn modelId="{42754714-1417-4219-BDD0-B85A3F7C0DCD}" type="presParOf" srcId="{A20EE4ED-D800-41A1-AB86-BB42175D624E}" destId="{89460C6C-9875-463D-9C05-FF7215832BC6}" srcOrd="1" destOrd="0" presId="urn:microsoft.com/office/officeart/2018/2/layout/IconVerticalSolidList"/>
    <dgm:cxn modelId="{56DED382-31B7-4618-B240-D980F5CDE420}" type="presParOf" srcId="{A20EE4ED-D800-41A1-AB86-BB42175D624E}" destId="{AAFC2B34-FA46-4E2C-A4F5-DEFDF937DD61}" srcOrd="2" destOrd="0" presId="urn:microsoft.com/office/officeart/2018/2/layout/IconVerticalSolidList"/>
    <dgm:cxn modelId="{DD466651-BE5A-412E-984C-C2223A4D1ADD}" type="presParOf" srcId="{A20EE4ED-D800-41A1-AB86-BB42175D624E}" destId="{53B1C78B-CA91-40CF-8D3A-660D6C30C0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133D6-48F0-4530-A01B-989FA542EB7E}">
      <dsp:nvSpPr>
        <dsp:cNvPr id="0" name=""/>
        <dsp:cNvSpPr/>
      </dsp:nvSpPr>
      <dsp:spPr>
        <a:xfrm>
          <a:off x="0" y="416"/>
          <a:ext cx="8312785" cy="974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B226D-D1DA-410D-8822-15D7F9DA409C}">
      <dsp:nvSpPr>
        <dsp:cNvPr id="0" name=""/>
        <dsp:cNvSpPr/>
      </dsp:nvSpPr>
      <dsp:spPr>
        <a:xfrm>
          <a:off x="294782" y="219675"/>
          <a:ext cx="535967" cy="535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A978A-A1ED-418D-B622-F5401826E727}">
      <dsp:nvSpPr>
        <dsp:cNvPr id="0" name=""/>
        <dsp:cNvSpPr/>
      </dsp:nvSpPr>
      <dsp:spPr>
        <a:xfrm>
          <a:off x="1125532" y="416"/>
          <a:ext cx="7187252" cy="97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3" tIns="103133" rIns="103133" bIns="103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IBM Research paper by Liu &amp; Terzi</a:t>
          </a:r>
        </a:p>
      </dsp:txBody>
      <dsp:txXfrm>
        <a:off x="1125532" y="416"/>
        <a:ext cx="7187252" cy="974486"/>
      </dsp:txXfrm>
    </dsp:sp>
    <dsp:sp modelId="{FC9DD8CE-3154-4EF8-9B97-3DFDA8DA220C}">
      <dsp:nvSpPr>
        <dsp:cNvPr id="0" name=""/>
        <dsp:cNvSpPr/>
      </dsp:nvSpPr>
      <dsp:spPr>
        <a:xfrm>
          <a:off x="0" y="1218525"/>
          <a:ext cx="8312785" cy="974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D35CA-A867-4894-AD2D-EA484F6B5005}">
      <dsp:nvSpPr>
        <dsp:cNvPr id="0" name=""/>
        <dsp:cNvSpPr/>
      </dsp:nvSpPr>
      <dsp:spPr>
        <a:xfrm>
          <a:off x="294782" y="1437784"/>
          <a:ext cx="535967" cy="535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87ED4-75B5-4447-9B98-59925AADCEF8}">
      <dsp:nvSpPr>
        <dsp:cNvPr id="0" name=""/>
        <dsp:cNvSpPr/>
      </dsp:nvSpPr>
      <dsp:spPr>
        <a:xfrm>
          <a:off x="1125532" y="1218525"/>
          <a:ext cx="7187252" cy="97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3" tIns="103133" rIns="103133" bIns="103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Privacy concern on Individual Network data </a:t>
          </a:r>
        </a:p>
      </dsp:txBody>
      <dsp:txXfrm>
        <a:off x="1125532" y="1218525"/>
        <a:ext cx="7187252" cy="974486"/>
      </dsp:txXfrm>
    </dsp:sp>
    <dsp:sp modelId="{D860DA57-E750-4AF6-A8C6-C378F80A6E5D}">
      <dsp:nvSpPr>
        <dsp:cNvPr id="0" name=""/>
        <dsp:cNvSpPr/>
      </dsp:nvSpPr>
      <dsp:spPr>
        <a:xfrm>
          <a:off x="0" y="2436633"/>
          <a:ext cx="8312785" cy="974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60C6C-9875-463D-9C05-FF7215832BC6}">
      <dsp:nvSpPr>
        <dsp:cNvPr id="0" name=""/>
        <dsp:cNvSpPr/>
      </dsp:nvSpPr>
      <dsp:spPr>
        <a:xfrm>
          <a:off x="294782" y="2655893"/>
          <a:ext cx="535967" cy="535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1C78B-CA91-40CF-8D3A-660D6C30C0BC}">
      <dsp:nvSpPr>
        <dsp:cNvPr id="0" name=""/>
        <dsp:cNvSpPr/>
      </dsp:nvSpPr>
      <dsp:spPr>
        <a:xfrm>
          <a:off x="1125532" y="2436633"/>
          <a:ext cx="7187252" cy="97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3" tIns="103133" rIns="103133" bIns="103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specific graph-anonymization problem</a:t>
          </a:r>
        </a:p>
      </dsp:txBody>
      <dsp:txXfrm>
        <a:off x="1125532" y="2436633"/>
        <a:ext cx="7187252" cy="97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3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5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5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nap.stanford.edu/data/email-EuAl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email-Eu-cor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5CAAA335-5A14-4FAF-9FE8-9F3951CE3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1" r="-1" b="1091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4F201-1402-4603-903E-0449374D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/>
              <a:t>Identity Anonymization 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57F39-BE56-486A-B779-56CB7BADF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Kundan Singh [S4723435]</a:t>
            </a:r>
          </a:p>
        </p:txBody>
      </p:sp>
    </p:spTree>
    <p:extLst>
      <p:ext uri="{BB962C8B-B14F-4D97-AF65-F5344CB8AC3E}">
        <p14:creationId xmlns:p14="http://schemas.microsoft.com/office/powerpoint/2010/main" val="30106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EFFE-CD4F-4C8B-B861-63B688F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05232"/>
            <a:ext cx="363800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Evaluation &amp; comparison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A271-50EA-4CFD-AA95-1E8AA514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740" y="685800"/>
            <a:ext cx="5913120" cy="5280660"/>
          </a:xfrm>
        </p:spPr>
        <p:txBody>
          <a:bodyPr anchor="ctr"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Anonymization cost 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       	</a:t>
            </a:r>
            <a:r>
              <a:rPr lang="en-US" sz="1600" dirty="0"/>
              <a:t>anonymization cost is very close to the Baseline cost also , the degree sequences that are solutions to the Degree Anonymization</a:t>
            </a:r>
            <a:endParaRPr lang="en-US" sz="11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Clustering coefficient 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  	 </a:t>
            </a:r>
            <a:r>
              <a:rPr lang="en-US" sz="1500" dirty="0"/>
              <a:t>CC is almost equal of the original graph. Both negligible increments and decrements are observed.</a:t>
            </a:r>
            <a:endParaRPr lang="en-US" sz="11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Average Path length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	</a:t>
            </a:r>
            <a:r>
              <a:rPr lang="en-US" sz="1500" dirty="0"/>
              <a:t>anonymization process decreases the average path length of the output graph since new connections are added.</a:t>
            </a:r>
            <a:r>
              <a:rPr lang="en-US" sz="1500" b="1" dirty="0"/>
              <a:t> </a:t>
            </a:r>
            <a:endParaRPr lang="en-US" sz="11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Edge Intersection</a:t>
            </a:r>
          </a:p>
          <a:p>
            <a:pPr>
              <a:lnSpc>
                <a:spcPct val="130000"/>
              </a:lnSpc>
            </a:pPr>
            <a:r>
              <a:rPr lang="en-US" sz="1600" b="1" dirty="0"/>
              <a:t>     </a:t>
            </a:r>
            <a:r>
              <a:rPr lang="en-US" sz="1600" dirty="0"/>
              <a:t>around 56% of edge intersection is obtained since we added the edge present in the original graph while graph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159980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962D9-DA40-4BA6-8D14-16D9665A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Extension</a:t>
            </a:r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F14B-005E-46DE-8692-DFA94C9E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368" y="1105232"/>
            <a:ext cx="6450418" cy="4459140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SIMULTANEOUS EDGE ADDITIONS AND DELETIONS</a:t>
            </a:r>
          </a:p>
          <a:p>
            <a:endParaRPr lang="en-US" sz="1400" b="1" dirty="0"/>
          </a:p>
          <a:p>
            <a:r>
              <a:rPr lang="en-US" dirty="0"/>
              <a:t>	algorithm implicitly allows for both edge-additions and edge-deletions.</a:t>
            </a:r>
          </a:p>
        </p:txBody>
      </p:sp>
    </p:spTree>
    <p:extLst>
      <p:ext uri="{BB962C8B-B14F-4D97-AF65-F5344CB8AC3E}">
        <p14:creationId xmlns:p14="http://schemas.microsoft.com/office/powerpoint/2010/main" val="134009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239B1F-F5F5-42BD-9C6C-D6B2E871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C008-10AD-4ED4-9E67-60DF0D83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827" y="1752600"/>
            <a:ext cx="6092482" cy="473964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Difficult to model capability of attacker</a:t>
            </a:r>
          </a:p>
          <a:p>
            <a:pPr>
              <a:lnSpc>
                <a:spcPct val="130000"/>
              </a:lnSpc>
            </a:pPr>
            <a:r>
              <a:rPr lang="en-US" sz="1500" b="1" dirty="0"/>
              <a:t> 	 </a:t>
            </a:r>
            <a:r>
              <a:rPr lang="en-US" sz="1600" dirty="0"/>
              <a:t>Any topological structure of the graph can be potentially used to derive private information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Difficult to measure utility of graph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	Not aware of any effective metrics to quantify the information loss incurred by the changes of its nodes and edges.</a:t>
            </a:r>
            <a:endParaRPr lang="en-US" sz="1600" b="1" dirty="0"/>
          </a:p>
          <a:p>
            <a:pPr>
              <a:lnSpc>
                <a:spcPct val="130000"/>
              </a:lnSpc>
            </a:pPr>
            <a:endParaRPr lang="en-US" sz="15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7186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056CEE0-F952-46B4-B103-D8AA7D21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381C-AF0E-4080-9776-C69F81C6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1420812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047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41BC-CB2D-4C90-BCBD-2FFB920B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A6372-46EF-4A91-B0D7-8E425F348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015334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9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92FF8-E9B8-43A0-8F7E-3E584616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sz="2500"/>
              <a:t>Why K-Degree anonymization?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82FE-8980-4ED0-9C22-D5B68355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803" y="822879"/>
            <a:ext cx="6761492" cy="6201697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Only removing Identity of nodes doesn’t always guarantee Privacy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500" b="1" dirty="0"/>
              <a:t>Adversaries</a:t>
            </a:r>
            <a:r>
              <a:rPr lang="en-US" sz="1500" dirty="0"/>
              <a:t> can infer the identity of the nodes by solving a set of restricted isomorphism problems based on the </a:t>
            </a:r>
            <a:r>
              <a:rPr lang="en-US" sz="1500" b="1" dirty="0"/>
              <a:t>uniqueness of small random subgraphs </a:t>
            </a:r>
            <a:r>
              <a:rPr lang="en-US" sz="1500" dirty="0"/>
              <a:t>embedded in network.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Structure or basic degree of nodes can help to reveal identities of individuals.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structural similarity of the nodes in the graph determines the extent to which an individual in the network can be distinguished from others.</a:t>
            </a:r>
            <a:endParaRPr lang="en-US" sz="1500" dirty="0"/>
          </a:p>
          <a:p>
            <a:pPr>
              <a:lnSpc>
                <a:spcPct val="130000"/>
              </a:lnSpc>
            </a:pPr>
            <a:endParaRPr lang="en-US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1236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1C30A-34AE-450A-B627-31071455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1B6C-E8B4-4B9C-9034-92CBA93D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2" y="634181"/>
            <a:ext cx="6046839" cy="5796116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To Create </a:t>
            </a:r>
            <a:r>
              <a:rPr lang="en-US" sz="1500" b="1" dirty="0"/>
              <a:t>K-degree</a:t>
            </a:r>
            <a:r>
              <a:rPr lang="en-US" sz="1500" dirty="0"/>
              <a:t> anonymized </a:t>
            </a:r>
            <a:r>
              <a:rPr lang="en-US" sz="1500" b="1" dirty="0"/>
              <a:t>Graph Ga:</a:t>
            </a:r>
          </a:p>
          <a:p>
            <a:pPr>
              <a:lnSpc>
                <a:spcPct val="130000"/>
              </a:lnSpc>
            </a:pPr>
            <a:endParaRPr lang="en-US" sz="1500" b="1" dirty="0"/>
          </a:p>
          <a:p>
            <a:pPr>
              <a:lnSpc>
                <a:spcPct val="130000"/>
              </a:lnSpc>
            </a:pPr>
            <a:r>
              <a:rPr lang="en-US" sz="1500" dirty="0"/>
              <a:t>Given a </a:t>
            </a:r>
            <a:r>
              <a:rPr lang="en-US" sz="1500" b="1" dirty="0"/>
              <a:t>graph G </a:t>
            </a:r>
            <a:r>
              <a:rPr lang="en-US" sz="1500" dirty="0"/>
              <a:t>and an integer </a:t>
            </a:r>
            <a:r>
              <a:rPr lang="en-US" sz="1500" b="1" dirty="0"/>
              <a:t>k</a:t>
            </a:r>
            <a:r>
              <a:rPr lang="en-US" sz="1500" dirty="0"/>
              <a:t>, </a:t>
            </a:r>
          </a:p>
          <a:p>
            <a:pPr marL="285750" lvl="4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Modify </a:t>
            </a:r>
            <a:r>
              <a:rPr lang="en-US" sz="1500" b="1" dirty="0"/>
              <a:t>Graph G </a:t>
            </a:r>
            <a:r>
              <a:rPr lang="en-US" sz="1500" dirty="0"/>
              <a:t>via a set of </a:t>
            </a:r>
            <a:r>
              <a:rPr lang="en-US" sz="1500" b="1" dirty="0"/>
              <a:t>edge-addition</a:t>
            </a:r>
            <a:r>
              <a:rPr lang="en-US" sz="1500" dirty="0"/>
              <a:t> or </a:t>
            </a:r>
            <a:r>
              <a:rPr lang="en-US" sz="1500" b="1" dirty="0"/>
              <a:t>deletion</a:t>
            </a:r>
          </a:p>
          <a:p>
            <a:pPr marL="285750" lvl="4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Every </a:t>
            </a:r>
            <a:r>
              <a:rPr lang="en-US" sz="1500" b="1" dirty="0"/>
              <a:t>node v </a:t>
            </a:r>
            <a:r>
              <a:rPr lang="en-US" sz="1500" dirty="0"/>
              <a:t>has the </a:t>
            </a:r>
            <a:r>
              <a:rPr lang="en-US" sz="1500" b="1" dirty="0"/>
              <a:t>same degree </a:t>
            </a:r>
            <a:r>
              <a:rPr lang="en-US" sz="1500" dirty="0"/>
              <a:t>with at least </a:t>
            </a:r>
            <a:r>
              <a:rPr lang="en-US" sz="1500" b="1" dirty="0"/>
              <a:t>k-1 </a:t>
            </a:r>
            <a:r>
              <a:rPr lang="en-US" sz="1500" dirty="0"/>
              <a:t>other nodes.</a:t>
            </a:r>
          </a:p>
          <a:p>
            <a:pPr marL="285750" lvl="4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lvl="4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500" b="1" dirty="0"/>
              <a:t>additional requirement </a:t>
            </a:r>
            <a:r>
              <a:rPr lang="en-US" sz="1500" dirty="0"/>
              <a:t>that the minimum number of such edge-modifications is made: </a:t>
            </a:r>
          </a:p>
          <a:p>
            <a:pPr marL="285750" lvl="4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Preserve the utility of the original graph, while at the same time satisfy the </a:t>
            </a:r>
            <a:r>
              <a:rPr lang="en-US" sz="1500" b="1" dirty="0"/>
              <a:t>degree-anonymity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63455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1C30A-34AE-450A-B627-31071455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1B6C-E8B4-4B9C-9034-92CBA93D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33" y="744280"/>
            <a:ext cx="6280297" cy="5217042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Given a graph G(V,E) and an integer k :</a:t>
            </a:r>
          </a:p>
          <a:p>
            <a:r>
              <a:rPr lang="en-US" sz="1700" dirty="0"/>
              <a:t>find a </a:t>
            </a:r>
            <a:r>
              <a:rPr lang="en-US" sz="1700" b="1" dirty="0"/>
              <a:t>k-degree</a:t>
            </a:r>
            <a:r>
              <a:rPr lang="en-US" sz="1700" dirty="0"/>
              <a:t> anonymous graph </a:t>
            </a:r>
            <a:r>
              <a:rPr lang="en-US" sz="1700" b="1" dirty="0"/>
              <a:t>Gb(V, Eb</a:t>
            </a:r>
            <a:r>
              <a:rPr lang="en-US" sz="1700" dirty="0"/>
              <a:t>) with Eb \ E = E such that </a:t>
            </a:r>
            <a:r>
              <a:rPr lang="en-US" sz="1700" b="1" dirty="0"/>
              <a:t>Ga(G, Gb ) </a:t>
            </a:r>
            <a:r>
              <a:rPr lang="en-US" sz="1700" dirty="0"/>
              <a:t>is minimized.</a:t>
            </a:r>
          </a:p>
          <a:p>
            <a:endParaRPr lang="en-US" sz="1700" dirty="0"/>
          </a:p>
          <a:p>
            <a:endParaRPr lang="en-US" sz="1700" b="1" dirty="0"/>
          </a:p>
          <a:p>
            <a:pPr lvl="4" indent="0">
              <a:buNone/>
            </a:pPr>
            <a:r>
              <a:rPr lang="en-US" sz="1700" b="1" dirty="0"/>
              <a:t>V </a:t>
            </a:r>
            <a:r>
              <a:rPr lang="en-US" sz="1700" dirty="0"/>
              <a:t>is a set of </a:t>
            </a:r>
            <a:r>
              <a:rPr lang="en-US" sz="1700" b="1" dirty="0"/>
              <a:t>nodes</a:t>
            </a:r>
            <a:r>
              <a:rPr lang="en-US" sz="1700" dirty="0"/>
              <a:t> and </a:t>
            </a:r>
            <a:r>
              <a:rPr lang="en-US" sz="1700" b="1" dirty="0"/>
              <a:t>E </a:t>
            </a:r>
            <a:r>
              <a:rPr lang="en-US" sz="1700" dirty="0"/>
              <a:t>the set of </a:t>
            </a:r>
            <a:r>
              <a:rPr lang="en-US" sz="1700" b="1" dirty="0"/>
              <a:t>edges</a:t>
            </a:r>
            <a:r>
              <a:rPr lang="en-US" sz="1700" dirty="0"/>
              <a:t> in G and </a:t>
            </a:r>
            <a:r>
              <a:rPr lang="en-US" sz="1700" b="1" dirty="0" err="1"/>
              <a:t>dG</a:t>
            </a:r>
            <a:r>
              <a:rPr lang="en-US" sz="1700" dirty="0"/>
              <a:t> to denote the </a:t>
            </a:r>
            <a:r>
              <a:rPr lang="en-US" sz="1700" b="1" dirty="0"/>
              <a:t>degree sequence of G</a:t>
            </a:r>
          </a:p>
          <a:p>
            <a:pPr lvl="4" indent="0">
              <a:buNone/>
            </a:pPr>
            <a:r>
              <a:rPr lang="en-US" sz="1700" b="1" dirty="0"/>
              <a:t> Ga(G, Gb ): </a:t>
            </a:r>
            <a:r>
              <a:rPr lang="en-US" sz="1700" dirty="0"/>
              <a:t>graph-anonymization cost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1088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1749F-0087-4535-82D3-F8E2710C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Problem solving Approach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70E1568-18E7-43CB-A2D9-99D5129B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260" y="655320"/>
            <a:ext cx="6423660" cy="543306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i="1" dirty="0"/>
              <a:t>Two Step approach :</a:t>
            </a:r>
          </a:p>
          <a:p>
            <a:pPr>
              <a:lnSpc>
                <a:spcPct val="130000"/>
              </a:lnSpc>
            </a:pPr>
            <a:endParaRPr lang="en-US" b="1" i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Degree Anonymization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dirty="0"/>
              <a:t>Given the </a:t>
            </a:r>
            <a:r>
              <a:rPr lang="en-US" b="1" dirty="0"/>
              <a:t>degree</a:t>
            </a:r>
            <a:r>
              <a:rPr lang="en-US" dirty="0"/>
              <a:t> sequence </a:t>
            </a:r>
            <a:r>
              <a:rPr lang="en-US" b="1" dirty="0"/>
              <a:t>d</a:t>
            </a:r>
            <a:r>
              <a:rPr lang="en-US" dirty="0"/>
              <a:t> of the original input </a:t>
            </a:r>
            <a:r>
              <a:rPr lang="en-US" b="1" dirty="0"/>
              <a:t>graph G(V,E), </a:t>
            </a:r>
            <a:r>
              <a:rPr lang="en-US" dirty="0"/>
              <a:t>the algorithms output </a:t>
            </a:r>
            <a:r>
              <a:rPr lang="en-US" b="1" dirty="0"/>
              <a:t>a k-anonymous </a:t>
            </a:r>
            <a:r>
              <a:rPr lang="en-US" dirty="0"/>
              <a:t>degree sequence </a:t>
            </a:r>
            <a:r>
              <a:rPr lang="en-US" b="1" dirty="0" err="1"/>
              <a:t>db</a:t>
            </a:r>
            <a:r>
              <a:rPr lang="en-US" dirty="0"/>
              <a:t> such that the degree anonymization cost </a:t>
            </a:r>
            <a:r>
              <a:rPr lang="en-US" b="1" dirty="0"/>
              <a:t>Da</a:t>
            </a:r>
            <a:r>
              <a:rPr lang="en-US" dirty="0"/>
              <a:t> is minimized</a:t>
            </a:r>
          </a:p>
          <a:p>
            <a:pPr lvl="2" indent="0">
              <a:lnSpc>
                <a:spcPct val="130000"/>
              </a:lnSpc>
              <a:buNone/>
            </a:pPr>
            <a:endParaRPr lang="en-US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Graph Construction</a:t>
            </a:r>
          </a:p>
          <a:p>
            <a:pPr>
              <a:lnSpc>
                <a:spcPct val="130000"/>
              </a:lnSpc>
            </a:pPr>
            <a:r>
              <a:rPr lang="en-US" sz="1400" i="1" dirty="0"/>
              <a:t>Given the original </a:t>
            </a:r>
            <a:r>
              <a:rPr lang="en-US" sz="1400" b="1" i="1" dirty="0"/>
              <a:t>graph G(V,E) </a:t>
            </a:r>
            <a:r>
              <a:rPr lang="en-US" sz="1400" i="1" dirty="0"/>
              <a:t>and the desired </a:t>
            </a:r>
            <a:r>
              <a:rPr lang="en-US" sz="1400" b="1" i="1" dirty="0"/>
              <a:t>k-anonymous degree </a:t>
            </a:r>
            <a:r>
              <a:rPr lang="en-US" sz="1400" i="1" dirty="0"/>
              <a:t>sequence </a:t>
            </a:r>
            <a:r>
              <a:rPr lang="en-US" sz="1400" b="1" i="1" dirty="0" err="1"/>
              <a:t>db</a:t>
            </a:r>
            <a:r>
              <a:rPr lang="en-US" sz="1400" i="1" dirty="0"/>
              <a:t> output by the DP (or Greedy) algorithm, we construct a </a:t>
            </a:r>
            <a:r>
              <a:rPr lang="en-US" sz="1400" b="1" i="1" dirty="0"/>
              <a:t>k-degree</a:t>
            </a:r>
            <a:r>
              <a:rPr lang="en-US" sz="1400" i="1" dirty="0"/>
              <a:t> anonymous graph </a:t>
            </a:r>
            <a:r>
              <a:rPr lang="en-US" sz="1400" b="1" i="1" dirty="0"/>
              <a:t>Gb(V, Eb) </a:t>
            </a:r>
            <a:r>
              <a:rPr lang="en-US" sz="1400" i="1" dirty="0"/>
              <a:t>with </a:t>
            </a:r>
            <a:r>
              <a:rPr lang="en-US" sz="1400" b="1" i="1" dirty="0"/>
              <a:t>Eb \ E = E </a:t>
            </a:r>
            <a:r>
              <a:rPr lang="en-US" sz="1400" i="1" dirty="0"/>
              <a:t>and degree sequence </a:t>
            </a:r>
            <a:r>
              <a:rPr lang="en-US" sz="1400" b="1" i="1" dirty="0" err="1"/>
              <a:t>dGb</a:t>
            </a:r>
            <a:r>
              <a:rPr lang="en-US" sz="1400" i="1" dirty="0"/>
              <a:t> with </a:t>
            </a:r>
            <a:r>
              <a:rPr lang="en-US" sz="1400" b="1" i="1" dirty="0" err="1"/>
              <a:t>dGb</a:t>
            </a:r>
            <a:r>
              <a:rPr lang="en-US" sz="1400" b="1" i="1" dirty="0"/>
              <a:t> = db</a:t>
            </a:r>
            <a:r>
              <a:rPr lang="en-US" sz="1400" i="1" dirty="0"/>
              <a:t>. </a:t>
            </a:r>
            <a:endParaRPr lang="en-US" sz="1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225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913A-C54A-439D-AC61-4CC777E1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32" y="891532"/>
            <a:ext cx="5295569" cy="97495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 Dataset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AFB3C-70A2-4CCB-8875-F7106EA5692A}"/>
              </a:ext>
            </a:extLst>
          </p:cNvPr>
          <p:cNvSpPr txBox="1"/>
          <p:nvPr/>
        </p:nvSpPr>
        <p:spPr>
          <a:xfrm>
            <a:off x="914400" y="2496720"/>
            <a:ext cx="5295569" cy="199730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network represents the "core" of the </a:t>
            </a:r>
            <a:r>
              <a:rPr lang="en-US" b="0" i="0" u="none" strike="noStrike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linkClick r:id="rId2"/>
              </a:rPr>
              <a:t>email-</a:t>
            </a:r>
            <a:r>
              <a:rPr lang="en-US" b="0" i="0" u="none" strike="noStrike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linkClick r:id="rId2"/>
              </a:rPr>
              <a:t>EuAll</a:t>
            </a:r>
            <a:r>
              <a:rPr lang="en-US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network, which also contains links between members of the institution and people outside of the institution.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BE51-36FF-4E5C-B556-DB9D86B8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74" y="1073827"/>
            <a:ext cx="3703886" cy="321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1186-1F61-4EC5-A26F-F4086D2FF732}"/>
              </a:ext>
            </a:extLst>
          </p:cNvPr>
          <p:cNvSpPr txBox="1"/>
          <p:nvPr/>
        </p:nvSpPr>
        <p:spPr>
          <a:xfrm>
            <a:off x="914400" y="5320137"/>
            <a:ext cx="73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https://snap.stanford.edu/data/email-Eu-core.html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A4D7C-0100-4A25-8F98-0FC2164A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sz="3000"/>
              <a:t>Degree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EB00-8000-4402-8CEE-268689C8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615" y="843516"/>
            <a:ext cx="5781021" cy="1651591"/>
          </a:xfrm>
        </p:spPr>
        <p:txBody>
          <a:bodyPr anchor="ctr">
            <a:normAutofit fontScale="47500" lnSpcReduction="2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4500" b="1" dirty="0"/>
              <a:t>Dynamic Programming algorithm</a:t>
            </a:r>
            <a:r>
              <a:rPr lang="en-US" dirty="0"/>
              <a:t>	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4500" dirty="0"/>
              <a:t>Greedy algorithm</a:t>
            </a:r>
          </a:p>
          <a:p>
            <a:pPr>
              <a:lnSpc>
                <a:spcPct val="130000"/>
              </a:lnSpc>
            </a:pPr>
            <a:r>
              <a:rPr lang="en-US" dirty="0"/>
              <a:t>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1F2EF-1291-42F2-9E08-CFFBDE2A9A80}"/>
              </a:ext>
            </a:extLst>
          </p:cNvPr>
          <p:cNvSpPr txBox="1"/>
          <p:nvPr/>
        </p:nvSpPr>
        <p:spPr>
          <a:xfrm>
            <a:off x="6096000" y="2636875"/>
            <a:ext cx="5641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 : sorted degree sequence </a:t>
            </a:r>
            <a:r>
              <a:rPr lang="en-US" b="1" dirty="0"/>
              <a:t>d</a:t>
            </a:r>
            <a:r>
              <a:rPr lang="en-US" dirty="0"/>
              <a:t> of graph </a:t>
            </a:r>
            <a:r>
              <a:rPr lang="en-US" b="1" dirty="0"/>
              <a:t>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Anonymization cost </a:t>
            </a:r>
            <a:r>
              <a:rPr lang="en-US" b="1" dirty="0"/>
              <a:t>C</a:t>
            </a:r>
            <a:r>
              <a:rPr lang="en-US" dirty="0"/>
              <a:t> is calculated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improve speed </a:t>
            </a:r>
            <a:r>
              <a:rPr lang="en-US" b="1" dirty="0"/>
              <a:t>O(n2)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O(</a:t>
            </a:r>
            <a:r>
              <a:rPr lang="en-US" b="1" i="1" dirty="0" err="1">
                <a:sym typeface="Wingdings" panose="05000000000000000000" pitchFamily="2" charset="2"/>
              </a:rPr>
              <a:t>nk</a:t>
            </a:r>
            <a:r>
              <a:rPr lang="en-US" b="1" i="1" dirty="0">
                <a:sym typeface="Wingdings" panose="05000000000000000000" pitchFamily="2" charset="2"/>
              </a:rPr>
              <a:t>) 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Any group &gt;= 2k-1 can </a:t>
            </a:r>
            <a:r>
              <a:rPr lang="en-US" sz="1400" dirty="0"/>
              <a:t>broken into two subgroups with equal or lower overall degree-anonymization cost.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considering </a:t>
            </a:r>
            <a:r>
              <a:rPr lang="en-US" b="1" dirty="0"/>
              <a:t>t’s</a:t>
            </a:r>
            <a:r>
              <a:rPr lang="en-US" dirty="0"/>
              <a:t> in the range </a:t>
            </a:r>
            <a:r>
              <a:rPr lang="en-US" b="1" dirty="0"/>
              <a:t>max{k,i-2k+1}</a:t>
            </a:r>
          </a:p>
          <a:p>
            <a:r>
              <a:rPr lang="en-US" b="1" dirty="0"/>
              <a:t> recursion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AF722-234F-4D5D-8F8F-A188C187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45" y="5141256"/>
            <a:ext cx="3364976" cy="7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EB31E-B844-4A6A-9170-82A65813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2700"/>
              <a:t>Graph Construction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D236-5AD2-4B4E-B479-77F0B47B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8716"/>
            <a:ext cx="5365898" cy="1524000"/>
          </a:xfrm>
        </p:spPr>
        <p:txBody>
          <a:bodyPr anchor="ctr">
            <a:normAutofit fontScale="6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b="1" dirty="0"/>
              <a:t>Construct Graph algorithm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/>
              <a:t>Relaxed Graph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/>
              <a:t>Greedy Swap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/>
              <a:t>Priority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6AEA9-B092-49ED-9551-255AB35E8717}"/>
              </a:ext>
            </a:extLst>
          </p:cNvPr>
          <p:cNvSpPr txBox="1"/>
          <p:nvPr/>
        </p:nvSpPr>
        <p:spPr>
          <a:xfrm>
            <a:off x="6145618" y="2062716"/>
            <a:ext cx="53658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</a:t>
            </a:r>
            <a:r>
              <a:rPr lang="en-US" sz="1600" dirty="0"/>
              <a:t>degree sequence </a:t>
            </a:r>
            <a:r>
              <a:rPr lang="en-US" sz="1600" b="1" dirty="0"/>
              <a:t>d</a:t>
            </a:r>
            <a:r>
              <a:rPr lang="en-US" sz="1600" dirty="0"/>
              <a:t> of length </a:t>
            </a:r>
            <a:r>
              <a:rPr lang="en-US" sz="1600" b="1" dirty="0"/>
              <a:t>n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realizable:   </a:t>
            </a:r>
          </a:p>
          <a:p>
            <a:r>
              <a:rPr lang="en-US" sz="1600" dirty="0"/>
              <a:t>	if sum  is odd: Halt and return “No” </a:t>
            </a:r>
          </a:p>
          <a:p>
            <a:endParaRPr lang="en-US" sz="1600" dirty="0"/>
          </a:p>
          <a:p>
            <a:r>
              <a:rPr lang="en-US" sz="1600" dirty="0"/>
              <a:t>While </a:t>
            </a:r>
            <a:r>
              <a:rPr lang="en-US" sz="1600" b="1" dirty="0"/>
              <a:t>true</a:t>
            </a:r>
            <a:r>
              <a:rPr lang="en-US" sz="1600" dirty="0"/>
              <a:t>:</a:t>
            </a:r>
          </a:p>
          <a:p>
            <a:r>
              <a:rPr lang="en-US" sz="1600" dirty="0"/>
              <a:t>    if </a:t>
            </a:r>
            <a:r>
              <a:rPr lang="en-US" sz="1600" b="1" dirty="0"/>
              <a:t>d(</a:t>
            </a:r>
            <a:r>
              <a:rPr lang="en-US" sz="1600" b="1" dirty="0" err="1"/>
              <a:t>i</a:t>
            </a:r>
            <a:r>
              <a:rPr lang="en-US" sz="1600" b="1" dirty="0"/>
              <a:t>) &lt; 0 </a:t>
            </a:r>
            <a:r>
              <a:rPr lang="en-US" sz="1600" dirty="0"/>
              <a:t>then Halt and return “No” </a:t>
            </a:r>
          </a:p>
          <a:p>
            <a:r>
              <a:rPr lang="en-US" sz="1600" dirty="0"/>
              <a:t>    if sequence d are all zeros : Halt and return   	G(V,E)</a:t>
            </a:r>
          </a:p>
          <a:p>
            <a:endParaRPr lang="en-US" sz="1600" dirty="0"/>
          </a:p>
          <a:p>
            <a:r>
              <a:rPr lang="en-US" sz="1600" dirty="0"/>
              <a:t>Pick a </a:t>
            </a:r>
            <a:r>
              <a:rPr lang="en-US" sz="1600" b="1" dirty="0"/>
              <a:t>random node </a:t>
            </a:r>
            <a:r>
              <a:rPr lang="en-US" sz="1600" dirty="0"/>
              <a:t>v with d(v) &gt; 0 </a:t>
            </a:r>
          </a:p>
          <a:p>
            <a:r>
              <a:rPr lang="en-US" sz="1600" dirty="0"/>
              <a:t>Set d(v)=0</a:t>
            </a:r>
          </a:p>
          <a:p>
            <a:endParaRPr lang="en-US" sz="1600" dirty="0"/>
          </a:p>
          <a:p>
            <a:r>
              <a:rPr lang="en-US" sz="1600" dirty="0"/>
              <a:t>iterate over degree-sorted vertices </a:t>
            </a:r>
          </a:p>
          <a:p>
            <a:r>
              <a:rPr lang="en-US" sz="1600" dirty="0"/>
              <a:t>   add edges that for both available or not available the original graph as well </a:t>
            </a:r>
          </a:p>
        </p:txBody>
      </p:sp>
    </p:spTree>
    <p:extLst>
      <p:ext uri="{BB962C8B-B14F-4D97-AF65-F5344CB8AC3E}">
        <p14:creationId xmlns:p14="http://schemas.microsoft.com/office/powerpoint/2010/main" val="194666019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738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Corbel</vt:lpstr>
      <vt:lpstr>Wingdings</vt:lpstr>
      <vt:lpstr>SketchLinesVTI</vt:lpstr>
      <vt:lpstr>Identity Anonymization on Graphs</vt:lpstr>
      <vt:lpstr>Background</vt:lpstr>
      <vt:lpstr>Why K-Degree anonymization?</vt:lpstr>
      <vt:lpstr>The Problem</vt:lpstr>
      <vt:lpstr>Problem Definition</vt:lpstr>
      <vt:lpstr>Problem solving Approach</vt:lpstr>
      <vt:lpstr> Dataset </vt:lpstr>
      <vt:lpstr>Degree Anonymization</vt:lpstr>
      <vt:lpstr>Graph Construction</vt:lpstr>
      <vt:lpstr>Evaluation &amp; comparison</vt:lpstr>
      <vt:lpstr>Extension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Anonymization on Graphs</dc:title>
  <dc:creator>Kundan Kumar Singh</dc:creator>
  <cp:lastModifiedBy>Kundan Kumar Singh</cp:lastModifiedBy>
  <cp:revision>16</cp:revision>
  <dcterms:created xsi:type="dcterms:W3CDTF">2021-06-15T14:32:38Z</dcterms:created>
  <dcterms:modified xsi:type="dcterms:W3CDTF">2021-06-23T07:19:49Z</dcterms:modified>
</cp:coreProperties>
</file>