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y="5143500" cx="9144000"/>
  <p:notesSz cx="6858000" cy="9144000"/>
  <p:embeddedFontLst>
    <p:embeddedFont>
      <p:font typeface="Ubuntu Condensed"/>
      <p:regular r:id="rId59"/>
    </p:embeddedFont>
    <p:embeddedFont>
      <p:font typeface="Tahoma"/>
      <p:regular r:id="rId60"/>
      <p:bold r:id="rId61"/>
    </p:embeddedFont>
    <p:embeddedFont>
      <p:font typeface="Oswald"/>
      <p:regular r:id="rId62"/>
      <p:bold r:id="rId63"/>
    </p:embeddedFont>
    <p:embeddedFont>
      <p:font typeface="Questrial"/>
      <p:regular r:id="rId64"/>
    </p:embeddedFont>
    <p:embeddedFont>
      <p:font typeface="Open Sans"/>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Oswald-regular.fntdata"/><Relationship Id="rId61" Type="http://schemas.openxmlformats.org/officeDocument/2006/relationships/font" Target="fonts/Tahoma-bold.fntdata"/><Relationship Id="rId20" Type="http://schemas.openxmlformats.org/officeDocument/2006/relationships/slide" Target="slides/slide16.xml"/><Relationship Id="rId64" Type="http://schemas.openxmlformats.org/officeDocument/2006/relationships/font" Target="fonts/Questrial-regular.fntdata"/><Relationship Id="rId63" Type="http://schemas.openxmlformats.org/officeDocument/2006/relationships/font" Target="fonts/Oswald-bold.fntdata"/><Relationship Id="rId22" Type="http://schemas.openxmlformats.org/officeDocument/2006/relationships/slide" Target="slides/slide18.xml"/><Relationship Id="rId66" Type="http://schemas.openxmlformats.org/officeDocument/2006/relationships/font" Target="fonts/OpenSans-bold.fntdata"/><Relationship Id="rId21" Type="http://schemas.openxmlformats.org/officeDocument/2006/relationships/slide" Target="slides/slide17.xml"/><Relationship Id="rId65" Type="http://schemas.openxmlformats.org/officeDocument/2006/relationships/font" Target="fonts/OpenSans-regular.fntdata"/><Relationship Id="rId24" Type="http://schemas.openxmlformats.org/officeDocument/2006/relationships/slide" Target="slides/slide20.xml"/><Relationship Id="rId68" Type="http://schemas.openxmlformats.org/officeDocument/2006/relationships/font" Target="fonts/OpenSans-boldItalic.fntdata"/><Relationship Id="rId23" Type="http://schemas.openxmlformats.org/officeDocument/2006/relationships/slide" Target="slides/slide19.xml"/><Relationship Id="rId67" Type="http://schemas.openxmlformats.org/officeDocument/2006/relationships/font" Target="fonts/OpenSans-italic.fntdata"/><Relationship Id="rId60" Type="http://schemas.openxmlformats.org/officeDocument/2006/relationships/font" Target="fonts/Tahoma-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UbuntuCondensed-regular.fntdata"/><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5" name="Shape 475"/>
        <p:cNvGrpSpPr/>
        <p:nvPr/>
      </p:nvGrpSpPr>
      <p:grpSpPr>
        <a:xfrm>
          <a:off x="0" y="0"/>
          <a:ext cx="0" cy="0"/>
          <a:chOff x="0" y="0"/>
          <a:chExt cx="0" cy="0"/>
        </a:xfrm>
      </p:grpSpPr>
      <p:sp>
        <p:nvSpPr>
          <p:cNvPr id="476" name="Shape 476"/>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477" name="Shape 477"/>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38" name="Shape 538"/>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539" name="Shape 539"/>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44" name="Shape 544"/>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545" name="Shape 545"/>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51" name="Shape 551"/>
          <p:cNvSpPr txBox="1"/>
          <p:nvPr>
            <p:ph idx="1" type="body"/>
          </p:nvPr>
        </p:nvSpPr>
        <p:spPr>
          <a:xfrm>
            <a:off x="685800" y="4400550"/>
            <a:ext cx="5486400" cy="36006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552" name="Shape 552"/>
          <p:cNvSpPr txBox="1"/>
          <p:nvPr>
            <p:ph idx="12" type="sldNum"/>
          </p:nvPr>
        </p:nvSpPr>
        <p:spPr>
          <a:xfrm>
            <a:off x="3884612" y="8685213"/>
            <a:ext cx="2971799" cy="4587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58" name="Shape 558"/>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559" name="Shape 559"/>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65" name="Shape 565"/>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566" name="Shape 566"/>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2" name="Shape 572"/>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573" name="Shape 573"/>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7" name="Shape 577"/>
        <p:cNvGrpSpPr/>
        <p:nvPr/>
      </p:nvGrpSpPr>
      <p:grpSpPr>
        <a:xfrm>
          <a:off x="0" y="0"/>
          <a:ext cx="0" cy="0"/>
          <a:chOff x="0" y="0"/>
          <a:chExt cx="0" cy="0"/>
        </a:xfrm>
      </p:grpSpPr>
      <p:sp>
        <p:nvSpPr>
          <p:cNvPr id="578" name="Shape 578"/>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9" name="Shape 579"/>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580" name="Shape 580"/>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3" name="Shape 583"/>
        <p:cNvGrpSpPr/>
        <p:nvPr/>
      </p:nvGrpSpPr>
      <p:grpSpPr>
        <a:xfrm>
          <a:off x="0" y="0"/>
          <a:ext cx="0" cy="0"/>
          <a:chOff x="0" y="0"/>
          <a:chExt cx="0" cy="0"/>
        </a:xfrm>
      </p:grpSpPr>
      <p:sp>
        <p:nvSpPr>
          <p:cNvPr id="584" name="Shape 58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85" name="Shape 585"/>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586" name="Shape 586"/>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92" name="Shape 592"/>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593" name="Shape 593"/>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99" name="Shape 599"/>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600" name="Shape 600"/>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5" name="Shape 485"/>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486" name="Shape 486"/>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05" name="Shape 605"/>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606" name="Shape 606"/>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12" name="Shape 612"/>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613" name="Shape 613"/>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19" name="Shape 619"/>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620" name="Shape 620"/>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26" name="Shape 626"/>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627" name="Shape 627"/>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1" name="Shape 631"/>
        <p:cNvGrpSpPr/>
        <p:nvPr/>
      </p:nvGrpSpPr>
      <p:grpSpPr>
        <a:xfrm>
          <a:off x="0" y="0"/>
          <a:ext cx="0" cy="0"/>
          <a:chOff x="0" y="0"/>
          <a:chExt cx="0" cy="0"/>
        </a:xfrm>
      </p:grpSpPr>
      <p:sp>
        <p:nvSpPr>
          <p:cNvPr id="632" name="Shape 632"/>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33" name="Shape 633"/>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634" name="Shape 634"/>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40" name="Shape 640"/>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641" name="Shape 641"/>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5" name="Shape 645"/>
        <p:cNvGrpSpPr/>
        <p:nvPr/>
      </p:nvGrpSpPr>
      <p:grpSpPr>
        <a:xfrm>
          <a:off x="0" y="0"/>
          <a:ext cx="0" cy="0"/>
          <a:chOff x="0" y="0"/>
          <a:chExt cx="0" cy="0"/>
        </a:xfrm>
      </p:grpSpPr>
      <p:sp>
        <p:nvSpPr>
          <p:cNvPr id="646" name="Shape 646"/>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47" name="Shape 647"/>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648" name="Shape 648"/>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2" name="Shape 652"/>
        <p:cNvGrpSpPr/>
        <p:nvPr/>
      </p:nvGrpSpPr>
      <p:grpSpPr>
        <a:xfrm>
          <a:off x="0" y="0"/>
          <a:ext cx="0" cy="0"/>
          <a:chOff x="0" y="0"/>
          <a:chExt cx="0" cy="0"/>
        </a:xfrm>
      </p:grpSpPr>
      <p:sp>
        <p:nvSpPr>
          <p:cNvPr id="653" name="Shape 65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4" name="Shape 654"/>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655" name="Shape 655"/>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9" name="Shape 659"/>
        <p:cNvGrpSpPr/>
        <p:nvPr/>
      </p:nvGrpSpPr>
      <p:grpSpPr>
        <a:xfrm>
          <a:off x="0" y="0"/>
          <a:ext cx="0" cy="0"/>
          <a:chOff x="0" y="0"/>
          <a:chExt cx="0" cy="0"/>
        </a:xfrm>
      </p:grpSpPr>
      <p:sp>
        <p:nvSpPr>
          <p:cNvPr id="660" name="Shape 66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61" name="Shape 661"/>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662" name="Shape 662"/>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6" name="Shape 666"/>
        <p:cNvGrpSpPr/>
        <p:nvPr/>
      </p:nvGrpSpPr>
      <p:grpSpPr>
        <a:xfrm>
          <a:off x="0" y="0"/>
          <a:ext cx="0" cy="0"/>
          <a:chOff x="0" y="0"/>
          <a:chExt cx="0" cy="0"/>
        </a:xfrm>
      </p:grpSpPr>
      <p:sp>
        <p:nvSpPr>
          <p:cNvPr id="667" name="Shape 66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68" name="Shape 668"/>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669" name="Shape 669"/>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92" name="Shape 492"/>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493" name="Shape 493"/>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3" name="Shape 673"/>
        <p:cNvGrpSpPr/>
        <p:nvPr/>
      </p:nvGrpSpPr>
      <p:grpSpPr>
        <a:xfrm>
          <a:off x="0" y="0"/>
          <a:ext cx="0" cy="0"/>
          <a:chOff x="0" y="0"/>
          <a:chExt cx="0" cy="0"/>
        </a:xfrm>
      </p:grpSpPr>
      <p:sp>
        <p:nvSpPr>
          <p:cNvPr id="674" name="Shape 67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75" name="Shape 675"/>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676" name="Shape 676"/>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82" name="Shape 682"/>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683" name="Shape 683"/>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7" name="Shape 687"/>
        <p:cNvGrpSpPr/>
        <p:nvPr/>
      </p:nvGrpSpPr>
      <p:grpSpPr>
        <a:xfrm>
          <a:off x="0" y="0"/>
          <a:ext cx="0" cy="0"/>
          <a:chOff x="0" y="0"/>
          <a:chExt cx="0" cy="0"/>
        </a:xfrm>
      </p:grpSpPr>
      <p:sp>
        <p:nvSpPr>
          <p:cNvPr id="688" name="Shape 68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89" name="Shape 689"/>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690" name="Shape 690"/>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4" name="Shape 694"/>
        <p:cNvGrpSpPr/>
        <p:nvPr/>
      </p:nvGrpSpPr>
      <p:grpSpPr>
        <a:xfrm>
          <a:off x="0" y="0"/>
          <a:ext cx="0" cy="0"/>
          <a:chOff x="0" y="0"/>
          <a:chExt cx="0" cy="0"/>
        </a:xfrm>
      </p:grpSpPr>
      <p:sp>
        <p:nvSpPr>
          <p:cNvPr id="695" name="Shape 69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96" name="Shape 696"/>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697" name="Shape 697"/>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1" name="Shape 701"/>
        <p:cNvGrpSpPr/>
        <p:nvPr/>
      </p:nvGrpSpPr>
      <p:grpSpPr>
        <a:xfrm>
          <a:off x="0" y="0"/>
          <a:ext cx="0" cy="0"/>
          <a:chOff x="0" y="0"/>
          <a:chExt cx="0" cy="0"/>
        </a:xfrm>
      </p:grpSpPr>
      <p:sp>
        <p:nvSpPr>
          <p:cNvPr id="702" name="Shape 70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03" name="Shape 703"/>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704" name="Shape 704"/>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8" name="Shape 708"/>
        <p:cNvGrpSpPr/>
        <p:nvPr/>
      </p:nvGrpSpPr>
      <p:grpSpPr>
        <a:xfrm>
          <a:off x="0" y="0"/>
          <a:ext cx="0" cy="0"/>
          <a:chOff x="0" y="0"/>
          <a:chExt cx="0" cy="0"/>
        </a:xfrm>
      </p:grpSpPr>
      <p:sp>
        <p:nvSpPr>
          <p:cNvPr id="709" name="Shape 70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10" name="Shape 710"/>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711" name="Shape 711"/>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5" name="Shape 715"/>
        <p:cNvGrpSpPr/>
        <p:nvPr/>
      </p:nvGrpSpPr>
      <p:grpSpPr>
        <a:xfrm>
          <a:off x="0" y="0"/>
          <a:ext cx="0" cy="0"/>
          <a:chOff x="0" y="0"/>
          <a:chExt cx="0" cy="0"/>
        </a:xfrm>
      </p:grpSpPr>
      <p:sp>
        <p:nvSpPr>
          <p:cNvPr id="716" name="Shape 71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17" name="Shape 717"/>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718" name="Shape 718"/>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4" name="Shape 724"/>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725" name="Shape 725"/>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31" name="Shape 731"/>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732" name="Shape 732"/>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37" name="Shape 737"/>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738" name="Shape 738"/>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98" name="Shape 498"/>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499" name="Shape 499"/>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2" name="Shape 742"/>
        <p:cNvGrpSpPr/>
        <p:nvPr/>
      </p:nvGrpSpPr>
      <p:grpSpPr>
        <a:xfrm>
          <a:off x="0" y="0"/>
          <a:ext cx="0" cy="0"/>
          <a:chOff x="0" y="0"/>
          <a:chExt cx="0" cy="0"/>
        </a:xfrm>
      </p:grpSpPr>
      <p:sp>
        <p:nvSpPr>
          <p:cNvPr id="743" name="Shape 743"/>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44" name="Shape 744"/>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745" name="Shape 745"/>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9" name="Shape 749"/>
        <p:cNvGrpSpPr/>
        <p:nvPr/>
      </p:nvGrpSpPr>
      <p:grpSpPr>
        <a:xfrm>
          <a:off x="0" y="0"/>
          <a:ext cx="0" cy="0"/>
          <a:chOff x="0" y="0"/>
          <a:chExt cx="0" cy="0"/>
        </a:xfrm>
      </p:grpSpPr>
      <p:sp>
        <p:nvSpPr>
          <p:cNvPr id="750" name="Shape 750"/>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51" name="Shape 751"/>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752" name="Shape 752"/>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6" name="Shape 756"/>
        <p:cNvGrpSpPr/>
        <p:nvPr/>
      </p:nvGrpSpPr>
      <p:grpSpPr>
        <a:xfrm>
          <a:off x="0" y="0"/>
          <a:ext cx="0" cy="0"/>
          <a:chOff x="0" y="0"/>
          <a:chExt cx="0" cy="0"/>
        </a:xfrm>
      </p:grpSpPr>
      <p:sp>
        <p:nvSpPr>
          <p:cNvPr id="757" name="Shape 75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58" name="Shape 758"/>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759" name="Shape 759"/>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3" name="Shape 763"/>
        <p:cNvGrpSpPr/>
        <p:nvPr/>
      </p:nvGrpSpPr>
      <p:grpSpPr>
        <a:xfrm>
          <a:off x="0" y="0"/>
          <a:ext cx="0" cy="0"/>
          <a:chOff x="0" y="0"/>
          <a:chExt cx="0" cy="0"/>
        </a:xfrm>
      </p:grpSpPr>
      <p:sp>
        <p:nvSpPr>
          <p:cNvPr id="764" name="Shape 76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765" name="Shape 76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766" name="Shape 766"/>
          <p:cNvSpPr txBox="1"/>
          <p:nvPr>
            <p:ph idx="12" type="sldNum"/>
          </p:nvPr>
        </p:nvSpPr>
        <p:spPr>
          <a:xfrm>
            <a:off x="3884612" y="8685213"/>
            <a:ext cx="2971799"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0" name="Shape 770"/>
        <p:cNvGrpSpPr/>
        <p:nvPr/>
      </p:nvGrpSpPr>
      <p:grpSpPr>
        <a:xfrm>
          <a:off x="0" y="0"/>
          <a:ext cx="0" cy="0"/>
          <a:chOff x="0" y="0"/>
          <a:chExt cx="0" cy="0"/>
        </a:xfrm>
      </p:grpSpPr>
      <p:sp>
        <p:nvSpPr>
          <p:cNvPr id="771" name="Shape 77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72" name="Shape 772"/>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773" name="Shape 773"/>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6" name="Shape 776"/>
        <p:cNvGrpSpPr/>
        <p:nvPr/>
      </p:nvGrpSpPr>
      <p:grpSpPr>
        <a:xfrm>
          <a:off x="0" y="0"/>
          <a:ext cx="0" cy="0"/>
          <a:chOff x="0" y="0"/>
          <a:chExt cx="0" cy="0"/>
        </a:xfrm>
      </p:grpSpPr>
      <p:sp>
        <p:nvSpPr>
          <p:cNvPr id="777" name="Shape 77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78" name="Shape 778"/>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779" name="Shape 779"/>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3" name="Shape 783"/>
        <p:cNvGrpSpPr/>
        <p:nvPr/>
      </p:nvGrpSpPr>
      <p:grpSpPr>
        <a:xfrm>
          <a:off x="0" y="0"/>
          <a:ext cx="0" cy="0"/>
          <a:chOff x="0" y="0"/>
          <a:chExt cx="0" cy="0"/>
        </a:xfrm>
      </p:grpSpPr>
      <p:sp>
        <p:nvSpPr>
          <p:cNvPr id="784" name="Shape 78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85" name="Shape 785"/>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786" name="Shape 786"/>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0" name="Shape 790"/>
        <p:cNvGrpSpPr/>
        <p:nvPr/>
      </p:nvGrpSpPr>
      <p:grpSpPr>
        <a:xfrm>
          <a:off x="0" y="0"/>
          <a:ext cx="0" cy="0"/>
          <a:chOff x="0" y="0"/>
          <a:chExt cx="0" cy="0"/>
        </a:xfrm>
      </p:grpSpPr>
      <p:sp>
        <p:nvSpPr>
          <p:cNvPr id="791" name="Shape 79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2" name="Shape 792"/>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793" name="Shape 793"/>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6" name="Shape 796"/>
        <p:cNvGrpSpPr/>
        <p:nvPr/>
      </p:nvGrpSpPr>
      <p:grpSpPr>
        <a:xfrm>
          <a:off x="0" y="0"/>
          <a:ext cx="0" cy="0"/>
          <a:chOff x="0" y="0"/>
          <a:chExt cx="0" cy="0"/>
        </a:xfrm>
      </p:grpSpPr>
      <p:sp>
        <p:nvSpPr>
          <p:cNvPr id="797" name="Shape 79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8" name="Shape 798"/>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799" name="Shape 799"/>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3" name="Shape 803"/>
        <p:cNvGrpSpPr/>
        <p:nvPr/>
      </p:nvGrpSpPr>
      <p:grpSpPr>
        <a:xfrm>
          <a:off x="0" y="0"/>
          <a:ext cx="0" cy="0"/>
          <a:chOff x="0" y="0"/>
          <a:chExt cx="0" cy="0"/>
        </a:xfrm>
      </p:grpSpPr>
      <p:sp>
        <p:nvSpPr>
          <p:cNvPr id="804" name="Shape 80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05" name="Shape 805"/>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806" name="Shape 806"/>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05" name="Shape 505"/>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506" name="Shape 506"/>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0" name="Shape 810"/>
        <p:cNvGrpSpPr/>
        <p:nvPr/>
      </p:nvGrpSpPr>
      <p:grpSpPr>
        <a:xfrm>
          <a:off x="0" y="0"/>
          <a:ext cx="0" cy="0"/>
          <a:chOff x="0" y="0"/>
          <a:chExt cx="0" cy="0"/>
        </a:xfrm>
      </p:grpSpPr>
      <p:sp>
        <p:nvSpPr>
          <p:cNvPr id="811" name="Shape 81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12" name="Shape 812"/>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813" name="Shape 813"/>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6" name="Shape 816"/>
        <p:cNvGrpSpPr/>
        <p:nvPr/>
      </p:nvGrpSpPr>
      <p:grpSpPr>
        <a:xfrm>
          <a:off x="0" y="0"/>
          <a:ext cx="0" cy="0"/>
          <a:chOff x="0" y="0"/>
          <a:chExt cx="0" cy="0"/>
        </a:xfrm>
      </p:grpSpPr>
      <p:sp>
        <p:nvSpPr>
          <p:cNvPr id="817" name="Shape 81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18" name="Shape 818"/>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819" name="Shape 819"/>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3" name="Shape 823"/>
        <p:cNvGrpSpPr/>
        <p:nvPr/>
      </p:nvGrpSpPr>
      <p:grpSpPr>
        <a:xfrm>
          <a:off x="0" y="0"/>
          <a:ext cx="0" cy="0"/>
          <a:chOff x="0" y="0"/>
          <a:chExt cx="0" cy="0"/>
        </a:xfrm>
      </p:grpSpPr>
      <p:sp>
        <p:nvSpPr>
          <p:cNvPr id="824" name="Shape 82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25" name="Shape 825"/>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826" name="Shape 826"/>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0" name="Shape 830"/>
        <p:cNvGrpSpPr/>
        <p:nvPr/>
      </p:nvGrpSpPr>
      <p:grpSpPr>
        <a:xfrm>
          <a:off x="0" y="0"/>
          <a:ext cx="0" cy="0"/>
          <a:chOff x="0" y="0"/>
          <a:chExt cx="0" cy="0"/>
        </a:xfrm>
      </p:grpSpPr>
      <p:sp>
        <p:nvSpPr>
          <p:cNvPr id="831" name="Shape 83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32" name="Shape 832"/>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833" name="Shape 833"/>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6" name="Shape 836"/>
        <p:cNvGrpSpPr/>
        <p:nvPr/>
      </p:nvGrpSpPr>
      <p:grpSpPr>
        <a:xfrm>
          <a:off x="0" y="0"/>
          <a:ext cx="0" cy="0"/>
          <a:chOff x="0" y="0"/>
          <a:chExt cx="0" cy="0"/>
        </a:xfrm>
      </p:grpSpPr>
      <p:sp>
        <p:nvSpPr>
          <p:cNvPr id="837" name="Shape 837"/>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38" name="Shape 838"/>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839" name="Shape 839"/>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1" name="Shape 511"/>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512" name="Shape 512"/>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8" name="Shape 518"/>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519" name="Shape 519"/>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524" name="Shape 52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525" name="Shape 525"/>
          <p:cNvSpPr txBox="1"/>
          <p:nvPr>
            <p:ph idx="12" type="sldNum"/>
          </p:nvPr>
        </p:nvSpPr>
        <p:spPr>
          <a:xfrm>
            <a:off x="3884612" y="8685213"/>
            <a:ext cx="2971799" cy="458700"/>
          </a:xfrm>
          <a:prstGeom prst="rect">
            <a:avLst/>
          </a:prstGeom>
        </p:spPr>
        <p:txBody>
          <a:bodyPr anchorCtr="0" anchor="b" bIns="45700" lIns="91425" rIns="91425" tIns="45700">
            <a:noAutofit/>
          </a:bodyPr>
          <a:lstStyle/>
          <a:p>
            <a:pPr lvl="0" rtl="0">
              <a:spcBef>
                <a:spcPts val="0"/>
              </a:spcBef>
              <a:buClr>
                <a:schemeClr val="dk1"/>
              </a:buClr>
              <a:buSzPct val="25000"/>
              <a:buFont typeface="Calibri"/>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532" name="Shape 532"/>
          <p:cNvSpPr txBox="1"/>
          <p:nvPr>
            <p:ph idx="12" type="sldNum"/>
          </p:nvPr>
        </p:nvSpPr>
        <p:spPr>
          <a:xfrm>
            <a:off x="3884612" y="8685213"/>
            <a:ext cx="2971799" cy="458700"/>
          </a:xfrm>
          <a:prstGeom prst="rect">
            <a:avLst/>
          </a:prstGeom>
        </p:spPr>
        <p:txBody>
          <a:bodyPr anchorCtr="0" anchor="b" bIns="45700" lIns="91425" rIns="91425" tIns="45700">
            <a:noAutofit/>
          </a:bodyPr>
          <a:lstStyle/>
          <a:p>
            <a:pPr lvl="0" rtl="0">
              <a:spcBef>
                <a:spcPts val="0"/>
              </a:spcBef>
              <a:buClr>
                <a:schemeClr val="dk1"/>
              </a:buClr>
              <a:buSzPct val="25000"/>
              <a:buFont typeface="Calibri"/>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53" name="Shape 53"/>
        <p:cNvGrpSpPr/>
        <p:nvPr/>
      </p:nvGrpSpPr>
      <p:grpSpPr>
        <a:xfrm>
          <a:off x="0" y="0"/>
          <a:ext cx="0" cy="0"/>
          <a:chOff x="0" y="0"/>
          <a:chExt cx="0" cy="0"/>
        </a:xfrm>
      </p:grpSpPr>
      <p:sp>
        <p:nvSpPr>
          <p:cNvPr id="54" name="Shape 54"/>
          <p:cNvSpPr/>
          <p:nvPr/>
        </p:nvSpPr>
        <p:spPr>
          <a:xfrm>
            <a:off x="0" y="0"/>
            <a:ext cx="9144001" cy="5143499"/>
          </a:xfrm>
          <a:prstGeom prst="rect">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55" name="Shape 55"/>
          <p:cNvPicPr preferRelativeResize="0"/>
          <p:nvPr/>
        </p:nvPicPr>
        <p:blipFill rotWithShape="1">
          <a:blip r:embed="rId2">
            <a:alphaModFix/>
          </a:blip>
          <a:srcRect b="0" l="0" r="631" t="0"/>
          <a:stretch/>
        </p:blipFill>
        <p:spPr>
          <a:xfrm>
            <a:off x="1192" y="4513660"/>
            <a:ext cx="9142807" cy="651271"/>
          </a:xfrm>
          <a:prstGeom prst="rect">
            <a:avLst/>
          </a:prstGeom>
          <a:noFill/>
          <a:ln>
            <a:noFill/>
          </a:ln>
        </p:spPr>
      </p:pic>
      <p:grpSp>
        <p:nvGrpSpPr>
          <p:cNvPr id="56" name="Shape 56"/>
          <p:cNvGrpSpPr/>
          <p:nvPr/>
        </p:nvGrpSpPr>
        <p:grpSpPr>
          <a:xfrm>
            <a:off x="2405152" y="2065042"/>
            <a:ext cx="1257118" cy="942243"/>
            <a:chOff x="5256212" y="2085434"/>
            <a:chExt cx="2024785" cy="1517562"/>
          </a:xfrm>
        </p:grpSpPr>
        <p:sp>
          <p:nvSpPr>
            <p:cNvPr id="57" name="Shape 57"/>
            <p:cNvSpPr/>
            <p:nvPr/>
          </p:nvSpPr>
          <p:spPr>
            <a:xfrm>
              <a:off x="5256212" y="2096960"/>
              <a:ext cx="220919" cy="315038"/>
            </a:xfrm>
            <a:custGeom>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lnTo>
                    <a:pt x="80555" y="119999"/>
                  </a:lnTo>
                  <a:close/>
                </a:path>
              </a:pathLst>
            </a:custGeom>
            <a:solidFill>
              <a:srgbClr val="0C0C0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8" name="Shape 58"/>
            <p:cNvSpPr/>
            <p:nvPr/>
          </p:nvSpPr>
          <p:spPr>
            <a:xfrm>
              <a:off x="5463685" y="2091199"/>
              <a:ext cx="334262" cy="326562"/>
            </a:xfrm>
            <a:custGeom>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0C0C0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9" name="Shape 59"/>
            <p:cNvSpPr/>
            <p:nvPr/>
          </p:nvSpPr>
          <p:spPr>
            <a:xfrm>
              <a:off x="5256212" y="2444657"/>
              <a:ext cx="220919" cy="313116"/>
            </a:xfrm>
            <a:custGeom>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lnTo>
                    <a:pt x="80555" y="120000"/>
                  </a:lnTo>
                  <a:close/>
                </a:path>
              </a:pathLst>
            </a:custGeom>
            <a:solidFill>
              <a:srgbClr val="0C0C0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0" name="Shape 60"/>
            <p:cNvSpPr/>
            <p:nvPr/>
          </p:nvSpPr>
          <p:spPr>
            <a:xfrm>
              <a:off x="5498264" y="2444657"/>
              <a:ext cx="255499" cy="313116"/>
            </a:xfrm>
            <a:custGeom>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lnTo>
                    <a:pt x="35180" y="120000"/>
                  </a:lnTo>
                  <a:close/>
                </a:path>
              </a:pathLst>
            </a:custGeom>
            <a:solidFill>
              <a:srgbClr val="0C0C0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1" name="Shape 61"/>
            <p:cNvSpPr/>
            <p:nvPr/>
          </p:nvSpPr>
          <p:spPr>
            <a:xfrm>
              <a:off x="5780657" y="2444657"/>
              <a:ext cx="182500" cy="313116"/>
            </a:xfrm>
            <a:custGeom>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lnTo>
                    <a:pt x="50847" y="48235"/>
                  </a:lnTo>
                  <a:close/>
                </a:path>
              </a:pathLst>
            </a:custGeom>
            <a:solidFill>
              <a:srgbClr val="0C0C0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2" name="Shape 62"/>
            <p:cNvSpPr/>
            <p:nvPr/>
          </p:nvSpPr>
          <p:spPr>
            <a:xfrm>
              <a:off x="5285026" y="2788508"/>
              <a:ext cx="268945" cy="315038"/>
            </a:xfrm>
            <a:custGeom>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lnTo>
                    <a:pt x="34809" y="120000"/>
                  </a:lnTo>
                  <a:close/>
                </a:path>
              </a:pathLst>
            </a:custGeom>
            <a:solidFill>
              <a:srgbClr val="0C0C0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3" name="Shape 63"/>
            <p:cNvSpPr/>
            <p:nvPr/>
          </p:nvSpPr>
          <p:spPr>
            <a:xfrm>
              <a:off x="5582789" y="2788508"/>
              <a:ext cx="178657" cy="315038"/>
            </a:xfrm>
            <a:custGeom>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lnTo>
                    <a:pt x="50057" y="47922"/>
                  </a:lnTo>
                  <a:close/>
                </a:path>
              </a:pathLst>
            </a:custGeom>
            <a:solidFill>
              <a:srgbClr val="0C0C0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4" name="Shape 64"/>
            <p:cNvSpPr/>
            <p:nvPr/>
          </p:nvSpPr>
          <p:spPr>
            <a:xfrm>
              <a:off x="5780657" y="2788508"/>
              <a:ext cx="405341" cy="315038"/>
            </a:xfrm>
            <a:custGeom>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lnTo>
                    <a:pt x="96303" y="0"/>
                  </a:lnTo>
                  <a:close/>
                </a:path>
              </a:pathLst>
            </a:custGeom>
            <a:solidFill>
              <a:srgbClr val="0C0C0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5" name="Shape 65"/>
            <p:cNvSpPr/>
            <p:nvPr/>
          </p:nvSpPr>
          <p:spPr>
            <a:xfrm>
              <a:off x="6134130" y="3067049"/>
              <a:ext cx="26894" cy="36496"/>
            </a:xfrm>
            <a:custGeom>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lnTo>
                    <a:pt x="0" y="0"/>
                  </a:lnTo>
                  <a:close/>
                </a:path>
              </a:pathLst>
            </a:custGeom>
            <a:solidFill>
              <a:srgbClr val="0C0C0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6" name="Shape 66"/>
            <p:cNvSpPr/>
            <p:nvPr/>
          </p:nvSpPr>
          <p:spPr>
            <a:xfrm>
              <a:off x="6166789" y="3067049"/>
              <a:ext cx="34577" cy="36496"/>
            </a:xfrm>
            <a:custGeom>
              <a:pathLst>
                <a:path extrusionOk="0" h="120000" w="120000">
                  <a:moveTo>
                    <a:pt x="106285" y="0"/>
                  </a:moveTo>
                  <a:lnTo>
                    <a:pt x="54857" y="103333"/>
                  </a:lnTo>
                  <a:lnTo>
                    <a:pt x="17142" y="0"/>
                  </a:lnTo>
                  <a:lnTo>
                    <a:pt x="0" y="0"/>
                  </a:lnTo>
                  <a:lnTo>
                    <a:pt x="0" y="120000"/>
                  </a:lnTo>
                  <a:lnTo>
                    <a:pt x="6857" y="120000"/>
                  </a:lnTo>
                  <a:lnTo>
                    <a:pt x="6857" y="26666"/>
                  </a:lnTo>
                  <a:lnTo>
                    <a:pt x="6857" y="26666"/>
                  </a:lnTo>
                  <a:lnTo>
                    <a:pt x="54857" y="120000"/>
                  </a:lnTo>
                  <a:lnTo>
                    <a:pt x="65142" y="120000"/>
                  </a:lnTo>
                  <a:lnTo>
                    <a:pt x="113142" y="26666"/>
                  </a:lnTo>
                  <a:lnTo>
                    <a:pt x="113142" y="26666"/>
                  </a:lnTo>
                  <a:lnTo>
                    <a:pt x="113142" y="120000"/>
                  </a:lnTo>
                  <a:lnTo>
                    <a:pt x="120000" y="120000"/>
                  </a:lnTo>
                  <a:lnTo>
                    <a:pt x="120000" y="0"/>
                  </a:lnTo>
                  <a:lnTo>
                    <a:pt x="106285" y="0"/>
                  </a:lnTo>
                  <a:lnTo>
                    <a:pt x="106285" y="0"/>
                  </a:lnTo>
                  <a:close/>
                </a:path>
              </a:pathLst>
            </a:custGeom>
            <a:solidFill>
              <a:srgbClr val="0C0C0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67" name="Shape 67"/>
            <p:cNvGrpSpPr/>
            <p:nvPr/>
          </p:nvGrpSpPr>
          <p:grpSpPr>
            <a:xfrm>
              <a:off x="6359801" y="2085434"/>
              <a:ext cx="921195" cy="1035960"/>
              <a:chOff x="6359801" y="2085434"/>
              <a:chExt cx="921195" cy="1035960"/>
            </a:xfrm>
          </p:grpSpPr>
          <p:sp>
            <p:nvSpPr>
              <p:cNvPr id="68" name="Shape 68"/>
              <p:cNvSpPr/>
              <p:nvPr/>
            </p:nvSpPr>
            <p:spPr>
              <a:xfrm>
                <a:off x="6413087" y="2871372"/>
                <a:ext cx="259246" cy="250023"/>
              </a:xfrm>
              <a:custGeom>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9" name="Shape 69"/>
              <p:cNvSpPr/>
              <p:nvPr/>
            </p:nvSpPr>
            <p:spPr>
              <a:xfrm>
                <a:off x="6609827" y="2958471"/>
                <a:ext cx="433443" cy="162924"/>
              </a:xfrm>
              <a:custGeom>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0" name="Shape 70"/>
              <p:cNvSpPr/>
              <p:nvPr/>
            </p:nvSpPr>
            <p:spPr>
              <a:xfrm>
                <a:off x="6413087" y="2483016"/>
                <a:ext cx="630185" cy="601493"/>
              </a:xfrm>
              <a:custGeom>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1" name="Shape 71"/>
              <p:cNvSpPr/>
              <p:nvPr/>
            </p:nvSpPr>
            <p:spPr>
              <a:xfrm>
                <a:off x="6359801" y="2655160"/>
                <a:ext cx="186494" cy="216210"/>
              </a:xfrm>
              <a:custGeom>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2" name="Shape 72"/>
              <p:cNvSpPr/>
              <p:nvPr/>
            </p:nvSpPr>
            <p:spPr>
              <a:xfrm>
                <a:off x="6652864" y="2092608"/>
                <a:ext cx="242851" cy="727528"/>
              </a:xfrm>
              <a:custGeom>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3" name="Shape 73"/>
              <p:cNvSpPr/>
              <p:nvPr/>
            </p:nvSpPr>
            <p:spPr>
              <a:xfrm>
                <a:off x="6359801" y="2431781"/>
                <a:ext cx="109641" cy="260270"/>
              </a:xfrm>
              <a:custGeom>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4" name="Shape 74"/>
              <p:cNvSpPr/>
              <p:nvPr/>
            </p:nvSpPr>
            <p:spPr>
              <a:xfrm>
                <a:off x="6359801" y="2315991"/>
                <a:ext cx="397579" cy="339171"/>
              </a:xfrm>
              <a:custGeom>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5" name="Shape 75"/>
              <p:cNvSpPr/>
              <p:nvPr/>
            </p:nvSpPr>
            <p:spPr>
              <a:xfrm>
                <a:off x="6359801" y="2431781"/>
                <a:ext cx="186494" cy="244900"/>
              </a:xfrm>
              <a:custGeom>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6" name="Shape 76"/>
              <p:cNvSpPr/>
              <p:nvPr/>
            </p:nvSpPr>
            <p:spPr>
              <a:xfrm>
                <a:off x="6359801" y="2194051"/>
                <a:ext cx="250023" cy="237728"/>
              </a:xfrm>
              <a:custGeom>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7" name="Shape 77"/>
              <p:cNvSpPr/>
              <p:nvPr/>
            </p:nvSpPr>
            <p:spPr>
              <a:xfrm>
                <a:off x="6503257" y="2085434"/>
                <a:ext cx="225432" cy="273592"/>
              </a:xfrm>
              <a:custGeom>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8" name="Shape 78"/>
              <p:cNvSpPr/>
              <p:nvPr/>
            </p:nvSpPr>
            <p:spPr>
              <a:xfrm>
                <a:off x="6609827" y="2085434"/>
                <a:ext cx="147553" cy="273592"/>
              </a:xfrm>
              <a:custGeom>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9" name="Shape 79"/>
              <p:cNvSpPr/>
              <p:nvPr/>
            </p:nvSpPr>
            <p:spPr>
              <a:xfrm>
                <a:off x="6728689" y="2085434"/>
                <a:ext cx="167024" cy="230556"/>
              </a:xfrm>
              <a:custGeom>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0" name="Shape 80"/>
              <p:cNvSpPr/>
              <p:nvPr/>
            </p:nvSpPr>
            <p:spPr>
              <a:xfrm>
                <a:off x="6883417" y="2092608"/>
                <a:ext cx="109641" cy="402701"/>
              </a:xfrm>
              <a:custGeom>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1" name="Shape 81"/>
              <p:cNvSpPr/>
              <p:nvPr/>
            </p:nvSpPr>
            <p:spPr>
              <a:xfrm>
                <a:off x="6895714" y="2092608"/>
                <a:ext cx="198788" cy="312530"/>
              </a:xfrm>
              <a:custGeom>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2" name="Shape 82"/>
              <p:cNvSpPr/>
              <p:nvPr/>
            </p:nvSpPr>
            <p:spPr>
              <a:xfrm>
                <a:off x="6871121" y="2495309"/>
                <a:ext cx="211086" cy="324827"/>
              </a:xfrm>
              <a:custGeom>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3" name="Shape 83"/>
              <p:cNvSpPr/>
              <p:nvPr/>
            </p:nvSpPr>
            <p:spPr>
              <a:xfrm>
                <a:off x="6883417" y="2323165"/>
                <a:ext cx="301258" cy="404752"/>
              </a:xfrm>
              <a:custGeom>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4" name="Shape 84"/>
              <p:cNvSpPr/>
              <p:nvPr/>
            </p:nvSpPr>
            <p:spPr>
              <a:xfrm>
                <a:off x="7094503" y="2323165"/>
                <a:ext cx="186494" cy="227480"/>
              </a:xfrm>
              <a:custGeom>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5" name="Shape 85"/>
              <p:cNvSpPr/>
              <p:nvPr/>
            </p:nvSpPr>
            <p:spPr>
              <a:xfrm>
                <a:off x="7142664" y="2480965"/>
                <a:ext cx="138332" cy="246950"/>
              </a:xfrm>
              <a:custGeom>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6" name="Shape 86"/>
              <p:cNvSpPr/>
              <p:nvPr/>
            </p:nvSpPr>
            <p:spPr>
              <a:xfrm>
                <a:off x="7225664" y="2480965"/>
                <a:ext cx="55332" cy="319701"/>
              </a:xfrm>
              <a:custGeom>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7" name="Shape 87"/>
              <p:cNvSpPr/>
              <p:nvPr/>
            </p:nvSpPr>
            <p:spPr>
              <a:xfrm>
                <a:off x="6871121" y="2621349"/>
                <a:ext cx="407827" cy="198788"/>
              </a:xfrm>
              <a:custGeom>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8" name="Shape 88"/>
              <p:cNvSpPr/>
              <p:nvPr/>
            </p:nvSpPr>
            <p:spPr>
              <a:xfrm>
                <a:off x="6871121" y="2800666"/>
                <a:ext cx="407827" cy="113740"/>
              </a:xfrm>
              <a:custGeom>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9" name="Shape 89"/>
              <p:cNvSpPr/>
              <p:nvPr/>
            </p:nvSpPr>
            <p:spPr>
              <a:xfrm>
                <a:off x="6871121" y="2820138"/>
                <a:ext cx="381184" cy="264369"/>
              </a:xfrm>
              <a:custGeom>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90" name="Shape 90"/>
            <p:cNvSpPr/>
            <p:nvPr/>
          </p:nvSpPr>
          <p:spPr>
            <a:xfrm>
              <a:off x="5285928" y="3178776"/>
              <a:ext cx="341219" cy="414997"/>
            </a:xfrm>
            <a:custGeom>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 name="Shape 91"/>
            <p:cNvSpPr/>
            <p:nvPr/>
          </p:nvSpPr>
          <p:spPr>
            <a:xfrm>
              <a:off x="5653792" y="3178776"/>
              <a:ext cx="102469" cy="414997"/>
            </a:xfrm>
            <a:prstGeom prst="rect">
              <a:avLst/>
            </a:prstGeom>
            <a:solidFill>
              <a:srgbClr val="F37B28"/>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92" name="Shape 92"/>
            <p:cNvSpPr/>
            <p:nvPr/>
          </p:nvSpPr>
          <p:spPr>
            <a:xfrm>
              <a:off x="5782901" y="3171605"/>
              <a:ext cx="438565" cy="431392"/>
            </a:xfrm>
            <a:custGeom>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3" name="Shape 93"/>
            <p:cNvSpPr/>
            <p:nvPr/>
          </p:nvSpPr>
          <p:spPr>
            <a:xfrm>
              <a:off x="6253235" y="3178776"/>
              <a:ext cx="101443" cy="414997"/>
            </a:xfrm>
            <a:prstGeom prst="rect">
              <a:avLst/>
            </a:prstGeom>
            <a:solidFill>
              <a:srgbClr val="F37B28"/>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94" name="Shape 94"/>
            <p:cNvSpPr/>
            <p:nvPr/>
          </p:nvSpPr>
          <p:spPr>
            <a:xfrm>
              <a:off x="6372098" y="3178776"/>
              <a:ext cx="293059" cy="414997"/>
            </a:xfrm>
            <a:custGeom>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5" name="Shape 95"/>
            <p:cNvSpPr/>
            <p:nvPr/>
          </p:nvSpPr>
          <p:spPr>
            <a:xfrm>
              <a:off x="6622121" y="3178776"/>
              <a:ext cx="399627" cy="414997"/>
            </a:xfrm>
            <a:custGeom>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6" name="Shape 96"/>
            <p:cNvSpPr/>
            <p:nvPr/>
          </p:nvSpPr>
          <p:spPr>
            <a:xfrm>
              <a:off x="7039171" y="3178776"/>
              <a:ext cx="237728" cy="414997"/>
            </a:xfrm>
            <a:custGeom>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97" name="Shape 97"/>
          <p:cNvCxnSpPr/>
          <p:nvPr/>
        </p:nvCxnSpPr>
        <p:spPr>
          <a:xfrm>
            <a:off x="3962400" y="2025683"/>
            <a:ext cx="0" cy="1020962"/>
          </a:xfrm>
          <a:prstGeom prst="straightConnector1">
            <a:avLst/>
          </a:prstGeom>
          <a:noFill/>
          <a:ln cap="flat" cmpd="sng" w="25400">
            <a:solidFill>
              <a:srgbClr val="7F7F7F"/>
            </a:solidFill>
            <a:prstDash val="dot"/>
            <a:round/>
            <a:headEnd len="med" w="med" type="none"/>
            <a:tailEnd len="med" w="med" type="none"/>
          </a:ln>
        </p:spPr>
      </p:cxnSp>
      <p:sp>
        <p:nvSpPr>
          <p:cNvPr id="98" name="Shape 98"/>
          <p:cNvSpPr txBox="1"/>
          <p:nvPr>
            <p:ph type="title"/>
          </p:nvPr>
        </p:nvSpPr>
        <p:spPr>
          <a:xfrm>
            <a:off x="4191000" y="2218073"/>
            <a:ext cx="4190999" cy="606284"/>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Tahoma"/>
              <a:buNone/>
              <a:defRPr b="1" i="0" sz="3200" u="none" cap="none" strike="noStrike">
                <a:solidFill>
                  <a:srgbClr val="000000"/>
                </a:solidFill>
                <a:latin typeface="Tahoma"/>
                <a:ea typeface="Tahoma"/>
                <a:cs typeface="Tahoma"/>
                <a:sym typeface="Tahom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9_Title Slide">
    <p:spTree>
      <p:nvGrpSpPr>
        <p:cNvPr id="239" name="Shape 239"/>
        <p:cNvGrpSpPr/>
        <p:nvPr/>
      </p:nvGrpSpPr>
      <p:grpSpPr>
        <a:xfrm>
          <a:off x="0" y="0"/>
          <a:ext cx="0" cy="0"/>
          <a:chOff x="0" y="0"/>
          <a:chExt cx="0" cy="0"/>
        </a:xfrm>
      </p:grpSpPr>
      <p:sp>
        <p:nvSpPr>
          <p:cNvPr id="240" name="Shape 240"/>
          <p:cNvSpPr/>
          <p:nvPr/>
        </p:nvSpPr>
        <p:spPr>
          <a:xfrm>
            <a:off x="0" y="0"/>
            <a:ext cx="9144001" cy="5143499"/>
          </a:xfrm>
          <a:prstGeom prst="rect">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241" name="Shape 241"/>
          <p:cNvPicPr preferRelativeResize="0"/>
          <p:nvPr/>
        </p:nvPicPr>
        <p:blipFill rotWithShape="1">
          <a:blip r:embed="rId2">
            <a:alphaModFix/>
          </a:blip>
          <a:srcRect b="0" l="0" r="631" t="0"/>
          <a:stretch/>
        </p:blipFill>
        <p:spPr>
          <a:xfrm>
            <a:off x="1192" y="4513660"/>
            <a:ext cx="9142807" cy="651271"/>
          </a:xfrm>
          <a:prstGeom prst="rect">
            <a:avLst/>
          </a:prstGeom>
          <a:noFill/>
          <a:ln>
            <a:noFill/>
          </a:ln>
        </p:spPr>
      </p:pic>
      <p:grpSp>
        <p:nvGrpSpPr>
          <p:cNvPr id="242" name="Shape 242"/>
          <p:cNvGrpSpPr/>
          <p:nvPr/>
        </p:nvGrpSpPr>
        <p:grpSpPr>
          <a:xfrm>
            <a:off x="882252" y="1179081"/>
            <a:ext cx="5362575" cy="3200757"/>
            <a:chOff x="882252" y="1179081"/>
            <a:chExt cx="5362575" cy="3200757"/>
          </a:xfrm>
        </p:grpSpPr>
        <p:grpSp>
          <p:nvGrpSpPr>
            <p:cNvPr id="243" name="Shape 243"/>
            <p:cNvGrpSpPr/>
            <p:nvPr/>
          </p:nvGrpSpPr>
          <p:grpSpPr>
            <a:xfrm>
              <a:off x="882252" y="1179081"/>
              <a:ext cx="5362575" cy="3200757"/>
              <a:chOff x="-12406313" y="784225"/>
              <a:chExt cx="10563226" cy="6303962"/>
            </a:xfrm>
          </p:grpSpPr>
          <p:sp>
            <p:nvSpPr>
              <p:cNvPr id="244" name="Shape 244"/>
              <p:cNvSpPr/>
              <p:nvPr/>
            </p:nvSpPr>
            <p:spPr>
              <a:xfrm>
                <a:off x="-6191251" y="5287962"/>
                <a:ext cx="214312" cy="496886"/>
              </a:xfrm>
              <a:custGeom>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5" name="Shape 245"/>
              <p:cNvSpPr/>
              <p:nvPr/>
            </p:nvSpPr>
            <p:spPr>
              <a:xfrm>
                <a:off x="-5110162" y="4498975"/>
                <a:ext cx="60323" cy="136524"/>
              </a:xfrm>
              <a:custGeom>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6" name="Shape 246"/>
              <p:cNvSpPr/>
              <p:nvPr/>
            </p:nvSpPr>
            <p:spPr>
              <a:xfrm>
                <a:off x="-4648201" y="4641850"/>
                <a:ext cx="315912" cy="409575"/>
              </a:xfrm>
              <a:custGeom>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7" name="Shape 247"/>
              <p:cNvSpPr/>
              <p:nvPr/>
            </p:nvSpPr>
            <p:spPr>
              <a:xfrm>
                <a:off x="-4241801" y="4592637"/>
                <a:ext cx="300038" cy="398461"/>
              </a:xfrm>
              <a:custGeom>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8" name="Shape 248"/>
              <p:cNvSpPr/>
              <p:nvPr/>
            </p:nvSpPr>
            <p:spPr>
              <a:xfrm>
                <a:off x="-3952876" y="4781550"/>
                <a:ext cx="187324" cy="261938"/>
              </a:xfrm>
              <a:custGeom>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9" name="Shape 249"/>
              <p:cNvSpPr/>
              <p:nvPr/>
            </p:nvSpPr>
            <p:spPr>
              <a:xfrm>
                <a:off x="-4343401" y="5051425"/>
                <a:ext cx="300038" cy="104774"/>
              </a:xfrm>
              <a:custGeom>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0" name="Shape 250"/>
              <p:cNvSpPr/>
              <p:nvPr/>
            </p:nvSpPr>
            <p:spPr>
              <a:xfrm>
                <a:off x="-3919537" y="5133975"/>
                <a:ext cx="90486" cy="26987"/>
              </a:xfrm>
              <a:custGeom>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1" name="Shape 251"/>
              <p:cNvSpPr/>
              <p:nvPr/>
            </p:nvSpPr>
            <p:spPr>
              <a:xfrm>
                <a:off x="-4010026" y="5141912"/>
                <a:ext cx="63500" cy="26987"/>
              </a:xfrm>
              <a:custGeom>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2" name="Shape 252"/>
              <p:cNvSpPr/>
              <p:nvPr/>
            </p:nvSpPr>
            <p:spPr>
              <a:xfrm>
                <a:off x="-3941762" y="5175250"/>
                <a:ext cx="44450" cy="38098"/>
              </a:xfrm>
              <a:custGeom>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3" name="Shape 253"/>
              <p:cNvSpPr/>
              <p:nvPr/>
            </p:nvSpPr>
            <p:spPr>
              <a:xfrm>
                <a:off x="-4032251" y="5138737"/>
                <a:ext cx="19048" cy="22225"/>
              </a:xfrm>
              <a:custGeom>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4" name="Shape 254"/>
              <p:cNvSpPr/>
              <p:nvPr/>
            </p:nvSpPr>
            <p:spPr>
              <a:xfrm>
                <a:off x="-3810001" y="5145087"/>
                <a:ext cx="104774" cy="71436"/>
              </a:xfrm>
              <a:custGeom>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5" name="Shape 255"/>
              <p:cNvSpPr/>
              <p:nvPr/>
            </p:nvSpPr>
            <p:spPr>
              <a:xfrm>
                <a:off x="-3503612" y="5040312"/>
                <a:ext cx="23813" cy="52388"/>
              </a:xfrm>
              <a:custGeom>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6" name="Shape 256"/>
              <p:cNvSpPr/>
              <p:nvPr/>
            </p:nvSpPr>
            <p:spPr>
              <a:xfrm>
                <a:off x="-3735387" y="4949825"/>
                <a:ext cx="25398" cy="34923"/>
              </a:xfrm>
              <a:custGeom>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7" name="Shape 257"/>
              <p:cNvSpPr/>
              <p:nvPr/>
            </p:nvSpPr>
            <p:spPr>
              <a:xfrm>
                <a:off x="-3683001" y="4946650"/>
                <a:ext cx="85723" cy="30161"/>
              </a:xfrm>
              <a:custGeom>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8" name="Shape 258"/>
              <p:cNvSpPr/>
              <p:nvPr/>
            </p:nvSpPr>
            <p:spPr>
              <a:xfrm>
                <a:off x="-3697287" y="4762500"/>
                <a:ext cx="36513" cy="96838"/>
              </a:xfrm>
              <a:custGeom>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9" name="Shape 259"/>
              <p:cNvSpPr/>
              <p:nvPr/>
            </p:nvSpPr>
            <p:spPr>
              <a:xfrm>
                <a:off x="-3071813" y="4991100"/>
                <a:ext cx="117474" cy="79375"/>
              </a:xfrm>
              <a:custGeom>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0" name="Shape 260"/>
              <p:cNvSpPr/>
              <p:nvPr/>
            </p:nvSpPr>
            <p:spPr>
              <a:xfrm>
                <a:off x="-3600451" y="4852987"/>
                <a:ext cx="604837" cy="371473"/>
              </a:xfrm>
              <a:custGeom>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1" name="Shape 261"/>
              <p:cNvSpPr/>
              <p:nvPr/>
            </p:nvSpPr>
            <p:spPr>
              <a:xfrm>
                <a:off x="-2989263" y="4935537"/>
                <a:ext cx="60323" cy="66673"/>
              </a:xfrm>
              <a:custGeom>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2" name="Shape 262"/>
              <p:cNvSpPr/>
              <p:nvPr/>
            </p:nvSpPr>
            <p:spPr>
              <a:xfrm>
                <a:off x="-2882900" y="5037137"/>
                <a:ext cx="30161" cy="44450"/>
              </a:xfrm>
              <a:custGeom>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3" name="Shape 263"/>
              <p:cNvSpPr/>
              <p:nvPr/>
            </p:nvSpPr>
            <p:spPr>
              <a:xfrm>
                <a:off x="-2681288" y="5202237"/>
                <a:ext cx="19048" cy="25398"/>
              </a:xfrm>
              <a:custGeom>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4" name="Shape 264"/>
              <p:cNvSpPr/>
              <p:nvPr/>
            </p:nvSpPr>
            <p:spPr>
              <a:xfrm>
                <a:off x="-2725738" y="5183187"/>
                <a:ext cx="33338" cy="19048"/>
              </a:xfrm>
              <a:custGeom>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5" name="Shape 265"/>
              <p:cNvSpPr/>
              <p:nvPr/>
            </p:nvSpPr>
            <p:spPr>
              <a:xfrm>
                <a:off x="-2722563" y="5133975"/>
                <a:ext cx="30161" cy="41275"/>
              </a:xfrm>
              <a:custGeom>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6" name="Shape 266"/>
              <p:cNvSpPr/>
              <p:nvPr/>
            </p:nvSpPr>
            <p:spPr>
              <a:xfrm>
                <a:off x="-2782888" y="5103812"/>
                <a:ext cx="38098" cy="26987"/>
              </a:xfrm>
              <a:custGeom>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7" name="Shape 267"/>
              <p:cNvSpPr/>
              <p:nvPr/>
            </p:nvSpPr>
            <p:spPr>
              <a:xfrm>
                <a:off x="-2830513" y="5073650"/>
                <a:ext cx="25398" cy="15875"/>
              </a:xfrm>
              <a:custGeom>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8" name="Shape 268"/>
              <p:cNvSpPr/>
              <p:nvPr/>
            </p:nvSpPr>
            <p:spPr>
              <a:xfrm>
                <a:off x="-3187700" y="6373812"/>
                <a:ext cx="112713" cy="131763"/>
              </a:xfrm>
              <a:custGeom>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9" name="Shape 269"/>
              <p:cNvSpPr/>
              <p:nvPr/>
            </p:nvSpPr>
            <p:spPr>
              <a:xfrm>
                <a:off x="-3089275" y="6340475"/>
                <a:ext cx="14288" cy="22225"/>
              </a:xfrm>
              <a:custGeom>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0" name="Shape 270"/>
              <p:cNvSpPr/>
              <p:nvPr/>
            </p:nvSpPr>
            <p:spPr>
              <a:xfrm>
                <a:off x="-3427412" y="6170612"/>
                <a:ext cx="36513" cy="15875"/>
              </a:xfrm>
              <a:custGeom>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1" name="Shape 271"/>
              <p:cNvSpPr/>
              <p:nvPr/>
            </p:nvSpPr>
            <p:spPr>
              <a:xfrm>
                <a:off x="-3619501" y="5246687"/>
                <a:ext cx="41275" cy="19048"/>
              </a:xfrm>
              <a:custGeom>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2" name="Shape 272"/>
              <p:cNvSpPr/>
              <p:nvPr/>
            </p:nvSpPr>
            <p:spPr>
              <a:xfrm>
                <a:off x="-4117976" y="5227637"/>
                <a:ext cx="1196975" cy="1082675"/>
              </a:xfrm>
              <a:custGeom>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3" name="Shape 273"/>
              <p:cNvSpPr/>
              <p:nvPr/>
            </p:nvSpPr>
            <p:spPr>
              <a:xfrm>
                <a:off x="-2541588" y="6373812"/>
                <a:ext cx="225425" cy="266698"/>
              </a:xfrm>
              <a:custGeom>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4" name="Shape 274"/>
              <p:cNvSpPr/>
              <p:nvPr/>
            </p:nvSpPr>
            <p:spPr>
              <a:xfrm>
                <a:off x="-2357438" y="6118225"/>
                <a:ext cx="168274" cy="293688"/>
              </a:xfrm>
              <a:custGeom>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5" name="Shape 275"/>
              <p:cNvSpPr/>
              <p:nvPr/>
            </p:nvSpPr>
            <p:spPr>
              <a:xfrm>
                <a:off x="-2230438" y="5464175"/>
                <a:ext cx="38098" cy="30161"/>
              </a:xfrm>
              <a:custGeom>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6" name="Shape 276"/>
              <p:cNvSpPr/>
              <p:nvPr/>
            </p:nvSpPr>
            <p:spPr>
              <a:xfrm>
                <a:off x="-2189163" y="5427662"/>
                <a:ext cx="33338" cy="25398"/>
              </a:xfrm>
              <a:custGeom>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7" name="Shape 277"/>
              <p:cNvSpPr/>
              <p:nvPr/>
            </p:nvSpPr>
            <p:spPr>
              <a:xfrm>
                <a:off x="-3851276" y="4492625"/>
                <a:ext cx="134938" cy="149225"/>
              </a:xfrm>
              <a:custGeom>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8" name="Shape 278"/>
              <p:cNvSpPr/>
              <p:nvPr/>
            </p:nvSpPr>
            <p:spPr>
              <a:xfrm>
                <a:off x="-3975101" y="4454525"/>
                <a:ext cx="66673" cy="82550"/>
              </a:xfrm>
              <a:custGeom>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9" name="Shape 279"/>
              <p:cNvSpPr/>
              <p:nvPr/>
            </p:nvSpPr>
            <p:spPr>
              <a:xfrm>
                <a:off x="-3927476" y="4179887"/>
                <a:ext cx="128587" cy="217487"/>
              </a:xfrm>
              <a:custGeom>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0" name="Shape 280"/>
              <p:cNvSpPr/>
              <p:nvPr/>
            </p:nvSpPr>
            <p:spPr>
              <a:xfrm>
                <a:off x="-3795712" y="4397375"/>
                <a:ext cx="44450" cy="87313"/>
              </a:xfrm>
              <a:custGeom>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1" name="Shape 281"/>
              <p:cNvSpPr/>
              <p:nvPr/>
            </p:nvSpPr>
            <p:spPr>
              <a:xfrm>
                <a:off x="-3856037" y="4421187"/>
                <a:ext cx="33338" cy="55561"/>
              </a:xfrm>
              <a:custGeom>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2" name="Shape 282"/>
              <p:cNvSpPr/>
              <p:nvPr/>
            </p:nvSpPr>
            <p:spPr>
              <a:xfrm>
                <a:off x="-3836987" y="4457700"/>
                <a:ext cx="33338" cy="65086"/>
              </a:xfrm>
              <a:custGeom>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3" name="Shape 283"/>
              <p:cNvSpPr/>
              <p:nvPr/>
            </p:nvSpPr>
            <p:spPr>
              <a:xfrm>
                <a:off x="-3806826" y="4457700"/>
                <a:ext cx="14288" cy="41275"/>
              </a:xfrm>
              <a:custGeom>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4" name="Shape 284"/>
              <p:cNvSpPr/>
              <p:nvPr/>
            </p:nvSpPr>
            <p:spPr>
              <a:xfrm>
                <a:off x="-3798887" y="4484687"/>
                <a:ext cx="17461" cy="22225"/>
              </a:xfrm>
              <a:custGeom>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5" name="Shape 285"/>
              <p:cNvSpPr/>
              <p:nvPr/>
            </p:nvSpPr>
            <p:spPr>
              <a:xfrm>
                <a:off x="-3822701" y="4397375"/>
                <a:ext cx="23813" cy="30161"/>
              </a:xfrm>
              <a:custGeom>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6" name="Shape 286"/>
              <p:cNvSpPr/>
              <p:nvPr/>
            </p:nvSpPr>
            <p:spPr>
              <a:xfrm>
                <a:off x="-3900487" y="4364037"/>
                <a:ext cx="33338" cy="41275"/>
              </a:xfrm>
              <a:custGeom>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7" name="Shape 287"/>
              <p:cNvSpPr/>
              <p:nvPr/>
            </p:nvSpPr>
            <p:spPr>
              <a:xfrm>
                <a:off x="-3863976" y="4371975"/>
                <a:ext cx="7937" cy="0"/>
              </a:xfrm>
              <a:custGeom>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8" name="Shape 288"/>
              <p:cNvSpPr/>
              <p:nvPr/>
            </p:nvSpPr>
            <p:spPr>
              <a:xfrm>
                <a:off x="-3916362" y="3921125"/>
                <a:ext cx="65086" cy="109537"/>
              </a:xfrm>
              <a:custGeom>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9" name="Shape 289"/>
              <p:cNvSpPr/>
              <p:nvPr/>
            </p:nvSpPr>
            <p:spPr>
              <a:xfrm>
                <a:off x="-4257676" y="4116387"/>
                <a:ext cx="71436" cy="71436"/>
              </a:xfrm>
              <a:custGeom>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0" name="Shape 290"/>
              <p:cNvSpPr/>
              <p:nvPr/>
            </p:nvSpPr>
            <p:spPr>
              <a:xfrm>
                <a:off x="-4351337" y="4894262"/>
                <a:ext cx="49211" cy="52388"/>
              </a:xfrm>
              <a:custGeom>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1" name="Shape 291"/>
              <p:cNvSpPr/>
              <p:nvPr/>
            </p:nvSpPr>
            <p:spPr>
              <a:xfrm>
                <a:off x="-4276726" y="4935537"/>
                <a:ext cx="19048" cy="19048"/>
              </a:xfrm>
              <a:custGeom>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2" name="Shape 292"/>
              <p:cNvSpPr/>
              <p:nvPr/>
            </p:nvSpPr>
            <p:spPr>
              <a:xfrm>
                <a:off x="-4543426" y="4878387"/>
                <a:ext cx="19048" cy="34923"/>
              </a:xfrm>
              <a:custGeom>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3" name="Shape 293"/>
              <p:cNvSpPr/>
              <p:nvPr/>
            </p:nvSpPr>
            <p:spPr>
              <a:xfrm>
                <a:off x="-4579937" y="4803775"/>
                <a:ext cx="30161" cy="30161"/>
              </a:xfrm>
              <a:custGeom>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4" name="Shape 294"/>
              <p:cNvSpPr/>
              <p:nvPr/>
            </p:nvSpPr>
            <p:spPr>
              <a:xfrm>
                <a:off x="-3630612" y="3586162"/>
                <a:ext cx="68263" cy="109537"/>
              </a:xfrm>
              <a:custGeom>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5" name="Shape 295"/>
              <p:cNvSpPr/>
              <p:nvPr/>
            </p:nvSpPr>
            <p:spPr>
              <a:xfrm>
                <a:off x="-3551237" y="3563937"/>
                <a:ext cx="77788" cy="63500"/>
              </a:xfrm>
              <a:custGeom>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6" name="Shape 296"/>
              <p:cNvSpPr/>
              <p:nvPr/>
            </p:nvSpPr>
            <p:spPr>
              <a:xfrm>
                <a:off x="-3592512" y="3278187"/>
                <a:ext cx="330200" cy="323850"/>
              </a:xfrm>
              <a:custGeom>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7" name="Shape 297"/>
              <p:cNvSpPr/>
              <p:nvPr/>
            </p:nvSpPr>
            <p:spPr>
              <a:xfrm>
                <a:off x="-3325812" y="3098800"/>
                <a:ext cx="171449" cy="173037"/>
              </a:xfrm>
              <a:custGeom>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8" name="Shape 298"/>
              <p:cNvSpPr/>
              <p:nvPr/>
            </p:nvSpPr>
            <p:spPr>
              <a:xfrm>
                <a:off x="-3160713" y="3143250"/>
                <a:ext cx="30161" cy="30161"/>
              </a:xfrm>
              <a:custGeom>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9" name="Shape 299"/>
              <p:cNvSpPr/>
              <p:nvPr/>
            </p:nvSpPr>
            <p:spPr>
              <a:xfrm>
                <a:off x="-3135313" y="3143250"/>
                <a:ext cx="4763" cy="0"/>
              </a:xfrm>
              <a:custGeom>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0" name="Shape 300"/>
              <p:cNvSpPr/>
              <p:nvPr/>
            </p:nvSpPr>
            <p:spPr>
              <a:xfrm>
                <a:off x="-3135313" y="3143250"/>
                <a:ext cx="4763" cy="0"/>
              </a:xfrm>
              <a:custGeom>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1" name="Shape 301"/>
              <p:cNvSpPr/>
              <p:nvPr/>
            </p:nvSpPr>
            <p:spPr>
              <a:xfrm>
                <a:off x="-3101975" y="3098800"/>
                <a:ext cx="38098" cy="33338"/>
              </a:xfrm>
              <a:custGeom>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2" name="Shape 302"/>
              <p:cNvSpPr/>
              <p:nvPr/>
            </p:nvSpPr>
            <p:spPr>
              <a:xfrm>
                <a:off x="-3030538" y="3060700"/>
                <a:ext cx="19048" cy="26987"/>
              </a:xfrm>
              <a:custGeom>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3" name="Shape 303"/>
              <p:cNvSpPr/>
              <p:nvPr/>
            </p:nvSpPr>
            <p:spPr>
              <a:xfrm>
                <a:off x="-3270250" y="2681288"/>
                <a:ext cx="82550" cy="390523"/>
              </a:xfrm>
              <a:custGeom>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4" name="Shape 304"/>
              <p:cNvSpPr/>
              <p:nvPr/>
            </p:nvSpPr>
            <p:spPr>
              <a:xfrm>
                <a:off x="-5943601" y="1328737"/>
                <a:ext cx="519112" cy="458788"/>
              </a:xfrm>
              <a:custGeom>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5" name="Shape 305"/>
              <p:cNvSpPr/>
              <p:nvPr/>
            </p:nvSpPr>
            <p:spPr>
              <a:xfrm>
                <a:off x="-5770562" y="1779588"/>
                <a:ext cx="4763" cy="4763"/>
              </a:xfrm>
              <a:custGeom>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6" name="Shape 306"/>
              <p:cNvSpPr/>
              <p:nvPr/>
            </p:nvSpPr>
            <p:spPr>
              <a:xfrm>
                <a:off x="-5770562" y="1779588"/>
                <a:ext cx="4763" cy="4763"/>
              </a:xfrm>
              <a:custGeom>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7" name="Shape 307"/>
              <p:cNvSpPr/>
              <p:nvPr/>
            </p:nvSpPr>
            <p:spPr>
              <a:xfrm>
                <a:off x="-7966075" y="1287462"/>
                <a:ext cx="6122988" cy="4860924"/>
              </a:xfrm>
              <a:custGeom>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8" name="Shape 308"/>
              <p:cNvSpPr/>
              <p:nvPr/>
            </p:nvSpPr>
            <p:spPr>
              <a:xfrm>
                <a:off x="-2181225" y="1704975"/>
                <a:ext cx="101599" cy="55561"/>
              </a:xfrm>
              <a:custGeom>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9" name="Shape 309"/>
              <p:cNvSpPr/>
              <p:nvPr/>
            </p:nvSpPr>
            <p:spPr>
              <a:xfrm>
                <a:off x="-2497138" y="1809750"/>
                <a:ext cx="41275" cy="26987"/>
              </a:xfrm>
              <a:custGeom>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0" name="Shape 310"/>
              <p:cNvSpPr/>
              <p:nvPr/>
            </p:nvSpPr>
            <p:spPr>
              <a:xfrm>
                <a:off x="-3462337" y="1411287"/>
                <a:ext cx="19048" cy="30161"/>
              </a:xfrm>
              <a:custGeom>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1" name="Shape 311"/>
              <p:cNvSpPr/>
              <p:nvPr/>
            </p:nvSpPr>
            <p:spPr>
              <a:xfrm>
                <a:off x="-4159251" y="1506537"/>
                <a:ext cx="44450" cy="33338"/>
              </a:xfrm>
              <a:custGeom>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2" name="Shape 312"/>
              <p:cNvSpPr/>
              <p:nvPr/>
            </p:nvSpPr>
            <p:spPr>
              <a:xfrm>
                <a:off x="-4122737" y="1528762"/>
                <a:ext cx="7937" cy="11113"/>
              </a:xfrm>
              <a:custGeom>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3" name="Shape 313"/>
              <p:cNvSpPr/>
              <p:nvPr/>
            </p:nvSpPr>
            <p:spPr>
              <a:xfrm>
                <a:off x="-4527551" y="1141412"/>
                <a:ext cx="179388" cy="123824"/>
              </a:xfrm>
              <a:custGeom>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4" name="Shape 314"/>
              <p:cNvSpPr/>
              <p:nvPr/>
            </p:nvSpPr>
            <p:spPr>
              <a:xfrm>
                <a:off x="-4779962" y="1085850"/>
                <a:ext cx="71436" cy="41275"/>
              </a:xfrm>
              <a:custGeom>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5" name="Shape 315"/>
              <p:cNvSpPr/>
              <p:nvPr/>
            </p:nvSpPr>
            <p:spPr>
              <a:xfrm>
                <a:off x="-4756151" y="990600"/>
                <a:ext cx="247649" cy="207961"/>
              </a:xfrm>
              <a:custGeom>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6" name="Shape 316"/>
              <p:cNvSpPr/>
              <p:nvPr/>
            </p:nvSpPr>
            <p:spPr>
              <a:xfrm>
                <a:off x="-4648201" y="1322387"/>
                <a:ext cx="30161" cy="22225"/>
              </a:xfrm>
              <a:custGeom>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7" name="Shape 317"/>
              <p:cNvSpPr/>
              <p:nvPr/>
            </p:nvSpPr>
            <p:spPr>
              <a:xfrm>
                <a:off x="-4805362" y="995362"/>
                <a:ext cx="41275" cy="14288"/>
              </a:xfrm>
              <a:custGeom>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8" name="Shape 318"/>
              <p:cNvSpPr/>
              <p:nvPr/>
            </p:nvSpPr>
            <p:spPr>
              <a:xfrm>
                <a:off x="-4313237" y="1235075"/>
                <a:ext cx="33338" cy="19048"/>
              </a:xfrm>
              <a:custGeom>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9" name="Shape 319"/>
              <p:cNvSpPr/>
              <p:nvPr/>
            </p:nvSpPr>
            <p:spPr>
              <a:xfrm>
                <a:off x="-5988051" y="1066800"/>
                <a:ext cx="7937" cy="6348"/>
              </a:xfrm>
              <a:custGeom>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0" name="Shape 320"/>
              <p:cNvSpPr/>
              <p:nvPr/>
            </p:nvSpPr>
            <p:spPr>
              <a:xfrm>
                <a:off x="-6161087" y="1028700"/>
                <a:ext cx="211136" cy="74611"/>
              </a:xfrm>
              <a:custGeom>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1" name="Shape 321"/>
              <p:cNvSpPr/>
              <p:nvPr/>
            </p:nvSpPr>
            <p:spPr>
              <a:xfrm>
                <a:off x="-5611812" y="976312"/>
                <a:ext cx="69848" cy="55561"/>
              </a:xfrm>
              <a:custGeom>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2" name="Shape 322"/>
              <p:cNvSpPr/>
              <p:nvPr/>
            </p:nvSpPr>
            <p:spPr>
              <a:xfrm>
                <a:off x="-5710237" y="1014412"/>
                <a:ext cx="79375" cy="55561"/>
              </a:xfrm>
              <a:custGeom>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3" name="Shape 323"/>
              <p:cNvSpPr/>
              <p:nvPr/>
            </p:nvSpPr>
            <p:spPr>
              <a:xfrm>
                <a:off x="-5815012" y="1062037"/>
                <a:ext cx="82550" cy="34923"/>
              </a:xfrm>
              <a:custGeom>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4" name="Shape 324"/>
              <p:cNvSpPr/>
              <p:nvPr/>
            </p:nvSpPr>
            <p:spPr>
              <a:xfrm>
                <a:off x="-5861051" y="949325"/>
                <a:ext cx="125412" cy="101599"/>
              </a:xfrm>
              <a:custGeom>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5" name="Shape 325"/>
              <p:cNvSpPr/>
              <p:nvPr/>
            </p:nvSpPr>
            <p:spPr>
              <a:xfrm>
                <a:off x="-7148513" y="1100137"/>
                <a:ext cx="414337" cy="274636"/>
              </a:xfrm>
              <a:custGeom>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6" name="Shape 326"/>
              <p:cNvSpPr/>
              <p:nvPr/>
            </p:nvSpPr>
            <p:spPr>
              <a:xfrm>
                <a:off x="-6934200" y="1058862"/>
                <a:ext cx="269873" cy="115888"/>
              </a:xfrm>
              <a:custGeom>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7" name="Shape 327"/>
              <p:cNvSpPr/>
              <p:nvPr/>
            </p:nvSpPr>
            <p:spPr>
              <a:xfrm>
                <a:off x="-7162800" y="1190625"/>
                <a:ext cx="49211" cy="52388"/>
              </a:xfrm>
              <a:custGeom>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8" name="Shape 328"/>
              <p:cNvSpPr/>
              <p:nvPr/>
            </p:nvSpPr>
            <p:spPr>
              <a:xfrm>
                <a:off x="-7148513" y="1190625"/>
                <a:ext cx="4763" cy="3174"/>
              </a:xfrm>
              <a:custGeom>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9" name="Shape 329"/>
              <p:cNvSpPr/>
              <p:nvPr/>
            </p:nvSpPr>
            <p:spPr>
              <a:xfrm>
                <a:off x="-7148513" y="1190625"/>
                <a:ext cx="4763" cy="3174"/>
              </a:xfrm>
              <a:custGeom>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0" name="Shape 330"/>
              <p:cNvSpPr/>
              <p:nvPr/>
            </p:nvSpPr>
            <p:spPr>
              <a:xfrm>
                <a:off x="-7148513" y="1190625"/>
                <a:ext cx="1587" cy="1587"/>
              </a:xfrm>
              <a:prstGeom prst="rect">
                <a:avLst/>
              </a:pr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1" name="Shape 331"/>
              <p:cNvSpPr/>
              <p:nvPr/>
            </p:nvSpPr>
            <p:spPr>
              <a:xfrm>
                <a:off x="-7148513" y="1190625"/>
                <a:ext cx="0" cy="0"/>
              </a:xfrm>
              <a:custGeom>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2" name="Shape 332"/>
              <p:cNvSpPr/>
              <p:nvPr/>
            </p:nvSpPr>
            <p:spPr>
              <a:xfrm>
                <a:off x="-7751763" y="2651125"/>
                <a:ext cx="130175" cy="184149"/>
              </a:xfrm>
              <a:custGeom>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3" name="Shape 333"/>
              <p:cNvSpPr/>
              <p:nvPr/>
            </p:nvSpPr>
            <p:spPr>
              <a:xfrm>
                <a:off x="-7666038" y="2493963"/>
                <a:ext cx="26987" cy="25398"/>
              </a:xfrm>
              <a:custGeom>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4" name="Shape 334"/>
              <p:cNvSpPr/>
              <p:nvPr/>
            </p:nvSpPr>
            <p:spPr>
              <a:xfrm>
                <a:off x="-7650163" y="2478088"/>
                <a:ext cx="247649" cy="425448"/>
              </a:xfrm>
              <a:custGeom>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5" name="Shape 335"/>
              <p:cNvSpPr/>
              <p:nvPr/>
            </p:nvSpPr>
            <p:spPr>
              <a:xfrm>
                <a:off x="-7597775" y="2697163"/>
                <a:ext cx="14288" cy="14288"/>
              </a:xfrm>
              <a:custGeom>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6" name="Shape 336"/>
              <p:cNvSpPr/>
              <p:nvPr/>
            </p:nvSpPr>
            <p:spPr>
              <a:xfrm>
                <a:off x="-8158163" y="2039938"/>
                <a:ext cx="300038" cy="165100"/>
              </a:xfrm>
              <a:custGeom>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7" name="Shape 337"/>
              <p:cNvSpPr/>
              <p:nvPr/>
            </p:nvSpPr>
            <p:spPr>
              <a:xfrm>
                <a:off x="-9959975" y="4022725"/>
                <a:ext cx="307974" cy="123824"/>
              </a:xfrm>
              <a:custGeom>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8" name="Shape 338"/>
              <p:cNvSpPr/>
              <p:nvPr/>
            </p:nvSpPr>
            <p:spPr>
              <a:xfrm>
                <a:off x="-9913938" y="4067175"/>
                <a:ext cx="14288" cy="22225"/>
              </a:xfrm>
              <a:custGeom>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9" name="Shape 339"/>
              <p:cNvSpPr/>
              <p:nvPr/>
            </p:nvSpPr>
            <p:spPr>
              <a:xfrm>
                <a:off x="-9759950" y="4195762"/>
                <a:ext cx="47625" cy="25398"/>
              </a:xfrm>
              <a:custGeom>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0" name="Shape 340"/>
              <p:cNvSpPr/>
              <p:nvPr/>
            </p:nvSpPr>
            <p:spPr>
              <a:xfrm>
                <a:off x="-9434513" y="4191000"/>
                <a:ext cx="41275" cy="23813"/>
              </a:xfrm>
              <a:custGeom>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1" name="Shape 341"/>
              <p:cNvSpPr/>
              <p:nvPr/>
            </p:nvSpPr>
            <p:spPr>
              <a:xfrm>
                <a:off x="-9647238" y="4138612"/>
                <a:ext cx="176212" cy="87313"/>
              </a:xfrm>
              <a:custGeom>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2" name="Shape 342"/>
              <p:cNvSpPr/>
              <p:nvPr/>
            </p:nvSpPr>
            <p:spPr>
              <a:xfrm>
                <a:off x="-9272588" y="4481512"/>
                <a:ext cx="22225" cy="25398"/>
              </a:xfrm>
              <a:custGeom>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3" name="Shape 343"/>
              <p:cNvSpPr/>
              <p:nvPr/>
            </p:nvSpPr>
            <p:spPr>
              <a:xfrm>
                <a:off x="-8950325" y="4856162"/>
                <a:ext cx="71436" cy="63500"/>
              </a:xfrm>
              <a:custGeom>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4" name="Shape 344"/>
              <p:cNvSpPr/>
              <p:nvPr/>
            </p:nvSpPr>
            <p:spPr>
              <a:xfrm>
                <a:off x="-9640888" y="6456362"/>
                <a:ext cx="22225" cy="71436"/>
              </a:xfrm>
              <a:custGeom>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5" name="Shape 345"/>
              <p:cNvSpPr/>
              <p:nvPr/>
            </p:nvSpPr>
            <p:spPr>
              <a:xfrm>
                <a:off x="-11093450" y="2955925"/>
                <a:ext cx="1587" cy="1587"/>
              </a:xfrm>
              <a:prstGeom prst="rect">
                <a:avLst/>
              </a:pr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6" name="Shape 346"/>
              <p:cNvSpPr/>
              <p:nvPr/>
            </p:nvSpPr>
            <p:spPr>
              <a:xfrm>
                <a:off x="-11093450" y="2955925"/>
                <a:ext cx="0" cy="0"/>
              </a:xfrm>
              <a:custGeom>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7" name="Shape 347"/>
              <p:cNvSpPr/>
              <p:nvPr/>
            </p:nvSpPr>
            <p:spPr>
              <a:xfrm>
                <a:off x="-12406313" y="1716088"/>
                <a:ext cx="3933825" cy="5372099"/>
              </a:xfrm>
              <a:custGeom>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8" name="Shape 348"/>
              <p:cNvSpPr/>
              <p:nvPr/>
            </p:nvSpPr>
            <p:spPr>
              <a:xfrm>
                <a:off x="-9771063" y="3951287"/>
                <a:ext cx="17461" cy="25398"/>
              </a:xfrm>
              <a:custGeom>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9" name="Shape 349"/>
              <p:cNvSpPr/>
              <p:nvPr/>
            </p:nvSpPr>
            <p:spPr>
              <a:xfrm>
                <a:off x="-9786938" y="3883025"/>
                <a:ext cx="26987" cy="7937"/>
              </a:xfrm>
              <a:custGeom>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0" name="Shape 350"/>
              <p:cNvSpPr/>
              <p:nvPr/>
            </p:nvSpPr>
            <p:spPr>
              <a:xfrm>
                <a:off x="-9742488" y="3898900"/>
                <a:ext cx="7937" cy="7937"/>
              </a:xfrm>
              <a:custGeom>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1" name="Shape 351"/>
              <p:cNvSpPr/>
              <p:nvPr/>
            </p:nvSpPr>
            <p:spPr>
              <a:xfrm>
                <a:off x="-9632950" y="4083050"/>
                <a:ext cx="19048" cy="19048"/>
              </a:xfrm>
              <a:custGeom>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2" name="Shape 352"/>
              <p:cNvSpPr/>
              <p:nvPr/>
            </p:nvSpPr>
            <p:spPr>
              <a:xfrm>
                <a:off x="-11412538" y="2609850"/>
                <a:ext cx="52388" cy="79375"/>
              </a:xfrm>
              <a:custGeom>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3" name="Shape 353"/>
              <p:cNvSpPr/>
              <p:nvPr/>
            </p:nvSpPr>
            <p:spPr>
              <a:xfrm>
                <a:off x="-11491913" y="2513013"/>
                <a:ext cx="57150" cy="101599"/>
              </a:xfrm>
              <a:custGeom>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4" name="Shape 354"/>
              <p:cNvSpPr/>
              <p:nvPr/>
            </p:nvSpPr>
            <p:spPr>
              <a:xfrm>
                <a:off x="-10988675" y="1577975"/>
                <a:ext cx="544513" cy="344486"/>
              </a:xfrm>
              <a:custGeom>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5" name="Shape 355"/>
              <p:cNvSpPr/>
              <p:nvPr/>
            </p:nvSpPr>
            <p:spPr>
              <a:xfrm>
                <a:off x="-11187113" y="1528762"/>
                <a:ext cx="304798" cy="236538"/>
              </a:xfrm>
              <a:custGeom>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6" name="Shape 356"/>
              <p:cNvSpPr/>
              <p:nvPr/>
            </p:nvSpPr>
            <p:spPr>
              <a:xfrm>
                <a:off x="-10947400" y="1355725"/>
                <a:ext cx="365125" cy="184149"/>
              </a:xfrm>
              <a:custGeom>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7" name="Shape 357"/>
              <p:cNvSpPr/>
              <p:nvPr/>
            </p:nvSpPr>
            <p:spPr>
              <a:xfrm>
                <a:off x="-10999788" y="1419225"/>
                <a:ext cx="49211" cy="46036"/>
              </a:xfrm>
              <a:custGeom>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8" name="Shape 358"/>
              <p:cNvSpPr/>
              <p:nvPr/>
            </p:nvSpPr>
            <p:spPr>
              <a:xfrm>
                <a:off x="-10864850" y="1355725"/>
                <a:ext cx="34923" cy="19048"/>
              </a:xfrm>
              <a:custGeom>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9" name="Shape 359"/>
              <p:cNvSpPr/>
              <p:nvPr/>
            </p:nvSpPr>
            <p:spPr>
              <a:xfrm>
                <a:off x="-11101388" y="1311275"/>
                <a:ext cx="206373" cy="127000"/>
              </a:xfrm>
              <a:custGeom>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0" name="Shape 360"/>
              <p:cNvSpPr/>
              <p:nvPr/>
            </p:nvSpPr>
            <p:spPr>
              <a:xfrm>
                <a:off x="-10823575" y="1212850"/>
                <a:ext cx="117474" cy="41275"/>
              </a:xfrm>
              <a:custGeom>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1" name="Shape 361"/>
              <p:cNvSpPr/>
              <p:nvPr/>
            </p:nvSpPr>
            <p:spPr>
              <a:xfrm>
                <a:off x="-10818813" y="1262062"/>
                <a:ext cx="101599" cy="63500"/>
              </a:xfrm>
              <a:custGeom>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2" name="Shape 362"/>
              <p:cNvSpPr/>
              <p:nvPr/>
            </p:nvSpPr>
            <p:spPr>
              <a:xfrm>
                <a:off x="-10871200" y="1270000"/>
                <a:ext cx="36513" cy="33338"/>
              </a:xfrm>
              <a:custGeom>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3" name="Shape 363"/>
              <p:cNvSpPr/>
              <p:nvPr/>
            </p:nvSpPr>
            <p:spPr>
              <a:xfrm>
                <a:off x="-10485438" y="1581150"/>
                <a:ext cx="176212" cy="168274"/>
              </a:xfrm>
              <a:custGeom>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4" name="Shape 364"/>
              <p:cNvSpPr/>
              <p:nvPr/>
            </p:nvSpPr>
            <p:spPr>
              <a:xfrm>
                <a:off x="-10552113" y="1374775"/>
                <a:ext cx="198438" cy="119063"/>
              </a:xfrm>
              <a:custGeom>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5" name="Shape 365"/>
              <p:cNvSpPr/>
              <p:nvPr/>
            </p:nvSpPr>
            <p:spPr>
              <a:xfrm>
                <a:off x="-10398125" y="1847850"/>
                <a:ext cx="115888" cy="82550"/>
              </a:xfrm>
              <a:custGeom>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6" name="Shape 366"/>
              <p:cNvSpPr/>
              <p:nvPr/>
            </p:nvSpPr>
            <p:spPr>
              <a:xfrm>
                <a:off x="-10290175" y="1554162"/>
                <a:ext cx="153988" cy="150813"/>
              </a:xfrm>
              <a:custGeom>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7" name="Shape 367"/>
              <p:cNvSpPr/>
              <p:nvPr/>
            </p:nvSpPr>
            <p:spPr>
              <a:xfrm>
                <a:off x="-10601325" y="1287462"/>
                <a:ext cx="52388" cy="52388"/>
              </a:xfrm>
              <a:custGeom>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8" name="Shape 368"/>
              <p:cNvSpPr/>
              <p:nvPr/>
            </p:nvSpPr>
            <p:spPr>
              <a:xfrm>
                <a:off x="-10571163" y="1457325"/>
                <a:ext cx="36513" cy="33338"/>
              </a:xfrm>
              <a:custGeom>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9" name="Shape 369"/>
              <p:cNvSpPr/>
              <p:nvPr/>
            </p:nvSpPr>
            <p:spPr>
              <a:xfrm>
                <a:off x="-10587038" y="1163637"/>
                <a:ext cx="192088" cy="123824"/>
              </a:xfrm>
              <a:custGeom>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0" name="Shape 370"/>
              <p:cNvSpPr/>
              <p:nvPr/>
            </p:nvSpPr>
            <p:spPr>
              <a:xfrm>
                <a:off x="-10510838" y="1270000"/>
                <a:ext cx="52388" cy="17461"/>
              </a:xfrm>
              <a:custGeom>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1" name="Shape 371"/>
              <p:cNvSpPr/>
              <p:nvPr/>
            </p:nvSpPr>
            <p:spPr>
              <a:xfrm>
                <a:off x="-10323513" y="1339850"/>
                <a:ext cx="509588" cy="192088"/>
              </a:xfrm>
              <a:custGeom>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2" name="Shape 372"/>
              <p:cNvSpPr/>
              <p:nvPr/>
            </p:nvSpPr>
            <p:spPr>
              <a:xfrm>
                <a:off x="-10315575" y="1446212"/>
                <a:ext cx="88900" cy="77788"/>
              </a:xfrm>
              <a:custGeom>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3" name="Shape 373"/>
              <p:cNvSpPr/>
              <p:nvPr/>
            </p:nvSpPr>
            <p:spPr>
              <a:xfrm>
                <a:off x="-10304463" y="1287462"/>
                <a:ext cx="82550" cy="30161"/>
              </a:xfrm>
              <a:custGeom>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4" name="Shape 374"/>
              <p:cNvSpPr/>
              <p:nvPr/>
            </p:nvSpPr>
            <p:spPr>
              <a:xfrm>
                <a:off x="-10367963" y="1193800"/>
                <a:ext cx="96838" cy="90486"/>
              </a:xfrm>
              <a:custGeom>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5" name="Shape 375"/>
              <p:cNvSpPr/>
              <p:nvPr/>
            </p:nvSpPr>
            <p:spPr>
              <a:xfrm>
                <a:off x="-10402888" y="1111250"/>
                <a:ext cx="34923" cy="26987"/>
              </a:xfrm>
              <a:custGeom>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6" name="Shape 376"/>
              <p:cNvSpPr/>
              <p:nvPr/>
            </p:nvSpPr>
            <p:spPr>
              <a:xfrm>
                <a:off x="-10301288" y="1003300"/>
                <a:ext cx="322263" cy="258763"/>
              </a:xfrm>
              <a:custGeom>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7" name="Shape 377"/>
              <p:cNvSpPr/>
              <p:nvPr/>
            </p:nvSpPr>
            <p:spPr>
              <a:xfrm>
                <a:off x="-10037763" y="2084388"/>
                <a:ext cx="209549" cy="161925"/>
              </a:xfrm>
              <a:custGeom>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8" name="Shape 378"/>
              <p:cNvSpPr/>
              <p:nvPr/>
            </p:nvSpPr>
            <p:spPr>
              <a:xfrm>
                <a:off x="-9742488" y="1941513"/>
                <a:ext cx="65086" cy="63500"/>
              </a:xfrm>
              <a:custGeom>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9" name="Shape 379"/>
              <p:cNvSpPr/>
              <p:nvPr/>
            </p:nvSpPr>
            <p:spPr>
              <a:xfrm>
                <a:off x="-9932988" y="2252663"/>
                <a:ext cx="52388" cy="49211"/>
              </a:xfrm>
              <a:custGeom>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0" name="Shape 380"/>
              <p:cNvSpPr/>
              <p:nvPr/>
            </p:nvSpPr>
            <p:spPr>
              <a:xfrm>
                <a:off x="-9850438" y="1581150"/>
                <a:ext cx="138112" cy="71436"/>
              </a:xfrm>
              <a:custGeom>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1" name="Shape 381"/>
              <p:cNvSpPr/>
              <p:nvPr/>
            </p:nvSpPr>
            <p:spPr>
              <a:xfrm>
                <a:off x="-9839325" y="2287588"/>
                <a:ext cx="38098" cy="36513"/>
              </a:xfrm>
              <a:custGeom>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2" name="Shape 382"/>
              <p:cNvSpPr/>
              <p:nvPr/>
            </p:nvSpPr>
            <p:spPr>
              <a:xfrm>
                <a:off x="-9666288" y="1949450"/>
                <a:ext cx="33338" cy="22225"/>
              </a:xfrm>
              <a:custGeom>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3" name="Shape 383"/>
              <p:cNvSpPr/>
              <p:nvPr/>
            </p:nvSpPr>
            <p:spPr>
              <a:xfrm>
                <a:off x="-9813925" y="1878013"/>
                <a:ext cx="34923" cy="25398"/>
              </a:xfrm>
              <a:custGeom>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4" name="Shape 384"/>
              <p:cNvSpPr/>
              <p:nvPr/>
            </p:nvSpPr>
            <p:spPr>
              <a:xfrm>
                <a:off x="-10125075" y="1577975"/>
                <a:ext cx="852488" cy="739775"/>
              </a:xfrm>
              <a:custGeom>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5" name="Shape 385"/>
              <p:cNvSpPr/>
              <p:nvPr/>
            </p:nvSpPr>
            <p:spPr>
              <a:xfrm>
                <a:off x="-9775825" y="2224088"/>
                <a:ext cx="22225" cy="14288"/>
              </a:xfrm>
              <a:custGeom>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6" name="Shape 386"/>
              <p:cNvSpPr/>
              <p:nvPr/>
            </p:nvSpPr>
            <p:spPr>
              <a:xfrm>
                <a:off x="-9948863" y="2076450"/>
                <a:ext cx="19048" cy="22225"/>
              </a:xfrm>
              <a:custGeom>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7" name="Shape 387"/>
              <p:cNvSpPr/>
              <p:nvPr/>
            </p:nvSpPr>
            <p:spPr>
              <a:xfrm>
                <a:off x="-10177463" y="836612"/>
                <a:ext cx="912813" cy="574674"/>
              </a:xfrm>
              <a:custGeom>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8" name="Shape 388"/>
              <p:cNvSpPr/>
              <p:nvPr/>
            </p:nvSpPr>
            <p:spPr>
              <a:xfrm>
                <a:off x="-9605963" y="784225"/>
                <a:ext cx="1778000" cy="1622424"/>
              </a:xfrm>
              <a:custGeom>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9" name="Shape 389"/>
              <p:cNvSpPr/>
              <p:nvPr/>
            </p:nvSpPr>
            <p:spPr>
              <a:xfrm>
                <a:off x="-9077325" y="1806575"/>
                <a:ext cx="85723" cy="66673"/>
              </a:xfrm>
              <a:custGeom>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0" name="Shape 390"/>
              <p:cNvSpPr/>
              <p:nvPr/>
            </p:nvSpPr>
            <p:spPr>
              <a:xfrm>
                <a:off x="-8015288" y="1457325"/>
                <a:ext cx="46036" cy="33338"/>
              </a:xfrm>
              <a:custGeom>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1" name="Shape 391"/>
              <p:cNvSpPr/>
              <p:nvPr/>
            </p:nvSpPr>
            <p:spPr>
              <a:xfrm>
                <a:off x="-9204325" y="2835275"/>
                <a:ext cx="195263" cy="225425"/>
              </a:xfrm>
              <a:custGeom>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2" name="Shape 392"/>
              <p:cNvSpPr/>
              <p:nvPr/>
            </p:nvSpPr>
            <p:spPr>
              <a:xfrm>
                <a:off x="-3408362" y="1385887"/>
                <a:ext cx="228600" cy="104774"/>
              </a:xfrm>
              <a:custGeom>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3" name="Shape 393"/>
              <p:cNvSpPr/>
              <p:nvPr/>
            </p:nvSpPr>
            <p:spPr>
              <a:xfrm>
                <a:off x="-9877425" y="2763838"/>
                <a:ext cx="34923" cy="22225"/>
              </a:xfrm>
              <a:custGeom>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4" name="Shape 394"/>
              <p:cNvSpPr/>
              <p:nvPr/>
            </p:nvSpPr>
            <p:spPr>
              <a:xfrm>
                <a:off x="-11250613" y="2881313"/>
                <a:ext cx="138112" cy="107948"/>
              </a:xfrm>
              <a:custGeom>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5" name="Shape 395"/>
              <p:cNvSpPr/>
              <p:nvPr/>
            </p:nvSpPr>
            <p:spPr>
              <a:xfrm>
                <a:off x="-11390313" y="2727325"/>
                <a:ext cx="49211" cy="85723"/>
              </a:xfrm>
              <a:custGeom>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6" name="Shape 396"/>
              <p:cNvSpPr/>
              <p:nvPr/>
            </p:nvSpPr>
            <p:spPr>
              <a:xfrm>
                <a:off x="-12023725" y="2538413"/>
                <a:ext cx="63500" cy="49211"/>
              </a:xfrm>
              <a:custGeom>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7" name="Shape 397"/>
              <p:cNvSpPr/>
              <p:nvPr/>
            </p:nvSpPr>
            <p:spPr>
              <a:xfrm>
                <a:off x="-7091363" y="3425825"/>
                <a:ext cx="82550" cy="55561"/>
              </a:xfrm>
              <a:custGeom>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8" name="Shape 398"/>
              <p:cNvSpPr/>
              <p:nvPr/>
            </p:nvSpPr>
            <p:spPr>
              <a:xfrm>
                <a:off x="-7204075" y="3222625"/>
                <a:ext cx="25398" cy="63500"/>
              </a:xfrm>
              <a:custGeom>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9" name="Shape 399"/>
              <p:cNvSpPr/>
              <p:nvPr/>
            </p:nvSpPr>
            <p:spPr>
              <a:xfrm>
                <a:off x="-7212013" y="3297237"/>
                <a:ext cx="46036" cy="90486"/>
              </a:xfrm>
              <a:custGeom>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0" name="Shape 400"/>
              <p:cNvSpPr/>
              <p:nvPr/>
            </p:nvSpPr>
            <p:spPr>
              <a:xfrm>
                <a:off x="-7380288" y="3349625"/>
                <a:ext cx="22225" cy="23813"/>
              </a:xfrm>
              <a:custGeom>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1" name="Shape 401"/>
              <p:cNvSpPr/>
              <p:nvPr/>
            </p:nvSpPr>
            <p:spPr>
              <a:xfrm>
                <a:off x="-7162800" y="2636838"/>
                <a:ext cx="25398" cy="36513"/>
              </a:xfrm>
              <a:custGeom>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2" name="Shape 402"/>
              <p:cNvSpPr/>
              <p:nvPr/>
            </p:nvSpPr>
            <p:spPr>
              <a:xfrm>
                <a:off x="-7132638" y="2598738"/>
                <a:ext cx="49211" cy="82550"/>
              </a:xfrm>
              <a:custGeom>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3" name="Shape 403"/>
              <p:cNvSpPr/>
              <p:nvPr/>
            </p:nvSpPr>
            <p:spPr>
              <a:xfrm>
                <a:off x="-6929438" y="2508250"/>
                <a:ext cx="28575" cy="49211"/>
              </a:xfrm>
              <a:custGeom>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4" name="Shape 404"/>
              <p:cNvSpPr/>
              <p:nvPr/>
            </p:nvSpPr>
            <p:spPr>
              <a:xfrm>
                <a:off x="-6818313" y="2444750"/>
                <a:ext cx="34923" cy="57150"/>
              </a:xfrm>
              <a:custGeom>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5" name="Shape 405"/>
              <p:cNvSpPr/>
              <p:nvPr/>
            </p:nvSpPr>
            <p:spPr>
              <a:xfrm>
                <a:off x="-6753225" y="3538537"/>
                <a:ext cx="63500" cy="11113"/>
              </a:xfrm>
              <a:custGeom>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6" name="Shape 406"/>
              <p:cNvSpPr/>
              <p:nvPr/>
            </p:nvSpPr>
            <p:spPr>
              <a:xfrm>
                <a:off x="-6502401" y="3522662"/>
                <a:ext cx="60323" cy="38098"/>
              </a:xfrm>
              <a:custGeom>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7" name="Shape 407"/>
              <p:cNvSpPr/>
              <p:nvPr/>
            </p:nvSpPr>
            <p:spPr>
              <a:xfrm>
                <a:off x="-5886451" y="4402137"/>
                <a:ext cx="30161" cy="14288"/>
              </a:xfrm>
              <a:custGeom>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8" name="Shape 408"/>
              <p:cNvSpPr/>
              <p:nvPr/>
            </p:nvSpPr>
            <p:spPr>
              <a:xfrm>
                <a:off x="-6048376" y="1847850"/>
                <a:ext cx="63500" cy="55561"/>
              </a:xfrm>
              <a:custGeom>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9" name="Shape 409"/>
              <p:cNvSpPr/>
              <p:nvPr/>
            </p:nvSpPr>
            <p:spPr>
              <a:xfrm>
                <a:off x="-5735637" y="1798638"/>
                <a:ext cx="47625" cy="41275"/>
              </a:xfrm>
              <a:custGeom>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0" name="Shape 410"/>
              <p:cNvSpPr/>
              <p:nvPr/>
            </p:nvSpPr>
            <p:spPr>
              <a:xfrm>
                <a:off x="-5399087" y="1584325"/>
                <a:ext cx="46036" cy="38098"/>
              </a:xfrm>
              <a:custGeom>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1" name="Shape 411"/>
              <p:cNvSpPr/>
              <p:nvPr/>
            </p:nvSpPr>
            <p:spPr>
              <a:xfrm>
                <a:off x="-3319462" y="1547812"/>
                <a:ext cx="101599" cy="47625"/>
              </a:xfrm>
              <a:custGeom>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2" name="Shape 412"/>
              <p:cNvSpPr/>
              <p:nvPr/>
            </p:nvSpPr>
            <p:spPr>
              <a:xfrm>
                <a:off x="-3130550" y="1430337"/>
                <a:ext cx="134938" cy="57150"/>
              </a:xfrm>
              <a:custGeom>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3" name="Shape 413"/>
              <p:cNvSpPr/>
              <p:nvPr/>
            </p:nvSpPr>
            <p:spPr>
              <a:xfrm>
                <a:off x="-3319462" y="1517650"/>
                <a:ext cx="26987" cy="30161"/>
              </a:xfrm>
              <a:custGeom>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4" name="Shape 414"/>
              <p:cNvSpPr/>
              <p:nvPr/>
            </p:nvSpPr>
            <p:spPr>
              <a:xfrm>
                <a:off x="-9355138" y="2917825"/>
                <a:ext cx="71436" cy="38098"/>
              </a:xfrm>
              <a:custGeom>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5" name="Shape 415"/>
              <p:cNvSpPr/>
              <p:nvPr/>
            </p:nvSpPr>
            <p:spPr>
              <a:xfrm>
                <a:off x="-9351963" y="3052763"/>
                <a:ext cx="60323" cy="41275"/>
              </a:xfrm>
              <a:custGeom>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6" name="Shape 416"/>
              <p:cNvSpPr/>
              <p:nvPr/>
            </p:nvSpPr>
            <p:spPr>
              <a:xfrm>
                <a:off x="-9264650" y="3052763"/>
                <a:ext cx="36513" cy="57150"/>
              </a:xfrm>
              <a:custGeom>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7" name="Shape 417"/>
              <p:cNvSpPr/>
              <p:nvPr/>
            </p:nvSpPr>
            <p:spPr>
              <a:xfrm>
                <a:off x="-12395200" y="2406650"/>
                <a:ext cx="47625" cy="23813"/>
              </a:xfrm>
              <a:custGeom>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418" name="Shape 418"/>
            <p:cNvSpPr/>
            <p:nvPr/>
          </p:nvSpPr>
          <p:spPr>
            <a:xfrm flipH="1">
              <a:off x="5511647" y="3504010"/>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9" name="Shape 419"/>
            <p:cNvSpPr/>
            <p:nvPr/>
          </p:nvSpPr>
          <p:spPr>
            <a:xfrm flipH="1">
              <a:off x="4828050" y="2805113"/>
              <a:ext cx="102419" cy="160734"/>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0" name="Shape 420"/>
            <p:cNvSpPr/>
            <p:nvPr/>
          </p:nvSpPr>
          <p:spPr>
            <a:xfrm flipH="1">
              <a:off x="4457669" y="2771775"/>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1" name="Shape 421"/>
            <p:cNvSpPr/>
            <p:nvPr/>
          </p:nvSpPr>
          <p:spPr>
            <a:xfrm flipH="1">
              <a:off x="4456479" y="2611041"/>
              <a:ext cx="10241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2" name="Shape 422"/>
            <p:cNvSpPr/>
            <p:nvPr/>
          </p:nvSpPr>
          <p:spPr>
            <a:xfrm flipH="1">
              <a:off x="4519599" y="2892027"/>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3" name="Shape 423"/>
            <p:cNvSpPr/>
            <p:nvPr/>
          </p:nvSpPr>
          <p:spPr>
            <a:xfrm flipH="1">
              <a:off x="4523170" y="2631282"/>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4" name="Shape 424"/>
            <p:cNvSpPr/>
            <p:nvPr/>
          </p:nvSpPr>
          <p:spPr>
            <a:xfrm flipH="1">
              <a:off x="4479108" y="2765822"/>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5" name="Shape 425"/>
            <p:cNvSpPr/>
            <p:nvPr/>
          </p:nvSpPr>
          <p:spPr>
            <a:xfrm flipH="1">
              <a:off x="5147220" y="2880123"/>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6" name="Shape 426"/>
            <p:cNvSpPr/>
            <p:nvPr/>
          </p:nvSpPr>
          <p:spPr>
            <a:xfrm flipH="1">
              <a:off x="5012647" y="2615802"/>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7" name="Shape 427"/>
            <p:cNvSpPr/>
            <p:nvPr/>
          </p:nvSpPr>
          <p:spPr>
            <a:xfrm flipH="1">
              <a:off x="4834004" y="2894408"/>
              <a:ext cx="100038" cy="160734"/>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8" name="Shape 428"/>
            <p:cNvSpPr/>
            <p:nvPr/>
          </p:nvSpPr>
          <p:spPr>
            <a:xfrm flipH="1">
              <a:off x="4894742" y="2953941"/>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9" name="Shape 429"/>
            <p:cNvSpPr/>
            <p:nvPr/>
          </p:nvSpPr>
          <p:spPr>
            <a:xfrm flipH="1">
              <a:off x="4519597" y="2595563"/>
              <a:ext cx="100038" cy="160734"/>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0" name="Shape 430"/>
            <p:cNvSpPr/>
            <p:nvPr/>
          </p:nvSpPr>
          <p:spPr>
            <a:xfrm flipH="1">
              <a:off x="4887597" y="3159917"/>
              <a:ext cx="100038" cy="160734"/>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1" name="Shape 431"/>
            <p:cNvSpPr/>
            <p:nvPr/>
          </p:nvSpPr>
          <p:spPr>
            <a:xfrm flipH="1">
              <a:off x="5402081" y="2411016"/>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2" name="Shape 432"/>
            <p:cNvSpPr/>
            <p:nvPr/>
          </p:nvSpPr>
          <p:spPr>
            <a:xfrm flipH="1">
              <a:off x="1450558" y="2002632"/>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3" name="Shape 433"/>
            <p:cNvSpPr/>
            <p:nvPr/>
          </p:nvSpPr>
          <p:spPr>
            <a:xfrm flipH="1">
              <a:off x="1680410" y="2220516"/>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4" name="Shape 434"/>
            <p:cNvSpPr/>
            <p:nvPr/>
          </p:nvSpPr>
          <p:spPr>
            <a:xfrm flipH="1">
              <a:off x="3457285" y="2088357"/>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5" name="Shape 435"/>
            <p:cNvSpPr/>
            <p:nvPr/>
          </p:nvSpPr>
          <p:spPr>
            <a:xfrm flipH="1">
              <a:off x="3594240" y="1947863"/>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6" name="Shape 436"/>
            <p:cNvSpPr/>
            <p:nvPr/>
          </p:nvSpPr>
          <p:spPr>
            <a:xfrm flipH="1">
              <a:off x="2023398" y="2491977"/>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7" name="Shape 437"/>
            <p:cNvSpPr/>
            <p:nvPr/>
          </p:nvSpPr>
          <p:spPr>
            <a:xfrm flipH="1">
              <a:off x="1811412" y="2362200"/>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8" name="Shape 438"/>
            <p:cNvSpPr/>
            <p:nvPr/>
          </p:nvSpPr>
          <p:spPr>
            <a:xfrm flipH="1">
              <a:off x="3522785" y="1920477"/>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9" name="Shape 439"/>
            <p:cNvSpPr/>
            <p:nvPr/>
          </p:nvSpPr>
          <p:spPr>
            <a:xfrm flipH="1">
              <a:off x="3508494" y="1881188"/>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0" name="Shape 440"/>
            <p:cNvSpPr/>
            <p:nvPr/>
          </p:nvSpPr>
          <p:spPr>
            <a:xfrm flipH="1">
              <a:off x="1530350" y="2451498"/>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1" name="Shape 441"/>
            <p:cNvSpPr/>
            <p:nvPr/>
          </p:nvSpPr>
          <p:spPr>
            <a:xfrm flipH="1">
              <a:off x="1495813" y="2355057"/>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2" name="Shape 442"/>
            <p:cNvSpPr/>
            <p:nvPr/>
          </p:nvSpPr>
          <p:spPr>
            <a:xfrm flipH="1">
              <a:off x="1712563" y="2330052"/>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3" name="Shape 443"/>
            <p:cNvSpPr/>
            <p:nvPr/>
          </p:nvSpPr>
          <p:spPr>
            <a:xfrm flipH="1">
              <a:off x="1839995" y="2583657"/>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4" name="Shape 444"/>
            <p:cNvSpPr/>
            <p:nvPr/>
          </p:nvSpPr>
          <p:spPr>
            <a:xfrm flipH="1">
              <a:off x="2096045" y="2464592"/>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5" name="Shape 445"/>
            <p:cNvSpPr/>
            <p:nvPr/>
          </p:nvSpPr>
          <p:spPr>
            <a:xfrm flipH="1">
              <a:off x="1606570" y="2511027"/>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6" name="Shape 446"/>
            <p:cNvSpPr/>
            <p:nvPr/>
          </p:nvSpPr>
          <p:spPr>
            <a:xfrm flipH="1">
              <a:off x="2207994" y="2332433"/>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7" name="Shape 447"/>
            <p:cNvSpPr/>
            <p:nvPr/>
          </p:nvSpPr>
          <p:spPr>
            <a:xfrm flipH="1">
              <a:off x="1520824" y="2109788"/>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8" name="Shape 448"/>
            <p:cNvSpPr/>
            <p:nvPr/>
          </p:nvSpPr>
          <p:spPr>
            <a:xfrm flipH="1">
              <a:off x="2263969" y="2318148"/>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9" name="Shape 449"/>
            <p:cNvSpPr/>
            <p:nvPr/>
          </p:nvSpPr>
          <p:spPr>
            <a:xfrm flipH="1">
              <a:off x="4875687" y="2994422"/>
              <a:ext cx="101229" cy="160734"/>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50" name="Shape 450"/>
            <p:cNvSpPr/>
            <p:nvPr/>
          </p:nvSpPr>
          <p:spPr>
            <a:xfrm flipH="1">
              <a:off x="3378683" y="2158602"/>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1" name="Shape 451"/>
            <p:cNvSpPr/>
            <p:nvPr/>
          </p:nvSpPr>
          <p:spPr>
            <a:xfrm flipH="1">
              <a:off x="3394163" y="2264567"/>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2" name="Shape 452"/>
            <p:cNvSpPr/>
            <p:nvPr/>
          </p:nvSpPr>
          <p:spPr>
            <a:xfrm flipH="1">
              <a:off x="3563276" y="2152650"/>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3" name="Shape 453"/>
            <p:cNvSpPr/>
            <p:nvPr/>
          </p:nvSpPr>
          <p:spPr>
            <a:xfrm flipH="1">
              <a:off x="3433467" y="1816892"/>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4" name="Shape 454"/>
            <p:cNvSpPr/>
            <p:nvPr/>
          </p:nvSpPr>
          <p:spPr>
            <a:xfrm flipH="1">
              <a:off x="3303653" y="2012156"/>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5" name="Shape 455"/>
            <p:cNvSpPr/>
            <p:nvPr/>
          </p:nvSpPr>
          <p:spPr>
            <a:xfrm flipH="1">
              <a:off x="5543803" y="3781425"/>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6" name="Shape 456"/>
            <p:cNvSpPr/>
            <p:nvPr/>
          </p:nvSpPr>
          <p:spPr>
            <a:xfrm flipH="1">
              <a:off x="5381837" y="3713560"/>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7" name="Shape 457"/>
            <p:cNvSpPr/>
            <p:nvPr/>
          </p:nvSpPr>
          <p:spPr>
            <a:xfrm flipH="1">
              <a:off x="4181374" y="2719388"/>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8" name="Shape 458"/>
            <p:cNvSpPr/>
            <p:nvPr/>
          </p:nvSpPr>
          <p:spPr>
            <a:xfrm flipH="1">
              <a:off x="4045606" y="1902617"/>
              <a:ext cx="100038"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9" name="Shape 459"/>
            <p:cNvSpPr/>
            <p:nvPr/>
          </p:nvSpPr>
          <p:spPr>
            <a:xfrm flipH="1">
              <a:off x="5200815" y="2869407"/>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0" name="Shape 460"/>
            <p:cNvSpPr/>
            <p:nvPr/>
          </p:nvSpPr>
          <p:spPr>
            <a:xfrm flipH="1">
              <a:off x="4500544" y="2814638"/>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1" name="Shape 461"/>
            <p:cNvSpPr/>
            <p:nvPr/>
          </p:nvSpPr>
          <p:spPr>
            <a:xfrm flipH="1">
              <a:off x="4400506" y="2743200"/>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2" name="Shape 462"/>
            <p:cNvSpPr/>
            <p:nvPr/>
          </p:nvSpPr>
          <p:spPr>
            <a:xfrm flipH="1">
              <a:off x="4914990" y="3155157"/>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3" name="Shape 463"/>
            <p:cNvSpPr/>
            <p:nvPr/>
          </p:nvSpPr>
          <p:spPr>
            <a:xfrm flipH="1">
              <a:off x="5042417" y="2583657"/>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4" name="Shape 464"/>
            <p:cNvSpPr/>
            <p:nvPr/>
          </p:nvSpPr>
          <p:spPr>
            <a:xfrm flipH="1">
              <a:off x="3270306" y="2526507"/>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5" name="Shape 465"/>
            <p:cNvSpPr/>
            <p:nvPr/>
          </p:nvSpPr>
          <p:spPr>
            <a:xfrm flipH="1">
              <a:off x="5957056" y="3898105"/>
              <a:ext cx="101229" cy="159543"/>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466" name="Shape 466"/>
          <p:cNvSpPr/>
          <p:nvPr/>
        </p:nvSpPr>
        <p:spPr>
          <a:xfrm>
            <a:off x="645487" y="3768328"/>
            <a:ext cx="1469612" cy="254794"/>
          </a:xfrm>
          <a:prstGeom prst="rect">
            <a:avLst/>
          </a:prstGeom>
          <a:noFill/>
          <a:ln>
            <a:noFill/>
          </a:ln>
        </p:spPr>
        <p:txBody>
          <a:bodyPr anchorCtr="0" anchor="t" bIns="34275" lIns="68575" rIns="68575" tIns="34275">
            <a:noAutofit/>
          </a:bodyPr>
          <a:lstStyle/>
          <a:p>
            <a:pPr indent="0" lvl="0" marL="0" marR="0" rtl="0" algn="l">
              <a:lnSpc>
                <a:spcPct val="100000"/>
              </a:lnSpc>
              <a:spcBef>
                <a:spcPts val="0"/>
              </a:spcBef>
              <a:spcAft>
                <a:spcPts val="0"/>
              </a:spcAft>
              <a:buClr>
                <a:schemeClr val="dk1"/>
              </a:buClr>
              <a:buSzPct val="25000"/>
              <a:buFont typeface="Questrial"/>
              <a:buNone/>
            </a:pPr>
            <a:r>
              <a:rPr b="0" i="0" lang="en-US" sz="1200" u="none" cap="none" strike="noStrike">
                <a:solidFill>
                  <a:schemeClr val="dk1"/>
                </a:solidFill>
                <a:latin typeface="Questrial"/>
                <a:ea typeface="Questrial"/>
                <a:cs typeface="Questrial"/>
                <a:sym typeface="Questrial"/>
              </a:rPr>
              <a:t>Client Location</a:t>
            </a:r>
          </a:p>
        </p:txBody>
      </p:sp>
      <p:sp>
        <p:nvSpPr>
          <p:cNvPr id="467" name="Shape 467"/>
          <p:cNvSpPr/>
          <p:nvPr/>
        </p:nvSpPr>
        <p:spPr>
          <a:xfrm>
            <a:off x="683597" y="3414712"/>
            <a:ext cx="986094" cy="254794"/>
          </a:xfrm>
          <a:prstGeom prst="rect">
            <a:avLst/>
          </a:prstGeom>
          <a:noFill/>
          <a:ln>
            <a:noFill/>
          </a:ln>
        </p:spPr>
        <p:txBody>
          <a:bodyPr anchorCtr="0" anchor="t" bIns="34275" lIns="68575" rIns="68575" tIns="34275">
            <a:noAutofit/>
          </a:bodyPr>
          <a:lstStyle/>
          <a:p>
            <a:pPr indent="0" lvl="0" marL="0" marR="0" rtl="0" algn="l">
              <a:lnSpc>
                <a:spcPct val="100000"/>
              </a:lnSpc>
              <a:spcBef>
                <a:spcPts val="0"/>
              </a:spcBef>
              <a:spcAft>
                <a:spcPts val="0"/>
              </a:spcAft>
              <a:buClr>
                <a:schemeClr val="dk1"/>
              </a:buClr>
              <a:buSzPct val="25000"/>
              <a:buFont typeface="Questrial"/>
              <a:buNone/>
            </a:pPr>
            <a:r>
              <a:rPr b="0" i="0" lang="en-US" sz="1200" u="none" cap="none" strike="noStrike">
                <a:solidFill>
                  <a:schemeClr val="dk1"/>
                </a:solidFill>
                <a:latin typeface="Questrial"/>
                <a:ea typeface="Questrial"/>
                <a:cs typeface="Questrial"/>
                <a:sym typeface="Questrial"/>
              </a:rPr>
              <a:t>Our Office</a:t>
            </a:r>
          </a:p>
        </p:txBody>
      </p:sp>
      <p:sp>
        <p:nvSpPr>
          <p:cNvPr id="468" name="Shape 468"/>
          <p:cNvSpPr/>
          <p:nvPr/>
        </p:nvSpPr>
        <p:spPr>
          <a:xfrm flipH="1">
            <a:off x="508529" y="3777853"/>
            <a:ext cx="146485" cy="235742"/>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9" name="Shape 469"/>
          <p:cNvSpPr/>
          <p:nvPr/>
        </p:nvSpPr>
        <p:spPr>
          <a:xfrm flipH="1">
            <a:off x="508529" y="3434953"/>
            <a:ext cx="146485" cy="235742"/>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rgbClr val="F2F2F2"/>
            </a:solidFill>
            <a:prstDash val="solid"/>
            <a:round/>
            <a:headEnd len="med" w="med" type="none"/>
            <a:tailEnd len="med" w="med" type="none"/>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70" name="Shape 470"/>
          <p:cNvSpPr txBox="1"/>
          <p:nvPr/>
        </p:nvSpPr>
        <p:spPr>
          <a:xfrm>
            <a:off x="6397703" y="2800350"/>
            <a:ext cx="2422361" cy="277416"/>
          </a:xfrm>
          <a:prstGeom prst="rect">
            <a:avLst/>
          </a:prstGeom>
          <a:noFill/>
          <a:ln>
            <a:noFill/>
          </a:ln>
        </p:spPr>
        <p:txBody>
          <a:bodyPr anchorCtr="0" anchor="t" bIns="34275" lIns="68575" rIns="68575" tIns="34275">
            <a:noAutofit/>
          </a:bodyPr>
          <a:lstStyle/>
          <a:p>
            <a:pPr indent="0" lvl="0" marL="0" marR="0" rtl="0" algn="r">
              <a:lnSpc>
                <a:spcPct val="100000"/>
              </a:lnSpc>
              <a:spcBef>
                <a:spcPts val="0"/>
              </a:spcBef>
              <a:spcAft>
                <a:spcPts val="0"/>
              </a:spcAft>
              <a:buClr>
                <a:schemeClr val="dk1"/>
              </a:buClr>
              <a:buSzPct val="25000"/>
              <a:buFont typeface="Arial"/>
              <a:buNone/>
            </a:pPr>
            <a:r>
              <a:rPr b="1" i="0" lang="en-US" sz="1300" u="none" cap="none" strike="noStrike">
                <a:solidFill>
                  <a:schemeClr val="dk1"/>
                </a:solidFill>
                <a:latin typeface="Questrial"/>
                <a:ea typeface="Questrial"/>
                <a:cs typeface="Questrial"/>
                <a:sym typeface="Questrial"/>
              </a:rPr>
              <a:t>Email us at: </a:t>
            </a:r>
          </a:p>
        </p:txBody>
      </p:sp>
      <p:sp>
        <p:nvSpPr>
          <p:cNvPr id="471" name="Shape 471"/>
          <p:cNvSpPr txBox="1"/>
          <p:nvPr>
            <p:ph type="title"/>
          </p:nvPr>
        </p:nvSpPr>
        <p:spPr>
          <a:xfrm>
            <a:off x="576877" y="238125"/>
            <a:ext cx="8143240" cy="428625"/>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000000"/>
              </a:buClr>
              <a:buFont typeface="Tahoma"/>
              <a:buNone/>
              <a:defRPr b="1" i="0" sz="2100" u="none" cap="none" strike="noStrike">
                <a:solidFill>
                  <a:srgbClr val="000000"/>
                </a:solidFill>
                <a:latin typeface="Tahoma"/>
                <a:ea typeface="Tahoma"/>
                <a:cs typeface="Tahoma"/>
                <a:sym typeface="Tahom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472" name="Shape 472"/>
          <p:cNvSpPr/>
          <p:nvPr/>
        </p:nvSpPr>
        <p:spPr>
          <a:xfrm>
            <a:off x="4333812" y="742950"/>
            <a:ext cx="628813" cy="50004"/>
          </a:xfrm>
          <a:prstGeom prst="rect">
            <a:avLst/>
          </a:prstGeom>
          <a:solidFill>
            <a:srgbClr val="F37B28"/>
          </a:solidFill>
          <a:ln>
            <a:noFill/>
          </a:ln>
        </p:spPr>
        <p:txBody>
          <a:bodyPr anchorCtr="0" anchor="ctr" bIns="34275" lIns="68575" rIns="68575"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73" name="Shape 473"/>
          <p:cNvSpPr txBox="1"/>
          <p:nvPr>
            <p:ph idx="1" type="body"/>
          </p:nvPr>
        </p:nvSpPr>
        <p:spPr>
          <a:xfrm>
            <a:off x="6285467" y="3113483"/>
            <a:ext cx="2542090" cy="258813"/>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F37B28"/>
              </a:buClr>
              <a:buFont typeface="Questrial"/>
              <a:buNone/>
              <a:defRPr b="1" i="0" sz="9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474" name="Shape 474"/>
          <p:cNvSpPr txBox="1"/>
          <p:nvPr>
            <p:ph idx="2" type="body"/>
          </p:nvPr>
        </p:nvSpPr>
        <p:spPr>
          <a:xfrm>
            <a:off x="6629400" y="1203404"/>
            <a:ext cx="2198158" cy="572945"/>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chemeClr val="dk1"/>
              </a:buClr>
              <a:buFont typeface="Questrial"/>
              <a:buNone/>
              <a:defRPr b="1" i="0" sz="1400" u="none" cap="none" strike="noStrike">
                <a:solidFill>
                  <a:schemeClr val="dk1"/>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_Title Slide">
    <p:spTree>
      <p:nvGrpSpPr>
        <p:cNvPr id="99" name="Shape 99"/>
        <p:cNvGrpSpPr/>
        <p:nvPr/>
      </p:nvGrpSpPr>
      <p:grpSpPr>
        <a:xfrm>
          <a:off x="0" y="0"/>
          <a:ext cx="0" cy="0"/>
          <a:chOff x="0" y="0"/>
          <a:chExt cx="0" cy="0"/>
        </a:xfrm>
      </p:grpSpPr>
      <p:sp>
        <p:nvSpPr>
          <p:cNvPr id="100" name="Shape 100"/>
          <p:cNvSpPr/>
          <p:nvPr/>
        </p:nvSpPr>
        <p:spPr>
          <a:xfrm>
            <a:off x="0" y="0"/>
            <a:ext cx="9144001" cy="5143499"/>
          </a:xfrm>
          <a:prstGeom prst="rect">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01" name="Shape 101"/>
          <p:cNvSpPr txBox="1"/>
          <p:nvPr>
            <p:ph type="title"/>
          </p:nvPr>
        </p:nvSpPr>
        <p:spPr>
          <a:xfrm>
            <a:off x="576877" y="238125"/>
            <a:ext cx="8143240" cy="428625"/>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000000"/>
              </a:buClr>
              <a:buFont typeface="Tahoma"/>
              <a:buNone/>
              <a:defRPr b="1" i="0" sz="2100" u="none" cap="none" strike="noStrike">
                <a:solidFill>
                  <a:srgbClr val="000000"/>
                </a:solidFill>
                <a:latin typeface="Tahoma"/>
                <a:ea typeface="Tahoma"/>
                <a:cs typeface="Tahoma"/>
                <a:sym typeface="Tahom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pic>
        <p:nvPicPr>
          <p:cNvPr id="102" name="Shape 102"/>
          <p:cNvPicPr preferRelativeResize="0"/>
          <p:nvPr/>
        </p:nvPicPr>
        <p:blipFill rotWithShape="1">
          <a:blip r:embed="rId2">
            <a:alphaModFix/>
          </a:blip>
          <a:srcRect b="0" l="0" r="631" t="0"/>
          <a:stretch/>
        </p:blipFill>
        <p:spPr>
          <a:xfrm>
            <a:off x="1192" y="4513660"/>
            <a:ext cx="9142807" cy="651271"/>
          </a:xfrm>
          <a:prstGeom prst="rect">
            <a:avLst/>
          </a:prstGeom>
          <a:noFill/>
          <a:ln>
            <a:noFill/>
          </a:ln>
        </p:spPr>
      </p:pic>
      <p:sp>
        <p:nvSpPr>
          <p:cNvPr id="103" name="Shape 103"/>
          <p:cNvSpPr/>
          <p:nvPr/>
        </p:nvSpPr>
        <p:spPr>
          <a:xfrm>
            <a:off x="4333812" y="742950"/>
            <a:ext cx="628813" cy="50004"/>
          </a:xfrm>
          <a:prstGeom prst="rect">
            <a:avLst/>
          </a:prstGeom>
          <a:solidFill>
            <a:srgbClr val="F37B28"/>
          </a:solidFill>
          <a:ln>
            <a:noFill/>
          </a:ln>
        </p:spPr>
        <p:txBody>
          <a:bodyPr anchorCtr="0" anchor="ctr" bIns="34275" lIns="68575" rIns="68575"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04" name="Shape 104"/>
          <p:cNvSpPr txBox="1"/>
          <p:nvPr>
            <p:ph idx="1" type="body"/>
          </p:nvPr>
        </p:nvSpPr>
        <p:spPr>
          <a:xfrm>
            <a:off x="2743200" y="1989673"/>
            <a:ext cx="4064000" cy="5333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F37B28"/>
              </a:buClr>
              <a:buFont typeface="Questrial"/>
              <a:buNone/>
              <a:defRPr b="0" i="0" sz="18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Slide">
    <p:spTree>
      <p:nvGrpSpPr>
        <p:cNvPr id="105" name="Shape 105"/>
        <p:cNvGrpSpPr/>
        <p:nvPr/>
      </p:nvGrpSpPr>
      <p:grpSpPr>
        <a:xfrm>
          <a:off x="0" y="0"/>
          <a:ext cx="0" cy="0"/>
          <a:chOff x="0" y="0"/>
          <a:chExt cx="0" cy="0"/>
        </a:xfrm>
      </p:grpSpPr>
      <p:sp>
        <p:nvSpPr>
          <p:cNvPr id="106" name="Shape 106"/>
          <p:cNvSpPr txBox="1"/>
          <p:nvPr>
            <p:ph type="title"/>
          </p:nvPr>
        </p:nvSpPr>
        <p:spPr>
          <a:xfrm>
            <a:off x="86359" y="85725"/>
            <a:ext cx="8143240" cy="4286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Tahoma"/>
              <a:buNone/>
              <a:defRPr b="1" i="0" sz="2100" u="none" cap="none" strike="noStrike">
                <a:solidFill>
                  <a:srgbClr val="000000"/>
                </a:solidFill>
                <a:latin typeface="Tahoma"/>
                <a:ea typeface="Tahoma"/>
                <a:cs typeface="Tahoma"/>
                <a:sym typeface="Tahom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grpSp>
        <p:nvGrpSpPr>
          <p:cNvPr id="107" name="Shape 107"/>
          <p:cNvGrpSpPr/>
          <p:nvPr/>
        </p:nvGrpSpPr>
        <p:grpSpPr>
          <a:xfrm>
            <a:off x="415031" y="1157918"/>
            <a:ext cx="3333003" cy="3334072"/>
            <a:chOff x="874712" y="1150937"/>
            <a:chExt cx="4943475" cy="4945062"/>
          </a:xfrm>
        </p:grpSpPr>
        <p:sp>
          <p:nvSpPr>
            <p:cNvPr id="108" name="Shape 108"/>
            <p:cNvSpPr/>
            <p:nvPr/>
          </p:nvSpPr>
          <p:spPr>
            <a:xfrm>
              <a:off x="874712" y="1150937"/>
              <a:ext cx="4943475" cy="4945062"/>
            </a:xfrm>
            <a:prstGeom prst="ellipse">
              <a:avLst/>
            </a:prstGeom>
            <a:solidFill>
              <a:srgbClr val="D8D8D8"/>
            </a:solidFill>
            <a:ln cap="flat" cmpd="sng" w="55550">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9" name="Shape 109"/>
            <p:cNvSpPr/>
            <p:nvPr/>
          </p:nvSpPr>
          <p:spPr>
            <a:xfrm>
              <a:off x="1068387" y="1346200"/>
              <a:ext cx="4554536" cy="4554537"/>
            </a:xfrm>
            <a:prstGeom prst="ellipse">
              <a:avLst/>
            </a:pr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0" sz="2399" u="none" cap="none" strike="noStrike">
                <a:solidFill>
                  <a:schemeClr val="dk1"/>
                </a:solidFill>
                <a:latin typeface="Calibri"/>
                <a:ea typeface="Calibri"/>
                <a:cs typeface="Calibri"/>
                <a:sym typeface="Calibri"/>
              </a:endParaRPr>
            </a:p>
          </p:txBody>
        </p:sp>
      </p:grpSp>
      <p:grpSp>
        <p:nvGrpSpPr>
          <p:cNvPr id="110" name="Shape 110"/>
          <p:cNvGrpSpPr/>
          <p:nvPr/>
        </p:nvGrpSpPr>
        <p:grpSpPr>
          <a:xfrm>
            <a:off x="1562725" y="1742267"/>
            <a:ext cx="1036545" cy="776693"/>
            <a:chOff x="2481263" y="2292350"/>
            <a:chExt cx="1730373" cy="1295400"/>
          </a:xfrm>
        </p:grpSpPr>
        <p:sp>
          <p:nvSpPr>
            <p:cNvPr id="111" name="Shape 111"/>
            <p:cNvSpPr/>
            <p:nvPr/>
          </p:nvSpPr>
          <p:spPr>
            <a:xfrm>
              <a:off x="2481263" y="2308225"/>
              <a:ext cx="189085" cy="265113"/>
            </a:xfrm>
            <a:custGeom>
              <a:pathLst>
                <a:path extrusionOk="0" h="120000" w="120000">
                  <a:moveTo>
                    <a:pt x="80672" y="120000"/>
                  </a:moveTo>
                  <a:lnTo>
                    <a:pt x="39327" y="120000"/>
                  </a:lnTo>
                  <a:lnTo>
                    <a:pt x="39327" y="23712"/>
                  </a:lnTo>
                  <a:lnTo>
                    <a:pt x="0" y="23712"/>
                  </a:lnTo>
                  <a:lnTo>
                    <a:pt x="0" y="0"/>
                  </a:lnTo>
                  <a:lnTo>
                    <a:pt x="120000" y="0"/>
                  </a:lnTo>
                  <a:lnTo>
                    <a:pt x="120000" y="23712"/>
                  </a:lnTo>
                  <a:lnTo>
                    <a:pt x="80672" y="23712"/>
                  </a:lnTo>
                  <a:lnTo>
                    <a:pt x="80672" y="120000"/>
                  </a:lnTo>
                  <a:close/>
                </a:path>
              </a:pathLst>
            </a:custGeom>
            <a:solidFill>
              <a:srgbClr val="221F1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2" name="Shape 112"/>
            <p:cNvSpPr/>
            <p:nvPr/>
          </p:nvSpPr>
          <p:spPr>
            <a:xfrm>
              <a:off x="2654458" y="2298700"/>
              <a:ext cx="286011" cy="280987"/>
            </a:xfrm>
            <a:custGeom>
              <a:pathLst>
                <a:path extrusionOk="0" h="120000" w="120000">
                  <a:moveTo>
                    <a:pt x="60645" y="120000"/>
                  </a:moveTo>
                  <a:cubicBezTo>
                    <a:pt x="27096" y="120000"/>
                    <a:pt x="0" y="93626"/>
                    <a:pt x="0" y="60659"/>
                  </a:cubicBezTo>
                  <a:cubicBezTo>
                    <a:pt x="0" y="26373"/>
                    <a:pt x="27096" y="0"/>
                    <a:pt x="60645" y="0"/>
                  </a:cubicBezTo>
                  <a:cubicBezTo>
                    <a:pt x="95483" y="0"/>
                    <a:pt x="120000" y="25054"/>
                    <a:pt x="120000" y="59340"/>
                  </a:cubicBezTo>
                  <a:cubicBezTo>
                    <a:pt x="120000" y="93626"/>
                    <a:pt x="94193" y="120000"/>
                    <a:pt x="60645" y="120000"/>
                  </a:cubicBezTo>
                  <a:close/>
                  <a:moveTo>
                    <a:pt x="60645" y="26373"/>
                  </a:moveTo>
                  <a:cubicBezTo>
                    <a:pt x="42580" y="26373"/>
                    <a:pt x="29677" y="40879"/>
                    <a:pt x="29677" y="60659"/>
                  </a:cubicBezTo>
                  <a:cubicBezTo>
                    <a:pt x="29677" y="79120"/>
                    <a:pt x="42580" y="93626"/>
                    <a:pt x="60645" y="93626"/>
                  </a:cubicBezTo>
                  <a:cubicBezTo>
                    <a:pt x="78709" y="93626"/>
                    <a:pt x="92903" y="79120"/>
                    <a:pt x="92903" y="60659"/>
                  </a:cubicBezTo>
                  <a:cubicBezTo>
                    <a:pt x="92903" y="40879"/>
                    <a:pt x="78709" y="26373"/>
                    <a:pt x="60645" y="26373"/>
                  </a:cubicBezTo>
                </a:path>
              </a:pathLst>
            </a:custGeom>
            <a:solidFill>
              <a:srgbClr val="221F1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3" name="Shape 113"/>
            <p:cNvSpPr/>
            <p:nvPr/>
          </p:nvSpPr>
          <p:spPr>
            <a:xfrm>
              <a:off x="2481263" y="2600325"/>
              <a:ext cx="189085" cy="268288"/>
            </a:xfrm>
            <a:custGeom>
              <a:pathLst>
                <a:path extrusionOk="0" h="120000" w="120000">
                  <a:moveTo>
                    <a:pt x="80672" y="120000"/>
                  </a:moveTo>
                  <a:lnTo>
                    <a:pt x="39327" y="120000"/>
                  </a:lnTo>
                  <a:lnTo>
                    <a:pt x="39327" y="23431"/>
                  </a:lnTo>
                  <a:lnTo>
                    <a:pt x="0" y="23431"/>
                  </a:lnTo>
                  <a:lnTo>
                    <a:pt x="0" y="0"/>
                  </a:lnTo>
                  <a:lnTo>
                    <a:pt x="120000" y="0"/>
                  </a:lnTo>
                  <a:lnTo>
                    <a:pt x="120000" y="23431"/>
                  </a:lnTo>
                  <a:lnTo>
                    <a:pt x="80672" y="23431"/>
                  </a:lnTo>
                  <a:lnTo>
                    <a:pt x="80672" y="120000"/>
                  </a:lnTo>
                  <a:close/>
                </a:path>
              </a:pathLst>
            </a:custGeom>
            <a:solidFill>
              <a:srgbClr val="221F1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4" name="Shape 114"/>
            <p:cNvSpPr/>
            <p:nvPr/>
          </p:nvSpPr>
          <p:spPr>
            <a:xfrm>
              <a:off x="2684650" y="2600325"/>
              <a:ext cx="222453" cy="268288"/>
            </a:xfrm>
            <a:custGeom>
              <a:pathLst>
                <a:path extrusionOk="0" h="120000" w="120000">
                  <a:moveTo>
                    <a:pt x="35142" y="120000"/>
                  </a:moveTo>
                  <a:lnTo>
                    <a:pt x="0" y="120000"/>
                  </a:lnTo>
                  <a:lnTo>
                    <a:pt x="0" y="0"/>
                  </a:lnTo>
                  <a:lnTo>
                    <a:pt x="35142" y="0"/>
                  </a:lnTo>
                  <a:lnTo>
                    <a:pt x="35142" y="49704"/>
                  </a:lnTo>
                  <a:lnTo>
                    <a:pt x="83142" y="49704"/>
                  </a:lnTo>
                  <a:lnTo>
                    <a:pt x="83142" y="0"/>
                  </a:lnTo>
                  <a:lnTo>
                    <a:pt x="120000" y="0"/>
                  </a:lnTo>
                  <a:lnTo>
                    <a:pt x="120000" y="120000"/>
                  </a:lnTo>
                  <a:lnTo>
                    <a:pt x="83142" y="120000"/>
                  </a:lnTo>
                  <a:lnTo>
                    <a:pt x="83142" y="71715"/>
                  </a:lnTo>
                  <a:lnTo>
                    <a:pt x="35142" y="71715"/>
                  </a:lnTo>
                  <a:lnTo>
                    <a:pt x="35142" y="120000"/>
                  </a:lnTo>
                  <a:close/>
                </a:path>
              </a:pathLst>
            </a:custGeom>
            <a:solidFill>
              <a:srgbClr val="221F1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5" name="Shape 115"/>
            <p:cNvSpPr/>
            <p:nvPr/>
          </p:nvSpPr>
          <p:spPr>
            <a:xfrm>
              <a:off x="2927759" y="2600325"/>
              <a:ext cx="150949" cy="268288"/>
            </a:xfrm>
            <a:custGeom>
              <a:pathLst>
                <a:path extrusionOk="0" h="120000" w="120000">
                  <a:moveTo>
                    <a:pt x="51789" y="48284"/>
                  </a:moveTo>
                  <a:lnTo>
                    <a:pt x="120000" y="48284"/>
                  </a:lnTo>
                  <a:lnTo>
                    <a:pt x="120000" y="70295"/>
                  </a:lnTo>
                  <a:lnTo>
                    <a:pt x="51789" y="70295"/>
                  </a:lnTo>
                  <a:lnTo>
                    <a:pt x="51789" y="96568"/>
                  </a:lnTo>
                  <a:lnTo>
                    <a:pt x="120000" y="96568"/>
                  </a:lnTo>
                  <a:lnTo>
                    <a:pt x="120000" y="120000"/>
                  </a:lnTo>
                  <a:lnTo>
                    <a:pt x="0" y="120000"/>
                  </a:lnTo>
                  <a:lnTo>
                    <a:pt x="0" y="0"/>
                  </a:lnTo>
                  <a:lnTo>
                    <a:pt x="120000" y="0"/>
                  </a:lnTo>
                  <a:lnTo>
                    <a:pt x="120000" y="23431"/>
                  </a:lnTo>
                  <a:lnTo>
                    <a:pt x="51789" y="23431"/>
                  </a:lnTo>
                  <a:lnTo>
                    <a:pt x="51789" y="48284"/>
                  </a:lnTo>
                  <a:close/>
                </a:path>
              </a:pathLst>
            </a:custGeom>
            <a:solidFill>
              <a:srgbClr val="221F1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6" name="Shape 116"/>
            <p:cNvSpPr/>
            <p:nvPr/>
          </p:nvSpPr>
          <p:spPr>
            <a:xfrm>
              <a:off x="2506684" y="2892425"/>
              <a:ext cx="227220" cy="271461"/>
            </a:xfrm>
            <a:custGeom>
              <a:pathLst>
                <a:path extrusionOk="0" h="120000" w="120000">
                  <a:moveTo>
                    <a:pt x="36083" y="120000"/>
                  </a:moveTo>
                  <a:lnTo>
                    <a:pt x="0" y="120000"/>
                  </a:lnTo>
                  <a:lnTo>
                    <a:pt x="0" y="0"/>
                  </a:lnTo>
                  <a:lnTo>
                    <a:pt x="36083" y="0"/>
                  </a:lnTo>
                  <a:lnTo>
                    <a:pt x="86433" y="68070"/>
                  </a:lnTo>
                  <a:lnTo>
                    <a:pt x="86433" y="0"/>
                  </a:lnTo>
                  <a:lnTo>
                    <a:pt x="120000" y="0"/>
                  </a:lnTo>
                  <a:lnTo>
                    <a:pt x="120000" y="120000"/>
                  </a:lnTo>
                  <a:lnTo>
                    <a:pt x="86433" y="120000"/>
                  </a:lnTo>
                  <a:lnTo>
                    <a:pt x="36083" y="51929"/>
                  </a:lnTo>
                  <a:lnTo>
                    <a:pt x="36083" y="120000"/>
                  </a:lnTo>
                  <a:close/>
                </a:path>
              </a:pathLst>
            </a:custGeom>
            <a:solidFill>
              <a:srgbClr val="221F1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7" name="Shape 117"/>
            <p:cNvSpPr/>
            <p:nvPr/>
          </p:nvSpPr>
          <p:spPr>
            <a:xfrm>
              <a:off x="2756151" y="2892425"/>
              <a:ext cx="154128" cy="271461"/>
            </a:xfrm>
            <a:custGeom>
              <a:pathLst>
                <a:path extrusionOk="0" h="120000" w="120000">
                  <a:moveTo>
                    <a:pt x="50721" y="47719"/>
                  </a:moveTo>
                  <a:lnTo>
                    <a:pt x="120000" y="47719"/>
                  </a:lnTo>
                  <a:lnTo>
                    <a:pt x="120000" y="72280"/>
                  </a:lnTo>
                  <a:lnTo>
                    <a:pt x="50721" y="72280"/>
                  </a:lnTo>
                  <a:lnTo>
                    <a:pt x="50721" y="96842"/>
                  </a:lnTo>
                  <a:lnTo>
                    <a:pt x="120000" y="96842"/>
                  </a:lnTo>
                  <a:lnTo>
                    <a:pt x="120000" y="120000"/>
                  </a:lnTo>
                  <a:lnTo>
                    <a:pt x="0" y="120000"/>
                  </a:lnTo>
                  <a:lnTo>
                    <a:pt x="0" y="0"/>
                  </a:lnTo>
                  <a:lnTo>
                    <a:pt x="120000" y="0"/>
                  </a:lnTo>
                  <a:lnTo>
                    <a:pt x="120000" y="24561"/>
                  </a:lnTo>
                  <a:lnTo>
                    <a:pt x="50721" y="24561"/>
                  </a:lnTo>
                  <a:lnTo>
                    <a:pt x="50721" y="47719"/>
                  </a:lnTo>
                  <a:close/>
                </a:path>
              </a:pathLst>
            </a:custGeom>
            <a:solidFill>
              <a:srgbClr val="221F1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8" name="Shape 118"/>
            <p:cNvSpPr/>
            <p:nvPr/>
          </p:nvSpPr>
          <p:spPr>
            <a:xfrm>
              <a:off x="2927759" y="2892425"/>
              <a:ext cx="346392" cy="271461"/>
            </a:xfrm>
            <a:custGeom>
              <a:pathLst>
                <a:path extrusionOk="0" h="120000" w="120000">
                  <a:moveTo>
                    <a:pt x="96330" y="0"/>
                  </a:moveTo>
                  <a:lnTo>
                    <a:pt x="120000" y="0"/>
                  </a:lnTo>
                  <a:lnTo>
                    <a:pt x="94128" y="120000"/>
                  </a:lnTo>
                  <a:lnTo>
                    <a:pt x="71559" y="120000"/>
                  </a:lnTo>
                  <a:lnTo>
                    <a:pt x="58899" y="49122"/>
                  </a:lnTo>
                  <a:lnTo>
                    <a:pt x="47339" y="120000"/>
                  </a:lnTo>
                  <a:lnTo>
                    <a:pt x="23669" y="120000"/>
                  </a:lnTo>
                  <a:lnTo>
                    <a:pt x="0" y="0"/>
                  </a:lnTo>
                  <a:lnTo>
                    <a:pt x="23669" y="0"/>
                  </a:lnTo>
                  <a:lnTo>
                    <a:pt x="35229" y="68070"/>
                  </a:lnTo>
                  <a:lnTo>
                    <a:pt x="48440" y="0"/>
                  </a:lnTo>
                  <a:lnTo>
                    <a:pt x="71559" y="0"/>
                  </a:lnTo>
                  <a:lnTo>
                    <a:pt x="83669" y="70877"/>
                  </a:lnTo>
                  <a:lnTo>
                    <a:pt x="96330" y="0"/>
                  </a:lnTo>
                  <a:close/>
                </a:path>
              </a:pathLst>
            </a:custGeom>
            <a:solidFill>
              <a:srgbClr val="221F1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9" name="Shape 119"/>
            <p:cNvSpPr/>
            <p:nvPr/>
          </p:nvSpPr>
          <p:spPr>
            <a:xfrm>
              <a:off x="3229660" y="3132138"/>
              <a:ext cx="22243" cy="31750"/>
            </a:xfrm>
            <a:custGeom>
              <a:pathLst>
                <a:path extrusionOk="0" h="120000" w="120000">
                  <a:moveTo>
                    <a:pt x="0" y="0"/>
                  </a:moveTo>
                  <a:lnTo>
                    <a:pt x="0" y="12000"/>
                  </a:lnTo>
                  <a:lnTo>
                    <a:pt x="34285" y="12000"/>
                  </a:lnTo>
                  <a:lnTo>
                    <a:pt x="34285" y="120000"/>
                  </a:lnTo>
                  <a:lnTo>
                    <a:pt x="68571" y="120000"/>
                  </a:lnTo>
                  <a:lnTo>
                    <a:pt x="68571" y="12000"/>
                  </a:lnTo>
                  <a:lnTo>
                    <a:pt x="119999" y="12000"/>
                  </a:lnTo>
                  <a:lnTo>
                    <a:pt x="119999" y="0"/>
                  </a:lnTo>
                  <a:lnTo>
                    <a:pt x="0" y="0"/>
                  </a:lnTo>
                  <a:close/>
                </a:path>
              </a:pathLst>
            </a:custGeom>
            <a:solidFill>
              <a:srgbClr val="221F1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0" name="Shape 120"/>
            <p:cNvSpPr/>
            <p:nvPr/>
          </p:nvSpPr>
          <p:spPr>
            <a:xfrm>
              <a:off x="3255084" y="3132138"/>
              <a:ext cx="30190" cy="31750"/>
            </a:xfrm>
            <a:custGeom>
              <a:pathLst>
                <a:path extrusionOk="0" h="120000" w="120000">
                  <a:moveTo>
                    <a:pt x="107368" y="0"/>
                  </a:moveTo>
                  <a:lnTo>
                    <a:pt x="63157" y="108000"/>
                  </a:lnTo>
                  <a:lnTo>
                    <a:pt x="25263" y="0"/>
                  </a:lnTo>
                  <a:lnTo>
                    <a:pt x="0" y="0"/>
                  </a:lnTo>
                  <a:lnTo>
                    <a:pt x="0" y="120000"/>
                  </a:lnTo>
                  <a:lnTo>
                    <a:pt x="12631" y="120000"/>
                  </a:lnTo>
                  <a:lnTo>
                    <a:pt x="12631" y="36000"/>
                  </a:lnTo>
                  <a:lnTo>
                    <a:pt x="63157" y="120000"/>
                  </a:lnTo>
                  <a:lnTo>
                    <a:pt x="75789" y="120000"/>
                  </a:lnTo>
                  <a:lnTo>
                    <a:pt x="120000" y="36000"/>
                  </a:lnTo>
                  <a:lnTo>
                    <a:pt x="120000" y="120000"/>
                  </a:lnTo>
                  <a:lnTo>
                    <a:pt x="120000" y="0"/>
                  </a:lnTo>
                  <a:lnTo>
                    <a:pt x="107368" y="0"/>
                  </a:lnTo>
                  <a:close/>
                </a:path>
              </a:pathLst>
            </a:custGeom>
            <a:solidFill>
              <a:srgbClr val="221F1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1" name="Shape 121"/>
            <p:cNvSpPr/>
            <p:nvPr/>
          </p:nvSpPr>
          <p:spPr>
            <a:xfrm>
              <a:off x="3466417" y="2963863"/>
              <a:ext cx="220866" cy="214312"/>
            </a:xfrm>
            <a:custGeom>
              <a:pathLst>
                <a:path extrusionOk="0" h="120000" w="120000">
                  <a:moveTo>
                    <a:pt x="120000" y="40888"/>
                  </a:moveTo>
                  <a:lnTo>
                    <a:pt x="91510" y="120000"/>
                  </a:lnTo>
                  <a:lnTo>
                    <a:pt x="0" y="0"/>
                  </a:lnTo>
                  <a:lnTo>
                    <a:pt x="120000" y="40888"/>
                  </a:lnTo>
                  <a:close/>
                </a:path>
              </a:pathLst>
            </a:custGeom>
            <a:solidFill>
              <a:srgbClr val="3CBFBA"/>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2" name="Shape 122"/>
            <p:cNvSpPr/>
            <p:nvPr/>
          </p:nvSpPr>
          <p:spPr>
            <a:xfrm>
              <a:off x="3634846" y="3036888"/>
              <a:ext cx="370227" cy="141287"/>
            </a:xfrm>
            <a:custGeom>
              <a:pathLst>
                <a:path extrusionOk="0" h="120000" w="120000">
                  <a:moveTo>
                    <a:pt x="16995" y="0"/>
                  </a:moveTo>
                  <a:lnTo>
                    <a:pt x="0" y="120000"/>
                  </a:lnTo>
                  <a:lnTo>
                    <a:pt x="120000" y="91685"/>
                  </a:lnTo>
                  <a:lnTo>
                    <a:pt x="16995" y="0"/>
                  </a:lnTo>
                  <a:close/>
                </a:path>
              </a:pathLst>
            </a:custGeom>
            <a:solidFill>
              <a:srgbClr val="40C3E3"/>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3" name="Shape 123"/>
            <p:cNvSpPr/>
            <p:nvPr/>
          </p:nvSpPr>
          <p:spPr>
            <a:xfrm>
              <a:off x="3466417" y="2635250"/>
              <a:ext cx="538656" cy="512762"/>
            </a:xfrm>
            <a:custGeom>
              <a:pathLst>
                <a:path extrusionOk="0" h="120000" w="120000">
                  <a:moveTo>
                    <a:pt x="45309" y="0"/>
                  </a:moveTo>
                  <a:lnTo>
                    <a:pt x="0" y="77647"/>
                  </a:lnTo>
                  <a:lnTo>
                    <a:pt x="120000" y="120000"/>
                  </a:lnTo>
                  <a:lnTo>
                    <a:pt x="45309" y="0"/>
                  </a:lnTo>
                  <a:close/>
                </a:path>
              </a:pathLst>
            </a:custGeom>
            <a:solidFill>
              <a:srgbClr val="22A4DE"/>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4" name="Shape 124"/>
            <p:cNvSpPr/>
            <p:nvPr/>
          </p:nvSpPr>
          <p:spPr>
            <a:xfrm>
              <a:off x="3420337" y="2779713"/>
              <a:ext cx="158895" cy="184149"/>
            </a:xfrm>
            <a:custGeom>
              <a:pathLst>
                <a:path extrusionOk="0" h="120000" w="120000">
                  <a:moveTo>
                    <a:pt x="120000" y="0"/>
                  </a:moveTo>
                  <a:lnTo>
                    <a:pt x="34800" y="120000"/>
                  </a:lnTo>
                  <a:lnTo>
                    <a:pt x="0" y="19655"/>
                  </a:lnTo>
                  <a:lnTo>
                    <a:pt x="120000" y="0"/>
                  </a:lnTo>
                  <a:close/>
                </a:path>
              </a:pathLst>
            </a:custGeom>
            <a:solidFill>
              <a:srgbClr val="F0B22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5" name="Shape 125"/>
            <p:cNvSpPr/>
            <p:nvPr/>
          </p:nvSpPr>
          <p:spPr>
            <a:xfrm>
              <a:off x="3672980" y="2301875"/>
              <a:ext cx="208153" cy="619125"/>
            </a:xfrm>
            <a:custGeom>
              <a:pathLst>
                <a:path extrusionOk="0" h="120000" w="120000">
                  <a:moveTo>
                    <a:pt x="0" y="64615"/>
                  </a:moveTo>
                  <a:lnTo>
                    <a:pt x="120000" y="0"/>
                  </a:lnTo>
                  <a:lnTo>
                    <a:pt x="108091" y="120000"/>
                  </a:lnTo>
                  <a:lnTo>
                    <a:pt x="0" y="64615"/>
                  </a:lnTo>
                  <a:close/>
                </a:path>
              </a:pathLst>
            </a:custGeom>
            <a:solidFill>
              <a:srgbClr val="394195"/>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6" name="Shape 126"/>
            <p:cNvSpPr/>
            <p:nvPr/>
          </p:nvSpPr>
          <p:spPr>
            <a:xfrm>
              <a:off x="3420337" y="2590800"/>
              <a:ext cx="92158" cy="219075"/>
            </a:xfrm>
            <a:custGeom>
              <a:pathLst>
                <a:path extrusionOk="0" h="120000" w="120000">
                  <a:moveTo>
                    <a:pt x="120000" y="109565"/>
                  </a:moveTo>
                  <a:lnTo>
                    <a:pt x="0" y="0"/>
                  </a:lnTo>
                  <a:lnTo>
                    <a:pt x="0" y="120000"/>
                  </a:lnTo>
                  <a:lnTo>
                    <a:pt x="120000" y="109565"/>
                  </a:lnTo>
                  <a:close/>
                </a:path>
              </a:pathLst>
            </a:custGeom>
            <a:solidFill>
              <a:srgbClr val="F07B2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7" name="Shape 127"/>
            <p:cNvSpPr/>
            <p:nvPr/>
          </p:nvSpPr>
          <p:spPr>
            <a:xfrm>
              <a:off x="3420337" y="2489200"/>
              <a:ext cx="341625" cy="290513"/>
            </a:xfrm>
            <a:custGeom>
              <a:pathLst>
                <a:path extrusionOk="0" h="120000" w="120000">
                  <a:moveTo>
                    <a:pt x="56930" y="120000"/>
                  </a:moveTo>
                  <a:lnTo>
                    <a:pt x="0" y="40655"/>
                  </a:lnTo>
                  <a:lnTo>
                    <a:pt x="120000" y="0"/>
                  </a:lnTo>
                  <a:lnTo>
                    <a:pt x="56930" y="120000"/>
                  </a:lnTo>
                  <a:close/>
                </a:path>
              </a:pathLst>
            </a:custGeom>
            <a:solidFill>
              <a:srgbClr val="E72643"/>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8" name="Shape 128"/>
            <p:cNvSpPr/>
            <p:nvPr/>
          </p:nvSpPr>
          <p:spPr>
            <a:xfrm>
              <a:off x="3420337" y="2590800"/>
              <a:ext cx="158895" cy="206373"/>
            </a:xfrm>
            <a:custGeom>
              <a:pathLst>
                <a:path extrusionOk="0" h="120000" w="120000">
                  <a:moveTo>
                    <a:pt x="45600" y="120000"/>
                  </a:moveTo>
                  <a:lnTo>
                    <a:pt x="0" y="0"/>
                  </a:lnTo>
                  <a:lnTo>
                    <a:pt x="120000" y="109846"/>
                  </a:lnTo>
                  <a:lnTo>
                    <a:pt x="45600" y="120000"/>
                  </a:lnTo>
                  <a:close/>
                </a:path>
              </a:pathLst>
            </a:custGeom>
            <a:solidFill>
              <a:srgbClr val="E1282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9" name="Shape 129"/>
            <p:cNvSpPr/>
            <p:nvPr/>
          </p:nvSpPr>
          <p:spPr>
            <a:xfrm>
              <a:off x="3420337" y="2386013"/>
              <a:ext cx="214507" cy="204786"/>
            </a:xfrm>
            <a:custGeom>
              <a:pathLst>
                <a:path extrusionOk="0" h="120000" w="120000">
                  <a:moveTo>
                    <a:pt x="68444" y="0"/>
                  </a:moveTo>
                  <a:lnTo>
                    <a:pt x="0" y="120000"/>
                  </a:lnTo>
                  <a:lnTo>
                    <a:pt x="120000" y="84651"/>
                  </a:lnTo>
                  <a:lnTo>
                    <a:pt x="68444" y="0"/>
                  </a:lnTo>
                  <a:close/>
                </a:path>
              </a:pathLst>
            </a:custGeom>
            <a:solidFill>
              <a:srgbClr val="B32B8A"/>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0" name="Shape 130"/>
            <p:cNvSpPr/>
            <p:nvPr/>
          </p:nvSpPr>
          <p:spPr>
            <a:xfrm>
              <a:off x="3542685" y="2292350"/>
              <a:ext cx="193852" cy="238123"/>
            </a:xfrm>
            <a:custGeom>
              <a:pathLst>
                <a:path extrusionOk="0" h="120000" w="120000">
                  <a:moveTo>
                    <a:pt x="0" y="48000"/>
                  </a:moveTo>
                  <a:lnTo>
                    <a:pt x="120000" y="0"/>
                  </a:lnTo>
                  <a:lnTo>
                    <a:pt x="57049" y="120000"/>
                  </a:lnTo>
                  <a:lnTo>
                    <a:pt x="0" y="48000"/>
                  </a:lnTo>
                  <a:close/>
                </a:path>
              </a:pathLst>
            </a:custGeom>
            <a:solidFill>
              <a:srgbClr val="D81B7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1" name="Shape 131"/>
            <p:cNvSpPr/>
            <p:nvPr/>
          </p:nvSpPr>
          <p:spPr>
            <a:xfrm>
              <a:off x="3634846" y="2292350"/>
              <a:ext cx="127117" cy="238123"/>
            </a:xfrm>
            <a:custGeom>
              <a:pathLst>
                <a:path extrusionOk="0" h="120000" w="120000">
                  <a:moveTo>
                    <a:pt x="120000" y="100800"/>
                  </a:moveTo>
                  <a:lnTo>
                    <a:pt x="96000" y="0"/>
                  </a:lnTo>
                  <a:lnTo>
                    <a:pt x="0" y="120000"/>
                  </a:lnTo>
                  <a:lnTo>
                    <a:pt x="120000" y="100800"/>
                  </a:lnTo>
                  <a:close/>
                </a:path>
              </a:pathLst>
            </a:custGeom>
            <a:solidFill>
              <a:srgbClr val="6E389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2" name="Shape 132"/>
            <p:cNvSpPr/>
            <p:nvPr/>
          </p:nvSpPr>
          <p:spPr>
            <a:xfrm>
              <a:off x="3736539" y="2292350"/>
              <a:ext cx="144595" cy="196850"/>
            </a:xfrm>
            <a:custGeom>
              <a:pathLst>
                <a:path extrusionOk="0" h="120000" w="120000">
                  <a:moveTo>
                    <a:pt x="21098" y="120000"/>
                  </a:moveTo>
                  <a:lnTo>
                    <a:pt x="0" y="0"/>
                  </a:lnTo>
                  <a:lnTo>
                    <a:pt x="120000" y="3870"/>
                  </a:lnTo>
                  <a:lnTo>
                    <a:pt x="21098" y="120000"/>
                  </a:lnTo>
                  <a:close/>
                </a:path>
              </a:pathLst>
            </a:custGeom>
            <a:solidFill>
              <a:srgbClr val="B32B8A"/>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3" name="Shape 133"/>
            <p:cNvSpPr/>
            <p:nvPr/>
          </p:nvSpPr>
          <p:spPr>
            <a:xfrm>
              <a:off x="3870012" y="2301875"/>
              <a:ext cx="95336" cy="341311"/>
            </a:xfrm>
            <a:custGeom>
              <a:pathLst>
                <a:path extrusionOk="0" h="120000" w="120000">
                  <a:moveTo>
                    <a:pt x="0" y="120000"/>
                  </a:moveTo>
                  <a:lnTo>
                    <a:pt x="10000" y="0"/>
                  </a:lnTo>
                  <a:lnTo>
                    <a:pt x="120000" y="93209"/>
                  </a:lnTo>
                  <a:lnTo>
                    <a:pt x="0" y="120000"/>
                  </a:lnTo>
                  <a:close/>
                </a:path>
              </a:pathLst>
            </a:custGeom>
            <a:solidFill>
              <a:srgbClr val="D81B7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4" name="Shape 134"/>
            <p:cNvSpPr/>
            <p:nvPr/>
          </p:nvSpPr>
          <p:spPr>
            <a:xfrm>
              <a:off x="3881135" y="2301875"/>
              <a:ext cx="166838" cy="268288"/>
            </a:xfrm>
            <a:custGeom>
              <a:pathLst>
                <a:path extrusionOk="0" h="120000" w="120000">
                  <a:moveTo>
                    <a:pt x="120000" y="88047"/>
                  </a:moveTo>
                  <a:lnTo>
                    <a:pt x="0" y="0"/>
                  </a:lnTo>
                  <a:lnTo>
                    <a:pt x="58285" y="120000"/>
                  </a:lnTo>
                  <a:lnTo>
                    <a:pt x="120000" y="88047"/>
                  </a:lnTo>
                  <a:close/>
                </a:path>
              </a:pathLst>
            </a:custGeom>
            <a:solidFill>
              <a:srgbClr val="B32B8A"/>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5" name="Shape 135"/>
            <p:cNvSpPr/>
            <p:nvPr/>
          </p:nvSpPr>
          <p:spPr>
            <a:xfrm>
              <a:off x="3860478" y="2643188"/>
              <a:ext cx="177963" cy="277811"/>
            </a:xfrm>
            <a:custGeom>
              <a:pathLst>
                <a:path extrusionOk="0" h="120000" w="120000">
                  <a:moveTo>
                    <a:pt x="119999" y="56228"/>
                  </a:moveTo>
                  <a:lnTo>
                    <a:pt x="6428" y="0"/>
                  </a:lnTo>
                  <a:lnTo>
                    <a:pt x="0" y="119999"/>
                  </a:lnTo>
                  <a:lnTo>
                    <a:pt x="119999" y="56228"/>
                  </a:lnTo>
                  <a:close/>
                </a:path>
              </a:pathLst>
            </a:custGeom>
            <a:solidFill>
              <a:srgbClr val="B32B8A"/>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6" name="Shape 136"/>
            <p:cNvSpPr/>
            <p:nvPr/>
          </p:nvSpPr>
          <p:spPr>
            <a:xfrm>
              <a:off x="3870012" y="2498725"/>
              <a:ext cx="254233" cy="341311"/>
            </a:xfrm>
            <a:custGeom>
              <a:pathLst>
                <a:path extrusionOk="0" h="120000" w="120000">
                  <a:moveTo>
                    <a:pt x="120000" y="120000"/>
                  </a:moveTo>
                  <a:lnTo>
                    <a:pt x="0" y="50790"/>
                  </a:lnTo>
                  <a:lnTo>
                    <a:pt x="84000" y="0"/>
                  </a:lnTo>
                  <a:lnTo>
                    <a:pt x="120000" y="120000"/>
                  </a:lnTo>
                  <a:close/>
                </a:path>
              </a:pathLst>
            </a:custGeom>
            <a:solidFill>
              <a:srgbClr val="394195"/>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7" name="Shape 137"/>
            <p:cNvSpPr/>
            <p:nvPr/>
          </p:nvSpPr>
          <p:spPr>
            <a:xfrm>
              <a:off x="4047975" y="2498725"/>
              <a:ext cx="163662" cy="193675"/>
            </a:xfrm>
            <a:custGeom>
              <a:pathLst>
                <a:path extrusionOk="0" h="120000" w="120000">
                  <a:moveTo>
                    <a:pt x="29126" y="120000"/>
                  </a:moveTo>
                  <a:lnTo>
                    <a:pt x="120000" y="84590"/>
                  </a:lnTo>
                  <a:lnTo>
                    <a:pt x="0" y="0"/>
                  </a:lnTo>
                  <a:lnTo>
                    <a:pt x="29126" y="120000"/>
                  </a:lnTo>
                  <a:close/>
                </a:path>
              </a:pathLst>
            </a:custGeom>
            <a:solidFill>
              <a:srgbClr val="6E389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8" name="Shape 138"/>
            <p:cNvSpPr/>
            <p:nvPr/>
          </p:nvSpPr>
          <p:spPr>
            <a:xfrm>
              <a:off x="4090876" y="2632075"/>
              <a:ext cx="120760" cy="207961"/>
            </a:xfrm>
            <a:custGeom>
              <a:pathLst>
                <a:path extrusionOk="0" h="120000" w="120000">
                  <a:moveTo>
                    <a:pt x="0" y="32977"/>
                  </a:moveTo>
                  <a:lnTo>
                    <a:pt x="120000" y="0"/>
                  </a:lnTo>
                  <a:lnTo>
                    <a:pt x="36315" y="120000"/>
                  </a:lnTo>
                  <a:lnTo>
                    <a:pt x="0" y="32977"/>
                  </a:lnTo>
                  <a:close/>
                </a:path>
              </a:pathLst>
            </a:custGeom>
            <a:solidFill>
              <a:srgbClr val="2E4194"/>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9" name="Shape 139"/>
            <p:cNvSpPr/>
            <p:nvPr/>
          </p:nvSpPr>
          <p:spPr>
            <a:xfrm>
              <a:off x="4162380" y="2632075"/>
              <a:ext cx="49257" cy="273048"/>
            </a:xfrm>
            <a:custGeom>
              <a:pathLst>
                <a:path extrusionOk="0" h="120000" w="120000">
                  <a:moveTo>
                    <a:pt x="112258" y="120000"/>
                  </a:moveTo>
                  <a:lnTo>
                    <a:pt x="120000" y="0"/>
                  </a:lnTo>
                  <a:lnTo>
                    <a:pt x="0" y="52325"/>
                  </a:lnTo>
                  <a:lnTo>
                    <a:pt x="112258" y="120000"/>
                  </a:lnTo>
                  <a:close/>
                </a:path>
              </a:pathLst>
            </a:custGeom>
            <a:solidFill>
              <a:srgbClr val="18529D"/>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0" name="Shape 140"/>
            <p:cNvSpPr/>
            <p:nvPr/>
          </p:nvSpPr>
          <p:spPr>
            <a:xfrm>
              <a:off x="3860478" y="2754313"/>
              <a:ext cx="344804" cy="166686"/>
            </a:xfrm>
            <a:custGeom>
              <a:pathLst>
                <a:path extrusionOk="0" h="120000" w="120000">
                  <a:moveTo>
                    <a:pt x="103963" y="0"/>
                  </a:moveTo>
                  <a:lnTo>
                    <a:pt x="91797" y="64000"/>
                  </a:lnTo>
                  <a:lnTo>
                    <a:pt x="61935" y="16000"/>
                  </a:lnTo>
                  <a:lnTo>
                    <a:pt x="0" y="120000"/>
                  </a:lnTo>
                  <a:lnTo>
                    <a:pt x="120000" y="106285"/>
                  </a:lnTo>
                  <a:lnTo>
                    <a:pt x="103963" y="0"/>
                  </a:lnTo>
                  <a:close/>
                </a:path>
              </a:pathLst>
            </a:custGeom>
            <a:solidFill>
              <a:srgbClr val="5C3A9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1" name="Shape 141"/>
            <p:cNvSpPr/>
            <p:nvPr/>
          </p:nvSpPr>
          <p:spPr>
            <a:xfrm>
              <a:off x="3860478" y="2905125"/>
              <a:ext cx="344804" cy="98425"/>
            </a:xfrm>
            <a:custGeom>
              <a:pathLst>
                <a:path extrusionOk="0" h="120000" w="120000">
                  <a:moveTo>
                    <a:pt x="112258" y="120000"/>
                  </a:moveTo>
                  <a:lnTo>
                    <a:pt x="120000" y="0"/>
                  </a:lnTo>
                  <a:lnTo>
                    <a:pt x="0" y="23225"/>
                  </a:lnTo>
                  <a:lnTo>
                    <a:pt x="112258" y="120000"/>
                  </a:lnTo>
                  <a:close/>
                </a:path>
              </a:pathLst>
            </a:custGeom>
            <a:solidFill>
              <a:srgbClr val="18529D"/>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2" name="Shape 142"/>
            <p:cNvSpPr/>
            <p:nvPr/>
          </p:nvSpPr>
          <p:spPr>
            <a:xfrm>
              <a:off x="3860478" y="2921000"/>
              <a:ext cx="322558" cy="227013"/>
            </a:xfrm>
            <a:custGeom>
              <a:pathLst>
                <a:path extrusionOk="0" h="120000" w="120000">
                  <a:moveTo>
                    <a:pt x="120000" y="41958"/>
                  </a:moveTo>
                  <a:lnTo>
                    <a:pt x="53793" y="120000"/>
                  </a:lnTo>
                  <a:lnTo>
                    <a:pt x="0" y="0"/>
                  </a:lnTo>
                  <a:lnTo>
                    <a:pt x="120000" y="41958"/>
                  </a:lnTo>
                  <a:close/>
                </a:path>
              </a:pathLst>
            </a:custGeom>
            <a:solidFill>
              <a:srgbClr val="2D3D8A"/>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3" name="Shape 143"/>
            <p:cNvSpPr/>
            <p:nvPr/>
          </p:nvSpPr>
          <p:spPr>
            <a:xfrm>
              <a:off x="2506684" y="3225800"/>
              <a:ext cx="289190" cy="355600"/>
            </a:xfrm>
            <a:custGeom>
              <a:pathLst>
                <a:path extrusionOk="0" h="120000" w="120000">
                  <a:moveTo>
                    <a:pt x="0" y="0"/>
                  </a:moveTo>
                  <a:cubicBezTo>
                    <a:pt x="42127" y="0"/>
                    <a:pt x="42127" y="0"/>
                    <a:pt x="42127" y="0"/>
                  </a:cubicBezTo>
                  <a:cubicBezTo>
                    <a:pt x="67659" y="0"/>
                    <a:pt x="82978" y="4137"/>
                    <a:pt x="95744" y="13448"/>
                  </a:cubicBezTo>
                  <a:cubicBezTo>
                    <a:pt x="112340" y="23793"/>
                    <a:pt x="120000" y="40344"/>
                    <a:pt x="120000" y="58965"/>
                  </a:cubicBezTo>
                  <a:cubicBezTo>
                    <a:pt x="120000" y="77586"/>
                    <a:pt x="111063" y="95172"/>
                    <a:pt x="97021" y="106551"/>
                  </a:cubicBezTo>
                  <a:cubicBezTo>
                    <a:pt x="85531" y="114827"/>
                    <a:pt x="67659" y="120000"/>
                    <a:pt x="47234" y="120000"/>
                  </a:cubicBezTo>
                  <a:cubicBezTo>
                    <a:pt x="0" y="120000"/>
                    <a:pt x="0" y="120000"/>
                    <a:pt x="0" y="120000"/>
                  </a:cubicBezTo>
                  <a:cubicBezTo>
                    <a:pt x="0" y="0"/>
                    <a:pt x="0" y="0"/>
                    <a:pt x="0" y="0"/>
                  </a:cubicBezTo>
                  <a:cubicBezTo>
                    <a:pt x="0" y="0"/>
                    <a:pt x="0" y="0"/>
                    <a:pt x="0" y="0"/>
                  </a:cubicBezTo>
                  <a:close/>
                  <a:moveTo>
                    <a:pt x="34468" y="96206"/>
                  </a:moveTo>
                  <a:cubicBezTo>
                    <a:pt x="40851" y="96206"/>
                    <a:pt x="40851" y="96206"/>
                    <a:pt x="40851" y="96206"/>
                  </a:cubicBezTo>
                  <a:cubicBezTo>
                    <a:pt x="66382" y="96206"/>
                    <a:pt x="84255" y="80689"/>
                    <a:pt x="84255" y="60000"/>
                  </a:cubicBezTo>
                  <a:cubicBezTo>
                    <a:pt x="84255" y="48620"/>
                    <a:pt x="79148" y="38275"/>
                    <a:pt x="71489" y="32068"/>
                  </a:cubicBezTo>
                  <a:cubicBezTo>
                    <a:pt x="63829" y="26896"/>
                    <a:pt x="52340" y="23793"/>
                    <a:pt x="42127" y="23793"/>
                  </a:cubicBezTo>
                  <a:cubicBezTo>
                    <a:pt x="34468" y="23793"/>
                    <a:pt x="34468" y="23793"/>
                    <a:pt x="34468" y="23793"/>
                  </a:cubicBezTo>
                  <a:cubicBezTo>
                    <a:pt x="34468" y="96206"/>
                    <a:pt x="34468" y="96206"/>
                    <a:pt x="34468" y="96206"/>
                  </a:cubicBezTo>
                  <a:cubicBezTo>
                    <a:pt x="34468" y="96206"/>
                    <a:pt x="34468" y="96206"/>
                    <a:pt x="34468" y="96206"/>
                  </a:cubicBezTo>
                  <a:close/>
                </a:path>
              </a:pathLst>
            </a:custGeom>
            <a:solidFill>
              <a:srgbClr val="F07B2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4" name="Shape 144"/>
            <p:cNvSpPr/>
            <p:nvPr/>
          </p:nvSpPr>
          <p:spPr>
            <a:xfrm>
              <a:off x="2818122" y="3225800"/>
              <a:ext cx="88980" cy="355600"/>
            </a:xfrm>
            <a:custGeom>
              <a:pathLst>
                <a:path extrusionOk="0" h="120000" w="120000">
                  <a:moveTo>
                    <a:pt x="0" y="0"/>
                  </a:moveTo>
                  <a:lnTo>
                    <a:pt x="119999" y="0"/>
                  </a:lnTo>
                  <a:lnTo>
                    <a:pt x="119999" y="119999"/>
                  </a:lnTo>
                  <a:lnTo>
                    <a:pt x="0" y="119999"/>
                  </a:lnTo>
                  <a:lnTo>
                    <a:pt x="0" y="0"/>
                  </a:lnTo>
                  <a:close/>
                </a:path>
              </a:pathLst>
            </a:custGeom>
            <a:solidFill>
              <a:srgbClr val="F07B2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5" name="Shape 145"/>
            <p:cNvSpPr/>
            <p:nvPr/>
          </p:nvSpPr>
          <p:spPr>
            <a:xfrm>
              <a:off x="2930938" y="3222625"/>
              <a:ext cx="373402" cy="365125"/>
            </a:xfrm>
            <a:custGeom>
              <a:pathLst>
                <a:path extrusionOk="0" h="120000" w="120000">
                  <a:moveTo>
                    <a:pt x="119008" y="52436"/>
                  </a:moveTo>
                  <a:cubicBezTo>
                    <a:pt x="120000" y="54453"/>
                    <a:pt x="120000" y="56470"/>
                    <a:pt x="120000" y="58487"/>
                  </a:cubicBezTo>
                  <a:cubicBezTo>
                    <a:pt x="120000" y="76638"/>
                    <a:pt x="113057" y="91764"/>
                    <a:pt x="101157" y="103865"/>
                  </a:cubicBezTo>
                  <a:cubicBezTo>
                    <a:pt x="89256" y="113949"/>
                    <a:pt x="75371" y="120000"/>
                    <a:pt x="59504" y="120000"/>
                  </a:cubicBezTo>
                  <a:cubicBezTo>
                    <a:pt x="25785" y="120000"/>
                    <a:pt x="0" y="93781"/>
                    <a:pt x="0" y="60504"/>
                  </a:cubicBezTo>
                  <a:cubicBezTo>
                    <a:pt x="0" y="25210"/>
                    <a:pt x="25785" y="0"/>
                    <a:pt x="59504" y="0"/>
                  </a:cubicBezTo>
                  <a:cubicBezTo>
                    <a:pt x="78347" y="0"/>
                    <a:pt x="95206" y="8067"/>
                    <a:pt x="107107" y="23193"/>
                  </a:cubicBezTo>
                  <a:cubicBezTo>
                    <a:pt x="86280" y="39327"/>
                    <a:pt x="86280" y="39327"/>
                    <a:pt x="86280" y="39327"/>
                  </a:cubicBezTo>
                  <a:cubicBezTo>
                    <a:pt x="78347" y="29243"/>
                    <a:pt x="70413" y="25210"/>
                    <a:pt x="59504" y="25210"/>
                  </a:cubicBezTo>
                  <a:cubicBezTo>
                    <a:pt x="41652" y="25210"/>
                    <a:pt x="27768" y="40336"/>
                    <a:pt x="27768" y="60504"/>
                  </a:cubicBezTo>
                  <a:cubicBezTo>
                    <a:pt x="27768" y="79663"/>
                    <a:pt x="42644" y="94789"/>
                    <a:pt x="61487" y="94789"/>
                  </a:cubicBezTo>
                  <a:cubicBezTo>
                    <a:pt x="74380" y="94789"/>
                    <a:pt x="85289" y="86722"/>
                    <a:pt x="89256" y="74621"/>
                  </a:cubicBezTo>
                  <a:cubicBezTo>
                    <a:pt x="61487" y="74621"/>
                    <a:pt x="61487" y="74621"/>
                    <a:pt x="61487" y="74621"/>
                  </a:cubicBezTo>
                  <a:cubicBezTo>
                    <a:pt x="61487" y="52436"/>
                    <a:pt x="61487" y="52436"/>
                    <a:pt x="61487" y="52436"/>
                  </a:cubicBezTo>
                  <a:cubicBezTo>
                    <a:pt x="119008" y="52436"/>
                    <a:pt x="119008" y="52436"/>
                    <a:pt x="119008" y="52436"/>
                  </a:cubicBezTo>
                  <a:cubicBezTo>
                    <a:pt x="119008" y="52436"/>
                    <a:pt x="119008" y="52436"/>
                    <a:pt x="119008" y="52436"/>
                  </a:cubicBezTo>
                  <a:close/>
                </a:path>
              </a:pathLst>
            </a:custGeom>
            <a:solidFill>
              <a:srgbClr val="F07B2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6" name="Shape 146"/>
            <p:cNvSpPr/>
            <p:nvPr/>
          </p:nvSpPr>
          <p:spPr>
            <a:xfrm>
              <a:off x="3331355" y="3225800"/>
              <a:ext cx="85804" cy="355600"/>
            </a:xfrm>
            <a:custGeom>
              <a:pathLst>
                <a:path extrusionOk="0" h="120000" w="120000">
                  <a:moveTo>
                    <a:pt x="0" y="0"/>
                  </a:moveTo>
                  <a:lnTo>
                    <a:pt x="120000" y="0"/>
                  </a:lnTo>
                  <a:lnTo>
                    <a:pt x="120000" y="119999"/>
                  </a:lnTo>
                  <a:lnTo>
                    <a:pt x="0" y="119999"/>
                  </a:lnTo>
                  <a:lnTo>
                    <a:pt x="0" y="0"/>
                  </a:lnTo>
                  <a:close/>
                </a:path>
              </a:pathLst>
            </a:custGeom>
            <a:solidFill>
              <a:srgbClr val="F07B2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7" name="Shape 147"/>
            <p:cNvSpPr/>
            <p:nvPr/>
          </p:nvSpPr>
          <p:spPr>
            <a:xfrm>
              <a:off x="3428282" y="3225800"/>
              <a:ext cx="255822" cy="355600"/>
            </a:xfrm>
            <a:custGeom>
              <a:pathLst>
                <a:path extrusionOk="0" h="120000" w="120000">
                  <a:moveTo>
                    <a:pt x="81242" y="119999"/>
                  </a:moveTo>
                  <a:lnTo>
                    <a:pt x="40993" y="119999"/>
                  </a:lnTo>
                  <a:lnTo>
                    <a:pt x="40993" y="23571"/>
                  </a:lnTo>
                  <a:lnTo>
                    <a:pt x="0" y="23571"/>
                  </a:lnTo>
                  <a:lnTo>
                    <a:pt x="0" y="0"/>
                  </a:lnTo>
                  <a:lnTo>
                    <a:pt x="120000" y="0"/>
                  </a:lnTo>
                  <a:lnTo>
                    <a:pt x="120000" y="23571"/>
                  </a:lnTo>
                  <a:lnTo>
                    <a:pt x="81242" y="23571"/>
                  </a:lnTo>
                  <a:lnTo>
                    <a:pt x="81242" y="119999"/>
                  </a:lnTo>
                  <a:close/>
                </a:path>
              </a:pathLst>
            </a:custGeom>
            <a:solidFill>
              <a:srgbClr val="F07B2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8" name="Shape 148"/>
            <p:cNvSpPr/>
            <p:nvPr/>
          </p:nvSpPr>
          <p:spPr>
            <a:xfrm>
              <a:off x="3644380" y="3225800"/>
              <a:ext cx="341626" cy="355600"/>
            </a:xfrm>
            <a:custGeom>
              <a:pathLst>
                <a:path extrusionOk="0" h="120000" w="120000">
                  <a:moveTo>
                    <a:pt x="36837" y="102321"/>
                  </a:moveTo>
                  <a:lnTo>
                    <a:pt x="32372" y="119999"/>
                  </a:lnTo>
                  <a:lnTo>
                    <a:pt x="0" y="119999"/>
                  </a:lnTo>
                  <a:lnTo>
                    <a:pt x="41302" y="0"/>
                  </a:lnTo>
                  <a:lnTo>
                    <a:pt x="79255" y="0"/>
                  </a:lnTo>
                  <a:lnTo>
                    <a:pt x="120000" y="119999"/>
                  </a:lnTo>
                  <a:lnTo>
                    <a:pt x="87627" y="119999"/>
                  </a:lnTo>
                  <a:lnTo>
                    <a:pt x="80930" y="102321"/>
                  </a:lnTo>
                  <a:lnTo>
                    <a:pt x="36837" y="102321"/>
                  </a:lnTo>
                  <a:close/>
                  <a:moveTo>
                    <a:pt x="59720" y="34285"/>
                  </a:moveTo>
                  <a:lnTo>
                    <a:pt x="45209" y="79821"/>
                  </a:lnTo>
                  <a:lnTo>
                    <a:pt x="74790" y="79821"/>
                  </a:lnTo>
                  <a:lnTo>
                    <a:pt x="59720" y="34285"/>
                  </a:lnTo>
                  <a:close/>
                </a:path>
              </a:pathLst>
            </a:custGeom>
            <a:solidFill>
              <a:srgbClr val="F07B2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9" name="Shape 149"/>
            <p:cNvSpPr/>
            <p:nvPr/>
          </p:nvSpPr>
          <p:spPr>
            <a:xfrm>
              <a:off x="4005073" y="3225800"/>
              <a:ext cx="200207" cy="355600"/>
            </a:xfrm>
            <a:custGeom>
              <a:pathLst>
                <a:path extrusionOk="0" h="120000" w="120000">
                  <a:moveTo>
                    <a:pt x="120000" y="96428"/>
                  </a:moveTo>
                  <a:lnTo>
                    <a:pt x="120000" y="119999"/>
                  </a:lnTo>
                  <a:lnTo>
                    <a:pt x="0" y="119999"/>
                  </a:lnTo>
                  <a:lnTo>
                    <a:pt x="0" y="0"/>
                  </a:lnTo>
                  <a:lnTo>
                    <a:pt x="51428" y="0"/>
                  </a:lnTo>
                  <a:lnTo>
                    <a:pt x="51428" y="96428"/>
                  </a:lnTo>
                  <a:lnTo>
                    <a:pt x="120000" y="96428"/>
                  </a:lnTo>
                  <a:close/>
                </a:path>
              </a:pathLst>
            </a:custGeom>
            <a:solidFill>
              <a:srgbClr val="F07B2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grpSp>
      <p:sp>
        <p:nvSpPr>
          <p:cNvPr id="150" name="Shape 150"/>
          <p:cNvSpPr txBox="1"/>
          <p:nvPr>
            <p:ph idx="1" type="body"/>
          </p:nvPr>
        </p:nvSpPr>
        <p:spPr>
          <a:xfrm>
            <a:off x="5324373" y="1276350"/>
            <a:ext cx="3048000" cy="334814"/>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37B28"/>
              </a:buClr>
              <a:buFont typeface="Questrial"/>
              <a:buNone/>
              <a:defRPr b="0" i="0" sz="15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151" name="Shape 151"/>
          <p:cNvSpPr/>
          <p:nvPr>
            <p:ph idx="2" type="pic"/>
          </p:nvPr>
        </p:nvSpPr>
        <p:spPr>
          <a:xfrm>
            <a:off x="4648200" y="1276350"/>
            <a:ext cx="533399" cy="533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52" name="Shape 152"/>
          <p:cNvSpPr/>
          <p:nvPr>
            <p:ph idx="3" type="pic"/>
          </p:nvPr>
        </p:nvSpPr>
        <p:spPr>
          <a:xfrm>
            <a:off x="4648200" y="2495550"/>
            <a:ext cx="533399" cy="533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53" name="Shape 153"/>
          <p:cNvSpPr/>
          <p:nvPr>
            <p:ph idx="4" type="pic"/>
          </p:nvPr>
        </p:nvSpPr>
        <p:spPr>
          <a:xfrm>
            <a:off x="4648200" y="3684735"/>
            <a:ext cx="533399" cy="533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54" name="Shape 154"/>
          <p:cNvSpPr txBox="1"/>
          <p:nvPr>
            <p:ph idx="5" type="body"/>
          </p:nvPr>
        </p:nvSpPr>
        <p:spPr>
          <a:xfrm>
            <a:off x="5324373" y="1708427"/>
            <a:ext cx="2819400" cy="334814"/>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Questrial"/>
              <a:buNone/>
              <a:defRPr b="0" i="0" sz="1050" u="none" cap="none" strike="noStrike">
                <a:solidFill>
                  <a:schemeClr val="dk1"/>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155" name="Shape 155"/>
          <p:cNvSpPr txBox="1"/>
          <p:nvPr>
            <p:ph idx="6" type="body"/>
          </p:nvPr>
        </p:nvSpPr>
        <p:spPr>
          <a:xfrm>
            <a:off x="5324373" y="2488014"/>
            <a:ext cx="3048000" cy="334814"/>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37B28"/>
              </a:buClr>
              <a:buFont typeface="Questrial"/>
              <a:buNone/>
              <a:defRPr b="0" i="0" sz="15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156" name="Shape 156"/>
          <p:cNvSpPr txBox="1"/>
          <p:nvPr>
            <p:ph idx="7" type="body"/>
          </p:nvPr>
        </p:nvSpPr>
        <p:spPr>
          <a:xfrm>
            <a:off x="5324373" y="2920091"/>
            <a:ext cx="2819400" cy="334814"/>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Questrial"/>
              <a:buNone/>
              <a:defRPr b="0" i="0" sz="1050" u="none" cap="none" strike="noStrike">
                <a:solidFill>
                  <a:schemeClr val="dk1"/>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157" name="Shape 157"/>
          <p:cNvSpPr txBox="1"/>
          <p:nvPr>
            <p:ph idx="8" type="body"/>
          </p:nvPr>
        </p:nvSpPr>
        <p:spPr>
          <a:xfrm>
            <a:off x="5324373" y="3663671"/>
            <a:ext cx="3048000" cy="334814"/>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37B28"/>
              </a:buClr>
              <a:buFont typeface="Questrial"/>
              <a:buNone/>
              <a:defRPr b="0" i="0" sz="15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158" name="Shape 158"/>
          <p:cNvSpPr txBox="1"/>
          <p:nvPr>
            <p:ph idx="9" type="body"/>
          </p:nvPr>
        </p:nvSpPr>
        <p:spPr>
          <a:xfrm>
            <a:off x="5324373" y="4095750"/>
            <a:ext cx="2819400" cy="334814"/>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Questrial"/>
              <a:buNone/>
              <a:defRPr b="0" i="0" sz="1050" u="none" cap="none" strike="noStrike">
                <a:solidFill>
                  <a:schemeClr val="dk1"/>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159" name="Shape 159"/>
          <p:cNvSpPr txBox="1"/>
          <p:nvPr>
            <p:ph idx="13" type="body"/>
          </p:nvPr>
        </p:nvSpPr>
        <p:spPr>
          <a:xfrm>
            <a:off x="671297" y="2785333"/>
            <a:ext cx="2819400" cy="334814"/>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1"/>
              </a:buClr>
              <a:buFont typeface="Questrial"/>
              <a:buNone/>
              <a:defRPr b="0" i="0" sz="1200" u="none" cap="none" strike="noStrike">
                <a:solidFill>
                  <a:schemeClr val="dk1"/>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Title Slide">
    <p:spTree>
      <p:nvGrpSpPr>
        <p:cNvPr id="160" name="Shape 160"/>
        <p:cNvGrpSpPr/>
        <p:nvPr/>
      </p:nvGrpSpPr>
      <p:grpSpPr>
        <a:xfrm>
          <a:off x="0" y="0"/>
          <a:ext cx="0" cy="0"/>
          <a:chOff x="0" y="0"/>
          <a:chExt cx="0" cy="0"/>
        </a:xfrm>
      </p:grpSpPr>
      <p:sp>
        <p:nvSpPr>
          <p:cNvPr id="161" name="Shape 161"/>
          <p:cNvSpPr/>
          <p:nvPr/>
        </p:nvSpPr>
        <p:spPr>
          <a:xfrm>
            <a:off x="0" y="0"/>
            <a:ext cx="9144001" cy="5143499"/>
          </a:xfrm>
          <a:prstGeom prst="rect">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62" name="Shape 162"/>
          <p:cNvSpPr txBox="1"/>
          <p:nvPr>
            <p:ph type="title"/>
          </p:nvPr>
        </p:nvSpPr>
        <p:spPr>
          <a:xfrm>
            <a:off x="576877" y="238125"/>
            <a:ext cx="8143240" cy="428625"/>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000000"/>
              </a:buClr>
              <a:buFont typeface="Tahoma"/>
              <a:buNone/>
              <a:defRPr b="1" i="0" sz="2100" u="none" cap="none" strike="noStrike">
                <a:solidFill>
                  <a:srgbClr val="000000"/>
                </a:solidFill>
                <a:latin typeface="Tahoma"/>
                <a:ea typeface="Tahoma"/>
                <a:cs typeface="Tahoma"/>
                <a:sym typeface="Tahom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pic>
        <p:nvPicPr>
          <p:cNvPr id="163" name="Shape 163"/>
          <p:cNvPicPr preferRelativeResize="0"/>
          <p:nvPr/>
        </p:nvPicPr>
        <p:blipFill rotWithShape="1">
          <a:blip r:embed="rId2">
            <a:alphaModFix/>
          </a:blip>
          <a:srcRect b="0" l="0" r="631" t="0"/>
          <a:stretch/>
        </p:blipFill>
        <p:spPr>
          <a:xfrm>
            <a:off x="1192" y="4513660"/>
            <a:ext cx="9142807" cy="651271"/>
          </a:xfrm>
          <a:prstGeom prst="rect">
            <a:avLst/>
          </a:prstGeom>
          <a:noFill/>
          <a:ln>
            <a:noFill/>
          </a:ln>
        </p:spPr>
      </p:pic>
      <p:sp>
        <p:nvSpPr>
          <p:cNvPr id="164" name="Shape 164"/>
          <p:cNvSpPr/>
          <p:nvPr/>
        </p:nvSpPr>
        <p:spPr>
          <a:xfrm>
            <a:off x="4333812" y="742950"/>
            <a:ext cx="628813" cy="50004"/>
          </a:xfrm>
          <a:prstGeom prst="rect">
            <a:avLst/>
          </a:prstGeom>
          <a:solidFill>
            <a:srgbClr val="F37B28"/>
          </a:solidFill>
          <a:ln>
            <a:noFill/>
          </a:ln>
        </p:spPr>
        <p:txBody>
          <a:bodyPr anchorCtr="0" anchor="ctr" bIns="34275" lIns="68575" rIns="68575"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nvGrpSpPr>
          <p:cNvPr id="165" name="Shape 165"/>
          <p:cNvGrpSpPr/>
          <p:nvPr/>
        </p:nvGrpSpPr>
        <p:grpSpPr>
          <a:xfrm>
            <a:off x="1381971" y="1428750"/>
            <a:ext cx="6500493" cy="2701952"/>
            <a:chOff x="1381971" y="1207082"/>
            <a:chExt cx="6500493" cy="2701952"/>
          </a:xfrm>
        </p:grpSpPr>
        <p:cxnSp>
          <p:nvCxnSpPr>
            <p:cNvPr id="166" name="Shape 166"/>
            <p:cNvCxnSpPr/>
            <p:nvPr/>
          </p:nvCxnSpPr>
          <p:spPr>
            <a:xfrm>
              <a:off x="4724400" y="1207082"/>
              <a:ext cx="0" cy="2701952"/>
            </a:xfrm>
            <a:prstGeom prst="straightConnector1">
              <a:avLst/>
            </a:prstGeom>
            <a:noFill/>
            <a:ln cap="flat" cmpd="sng" w="19050">
              <a:solidFill>
                <a:srgbClr val="7F7F7F"/>
              </a:solidFill>
              <a:prstDash val="dot"/>
              <a:round/>
              <a:headEnd len="med" w="med" type="none"/>
              <a:tailEnd len="med" w="med" type="none"/>
            </a:ln>
          </p:spPr>
        </p:cxnSp>
        <p:cxnSp>
          <p:nvCxnSpPr>
            <p:cNvPr id="167" name="Shape 167"/>
            <p:cNvCxnSpPr/>
            <p:nvPr/>
          </p:nvCxnSpPr>
          <p:spPr>
            <a:xfrm rot="10800000">
              <a:off x="1381971" y="2545556"/>
              <a:ext cx="6500493" cy="17860"/>
            </a:xfrm>
            <a:prstGeom prst="straightConnector1">
              <a:avLst/>
            </a:prstGeom>
            <a:noFill/>
            <a:ln cap="flat" cmpd="sng" w="19050">
              <a:solidFill>
                <a:srgbClr val="7F7F7F"/>
              </a:solidFill>
              <a:prstDash val="dot"/>
              <a:round/>
              <a:headEnd len="med" w="med" type="none"/>
              <a:tailEnd len="med" w="med" type="none"/>
            </a:ln>
          </p:spPr>
        </p:cxnSp>
        <p:sp>
          <p:nvSpPr>
            <p:cNvPr id="168" name="Shape 168"/>
            <p:cNvSpPr/>
            <p:nvPr/>
          </p:nvSpPr>
          <p:spPr>
            <a:xfrm>
              <a:off x="4545164" y="2386468"/>
              <a:ext cx="357280" cy="338492"/>
            </a:xfrm>
            <a:prstGeom prst="ellipse">
              <a:avLst/>
            </a:prstGeom>
            <a:solidFill>
              <a:schemeClr val="lt1"/>
            </a:solidFill>
            <a:ln cap="flat" cmpd="sng" w="25400">
              <a:solidFill>
                <a:schemeClr val="lt1"/>
              </a:solidFill>
              <a:prstDash val="solid"/>
              <a:round/>
              <a:headEnd len="med" w="med" type="none"/>
              <a:tailEnd len="med" w="med" type="none"/>
            </a:ln>
          </p:spPr>
          <p:txBody>
            <a:bodyPr anchorCtr="0" anchor="ctr" bIns="34275" lIns="68575" rIns="68575"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169" name="Shape 169"/>
          <p:cNvSpPr txBox="1"/>
          <p:nvPr>
            <p:ph idx="1" type="body"/>
          </p:nvPr>
        </p:nvSpPr>
        <p:spPr>
          <a:xfrm>
            <a:off x="5638800" y="1809750"/>
            <a:ext cx="1828800" cy="5333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F37B28"/>
              </a:buClr>
              <a:buFont typeface="Questrial"/>
              <a:buNone/>
              <a:defRPr b="0" i="0" sz="12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170" name="Shape 170"/>
          <p:cNvSpPr/>
          <p:nvPr>
            <p:ph idx="2" type="pic"/>
          </p:nvPr>
        </p:nvSpPr>
        <p:spPr>
          <a:xfrm>
            <a:off x="4962626" y="1809750"/>
            <a:ext cx="533399" cy="533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71" name="Shape 171"/>
          <p:cNvSpPr txBox="1"/>
          <p:nvPr>
            <p:ph idx="3" type="body"/>
          </p:nvPr>
        </p:nvSpPr>
        <p:spPr>
          <a:xfrm>
            <a:off x="2641600" y="1809750"/>
            <a:ext cx="1828800" cy="5333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F37B28"/>
              </a:buClr>
              <a:buFont typeface="Questrial"/>
              <a:buNone/>
              <a:defRPr b="0" i="0" sz="12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172" name="Shape 172"/>
          <p:cNvSpPr/>
          <p:nvPr>
            <p:ph idx="4" type="pic"/>
          </p:nvPr>
        </p:nvSpPr>
        <p:spPr>
          <a:xfrm>
            <a:off x="1965425" y="1809750"/>
            <a:ext cx="533399" cy="533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73" name="Shape 173"/>
          <p:cNvSpPr txBox="1"/>
          <p:nvPr>
            <p:ph idx="5" type="body"/>
          </p:nvPr>
        </p:nvSpPr>
        <p:spPr>
          <a:xfrm>
            <a:off x="5638800" y="3181350"/>
            <a:ext cx="1828800" cy="5333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F37B28"/>
              </a:buClr>
              <a:buFont typeface="Questrial"/>
              <a:buNone/>
              <a:defRPr b="0" i="0" sz="12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174" name="Shape 174"/>
          <p:cNvSpPr/>
          <p:nvPr>
            <p:ph idx="6" type="pic"/>
          </p:nvPr>
        </p:nvSpPr>
        <p:spPr>
          <a:xfrm>
            <a:off x="4962626" y="3181350"/>
            <a:ext cx="533399" cy="533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75" name="Shape 175"/>
          <p:cNvSpPr txBox="1"/>
          <p:nvPr>
            <p:ph idx="7" type="body"/>
          </p:nvPr>
        </p:nvSpPr>
        <p:spPr>
          <a:xfrm>
            <a:off x="2641600" y="3181350"/>
            <a:ext cx="1828800" cy="5333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F37B28"/>
              </a:buClr>
              <a:buFont typeface="Questrial"/>
              <a:buNone/>
              <a:defRPr b="0" i="0" sz="12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176" name="Shape 176"/>
          <p:cNvSpPr/>
          <p:nvPr>
            <p:ph idx="8" type="pic"/>
          </p:nvPr>
        </p:nvSpPr>
        <p:spPr>
          <a:xfrm>
            <a:off x="1965425" y="3181350"/>
            <a:ext cx="533399" cy="533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_Title Slide">
    <p:spTree>
      <p:nvGrpSpPr>
        <p:cNvPr id="177" name="Shape 177"/>
        <p:cNvGrpSpPr/>
        <p:nvPr/>
      </p:nvGrpSpPr>
      <p:grpSpPr>
        <a:xfrm>
          <a:off x="0" y="0"/>
          <a:ext cx="0" cy="0"/>
          <a:chOff x="0" y="0"/>
          <a:chExt cx="0" cy="0"/>
        </a:xfrm>
      </p:grpSpPr>
      <p:sp>
        <p:nvSpPr>
          <p:cNvPr id="178" name="Shape 178"/>
          <p:cNvSpPr txBox="1"/>
          <p:nvPr>
            <p:ph type="title"/>
          </p:nvPr>
        </p:nvSpPr>
        <p:spPr>
          <a:xfrm>
            <a:off x="86359" y="85725"/>
            <a:ext cx="8143240" cy="4286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Tahoma"/>
              <a:buNone/>
              <a:defRPr b="1" i="0" sz="2100" u="none" cap="none" strike="noStrike">
                <a:solidFill>
                  <a:srgbClr val="000000"/>
                </a:solidFill>
                <a:latin typeface="Tahoma"/>
                <a:ea typeface="Tahoma"/>
                <a:cs typeface="Tahoma"/>
                <a:sym typeface="Tahom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79" name="Shape 179"/>
          <p:cNvSpPr txBox="1"/>
          <p:nvPr>
            <p:ph idx="1" type="body"/>
          </p:nvPr>
        </p:nvSpPr>
        <p:spPr>
          <a:xfrm>
            <a:off x="86359" y="666750"/>
            <a:ext cx="2656839" cy="30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Questrial"/>
              <a:buNone/>
              <a:defRPr b="0" i="0" sz="1200" u="none" cap="none" strike="noStrike">
                <a:solidFill>
                  <a:schemeClr val="dk1"/>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180" name="Shape 180"/>
          <p:cNvSpPr txBox="1"/>
          <p:nvPr>
            <p:ph idx="2" type="body"/>
          </p:nvPr>
        </p:nvSpPr>
        <p:spPr>
          <a:xfrm>
            <a:off x="457200" y="1756563"/>
            <a:ext cx="2297325" cy="28448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37B28"/>
              </a:buClr>
              <a:buFont typeface="Questrial"/>
              <a:buNone/>
              <a:defRPr b="1" i="0" sz="12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181" name="Shape 181"/>
          <p:cNvSpPr txBox="1"/>
          <p:nvPr>
            <p:ph idx="3" type="body"/>
          </p:nvPr>
        </p:nvSpPr>
        <p:spPr>
          <a:xfrm>
            <a:off x="3357880" y="1756563"/>
            <a:ext cx="2297325" cy="28448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37B28"/>
              </a:buClr>
              <a:buFont typeface="Questrial"/>
              <a:buNone/>
              <a:defRPr b="1" i="0" sz="12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182" name="Shape 182"/>
          <p:cNvSpPr txBox="1"/>
          <p:nvPr>
            <p:ph idx="4" type="body"/>
          </p:nvPr>
        </p:nvSpPr>
        <p:spPr>
          <a:xfrm>
            <a:off x="6258560" y="1756563"/>
            <a:ext cx="2297325" cy="28448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37B28"/>
              </a:buClr>
              <a:buFont typeface="Questrial"/>
              <a:buNone/>
              <a:defRPr b="1" i="0" sz="12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cxnSp>
        <p:nvCxnSpPr>
          <p:cNvPr id="183" name="Shape 183"/>
          <p:cNvCxnSpPr/>
          <p:nvPr/>
        </p:nvCxnSpPr>
        <p:spPr>
          <a:xfrm>
            <a:off x="3056208" y="1259075"/>
            <a:ext cx="0" cy="1572043"/>
          </a:xfrm>
          <a:prstGeom prst="straightConnector1">
            <a:avLst/>
          </a:prstGeom>
          <a:noFill/>
          <a:ln cap="flat" cmpd="sng" w="19050">
            <a:solidFill>
              <a:srgbClr val="7F7F7F"/>
            </a:solidFill>
            <a:prstDash val="dot"/>
            <a:round/>
            <a:headEnd len="med" w="med" type="none"/>
            <a:tailEnd len="med" w="med" type="none"/>
          </a:ln>
        </p:spPr>
      </p:cxnSp>
      <p:cxnSp>
        <p:nvCxnSpPr>
          <p:cNvPr id="184" name="Shape 184"/>
          <p:cNvCxnSpPr/>
          <p:nvPr/>
        </p:nvCxnSpPr>
        <p:spPr>
          <a:xfrm>
            <a:off x="5943600" y="1259075"/>
            <a:ext cx="0" cy="1572043"/>
          </a:xfrm>
          <a:prstGeom prst="straightConnector1">
            <a:avLst/>
          </a:prstGeom>
          <a:noFill/>
          <a:ln cap="flat" cmpd="sng" w="19050">
            <a:solidFill>
              <a:srgbClr val="7F7F7F"/>
            </a:solidFill>
            <a:prstDash val="dot"/>
            <a:round/>
            <a:headEnd len="med" w="med" type="none"/>
            <a:tailEnd len="med" w="med" type="none"/>
          </a:ln>
        </p:spPr>
      </p:cxnSp>
      <p:sp>
        <p:nvSpPr>
          <p:cNvPr id="185" name="Shape 185"/>
          <p:cNvSpPr/>
          <p:nvPr>
            <p:ph idx="5" type="pic"/>
          </p:nvPr>
        </p:nvSpPr>
        <p:spPr>
          <a:xfrm>
            <a:off x="1319645" y="1200150"/>
            <a:ext cx="484909" cy="48490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105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86" name="Shape 186"/>
          <p:cNvSpPr/>
          <p:nvPr>
            <p:ph idx="6" type="pic"/>
          </p:nvPr>
        </p:nvSpPr>
        <p:spPr>
          <a:xfrm>
            <a:off x="4255885" y="1200150"/>
            <a:ext cx="484909" cy="48490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105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87" name="Shape 187"/>
          <p:cNvSpPr/>
          <p:nvPr>
            <p:ph idx="7" type="pic"/>
          </p:nvPr>
        </p:nvSpPr>
        <p:spPr>
          <a:xfrm>
            <a:off x="7151485" y="1200150"/>
            <a:ext cx="484909" cy="48490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105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88" name="Shape 188"/>
          <p:cNvSpPr txBox="1"/>
          <p:nvPr>
            <p:ph idx="8" type="body"/>
          </p:nvPr>
        </p:nvSpPr>
        <p:spPr>
          <a:xfrm>
            <a:off x="457200" y="2102001"/>
            <a:ext cx="2297325" cy="28448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1"/>
              </a:buClr>
              <a:buFont typeface="Questrial"/>
              <a:buNone/>
              <a:defRPr b="0" i="0" sz="1000" u="none" cap="none" strike="noStrike">
                <a:solidFill>
                  <a:schemeClr val="dk1"/>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189" name="Shape 189"/>
          <p:cNvSpPr txBox="1"/>
          <p:nvPr>
            <p:ph idx="9" type="body"/>
          </p:nvPr>
        </p:nvSpPr>
        <p:spPr>
          <a:xfrm>
            <a:off x="3362960" y="2102001"/>
            <a:ext cx="2297325" cy="28448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1"/>
              </a:buClr>
              <a:buFont typeface="Questrial"/>
              <a:buNone/>
              <a:defRPr b="0" i="0" sz="1000" u="none" cap="none" strike="noStrike">
                <a:solidFill>
                  <a:schemeClr val="dk1"/>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190" name="Shape 190"/>
          <p:cNvSpPr txBox="1"/>
          <p:nvPr>
            <p:ph idx="13" type="body"/>
          </p:nvPr>
        </p:nvSpPr>
        <p:spPr>
          <a:xfrm>
            <a:off x="6268719" y="2102001"/>
            <a:ext cx="2297325" cy="28448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1"/>
              </a:buClr>
              <a:buFont typeface="Questrial"/>
              <a:buNone/>
              <a:defRPr b="0" i="0" sz="1000" u="none" cap="none" strike="noStrike">
                <a:solidFill>
                  <a:schemeClr val="dk1"/>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191" name="Shape 191"/>
          <p:cNvSpPr txBox="1"/>
          <p:nvPr>
            <p:ph idx="14" type="body"/>
          </p:nvPr>
        </p:nvSpPr>
        <p:spPr>
          <a:xfrm>
            <a:off x="457200" y="3707376"/>
            <a:ext cx="2297325" cy="28448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37B28"/>
              </a:buClr>
              <a:buFont typeface="Questrial"/>
              <a:buNone/>
              <a:defRPr b="1" i="0" sz="12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192" name="Shape 192"/>
          <p:cNvSpPr txBox="1"/>
          <p:nvPr>
            <p:ph idx="15" type="body"/>
          </p:nvPr>
        </p:nvSpPr>
        <p:spPr>
          <a:xfrm>
            <a:off x="3357880" y="3707376"/>
            <a:ext cx="2297325" cy="28448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37B28"/>
              </a:buClr>
              <a:buFont typeface="Questrial"/>
              <a:buNone/>
              <a:defRPr b="1" i="0" sz="12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193" name="Shape 193"/>
          <p:cNvSpPr txBox="1"/>
          <p:nvPr>
            <p:ph idx="16" type="body"/>
          </p:nvPr>
        </p:nvSpPr>
        <p:spPr>
          <a:xfrm>
            <a:off x="6258560" y="3707376"/>
            <a:ext cx="2297325" cy="28448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37B28"/>
              </a:buClr>
              <a:buFont typeface="Questrial"/>
              <a:buNone/>
              <a:defRPr b="1" i="0" sz="12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cxnSp>
        <p:nvCxnSpPr>
          <p:cNvPr id="194" name="Shape 194"/>
          <p:cNvCxnSpPr/>
          <p:nvPr/>
        </p:nvCxnSpPr>
        <p:spPr>
          <a:xfrm>
            <a:off x="3056208" y="3181350"/>
            <a:ext cx="0" cy="1572043"/>
          </a:xfrm>
          <a:prstGeom prst="straightConnector1">
            <a:avLst/>
          </a:prstGeom>
          <a:noFill/>
          <a:ln cap="flat" cmpd="sng" w="19050">
            <a:solidFill>
              <a:srgbClr val="7F7F7F"/>
            </a:solidFill>
            <a:prstDash val="dot"/>
            <a:round/>
            <a:headEnd len="med" w="med" type="none"/>
            <a:tailEnd len="med" w="med" type="none"/>
          </a:ln>
        </p:spPr>
      </p:cxnSp>
      <p:cxnSp>
        <p:nvCxnSpPr>
          <p:cNvPr id="195" name="Shape 195"/>
          <p:cNvCxnSpPr/>
          <p:nvPr/>
        </p:nvCxnSpPr>
        <p:spPr>
          <a:xfrm>
            <a:off x="5943600" y="3181350"/>
            <a:ext cx="0" cy="1572043"/>
          </a:xfrm>
          <a:prstGeom prst="straightConnector1">
            <a:avLst/>
          </a:prstGeom>
          <a:noFill/>
          <a:ln cap="flat" cmpd="sng" w="19050">
            <a:solidFill>
              <a:srgbClr val="7F7F7F"/>
            </a:solidFill>
            <a:prstDash val="dot"/>
            <a:round/>
            <a:headEnd len="med" w="med" type="none"/>
            <a:tailEnd len="med" w="med" type="none"/>
          </a:ln>
        </p:spPr>
      </p:cxnSp>
      <p:sp>
        <p:nvSpPr>
          <p:cNvPr id="196" name="Shape 196"/>
          <p:cNvSpPr/>
          <p:nvPr>
            <p:ph idx="17" type="pic"/>
          </p:nvPr>
        </p:nvSpPr>
        <p:spPr>
          <a:xfrm>
            <a:off x="1319645" y="3150963"/>
            <a:ext cx="484909" cy="48490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105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97" name="Shape 197"/>
          <p:cNvSpPr/>
          <p:nvPr>
            <p:ph idx="18" type="pic"/>
          </p:nvPr>
        </p:nvSpPr>
        <p:spPr>
          <a:xfrm>
            <a:off x="4255885" y="3150963"/>
            <a:ext cx="484909" cy="48490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105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98" name="Shape 198"/>
          <p:cNvSpPr/>
          <p:nvPr>
            <p:ph idx="19" type="pic"/>
          </p:nvPr>
        </p:nvSpPr>
        <p:spPr>
          <a:xfrm>
            <a:off x="7151485" y="3150963"/>
            <a:ext cx="484909" cy="48490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105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99" name="Shape 199"/>
          <p:cNvSpPr txBox="1"/>
          <p:nvPr>
            <p:ph idx="20" type="body"/>
          </p:nvPr>
        </p:nvSpPr>
        <p:spPr>
          <a:xfrm>
            <a:off x="457200" y="4052816"/>
            <a:ext cx="2297325" cy="28448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1"/>
              </a:buClr>
              <a:buFont typeface="Questrial"/>
              <a:buNone/>
              <a:defRPr b="0" i="0" sz="1000" u="none" cap="none" strike="noStrike">
                <a:solidFill>
                  <a:schemeClr val="dk1"/>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200" name="Shape 200"/>
          <p:cNvSpPr txBox="1"/>
          <p:nvPr>
            <p:ph idx="21" type="body"/>
          </p:nvPr>
        </p:nvSpPr>
        <p:spPr>
          <a:xfrm>
            <a:off x="3362960" y="4052816"/>
            <a:ext cx="2297325" cy="28448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1"/>
              </a:buClr>
              <a:buFont typeface="Questrial"/>
              <a:buNone/>
              <a:defRPr b="0" i="0" sz="1000" u="none" cap="none" strike="noStrike">
                <a:solidFill>
                  <a:schemeClr val="dk1"/>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201" name="Shape 201"/>
          <p:cNvSpPr txBox="1"/>
          <p:nvPr>
            <p:ph idx="22" type="body"/>
          </p:nvPr>
        </p:nvSpPr>
        <p:spPr>
          <a:xfrm>
            <a:off x="6268719" y="4052816"/>
            <a:ext cx="2297325" cy="28448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1"/>
              </a:buClr>
              <a:buFont typeface="Questrial"/>
              <a:buNone/>
              <a:defRPr b="0" i="0" sz="1000" u="none" cap="none" strike="noStrike">
                <a:solidFill>
                  <a:schemeClr val="dk1"/>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5_Title Slide">
    <p:spTree>
      <p:nvGrpSpPr>
        <p:cNvPr id="202" name="Shape 202"/>
        <p:cNvGrpSpPr/>
        <p:nvPr/>
      </p:nvGrpSpPr>
      <p:grpSpPr>
        <a:xfrm>
          <a:off x="0" y="0"/>
          <a:ext cx="0" cy="0"/>
          <a:chOff x="0" y="0"/>
          <a:chExt cx="0" cy="0"/>
        </a:xfrm>
      </p:grpSpPr>
      <p:sp>
        <p:nvSpPr>
          <p:cNvPr id="203" name="Shape 203"/>
          <p:cNvSpPr/>
          <p:nvPr/>
        </p:nvSpPr>
        <p:spPr>
          <a:xfrm>
            <a:off x="0" y="0"/>
            <a:ext cx="9144001" cy="5143499"/>
          </a:xfrm>
          <a:prstGeom prst="rect">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204" name="Shape 204"/>
          <p:cNvPicPr preferRelativeResize="0"/>
          <p:nvPr/>
        </p:nvPicPr>
        <p:blipFill rotWithShape="1">
          <a:blip r:embed="rId2">
            <a:alphaModFix/>
          </a:blip>
          <a:srcRect b="0" l="0" r="631" t="0"/>
          <a:stretch/>
        </p:blipFill>
        <p:spPr>
          <a:xfrm>
            <a:off x="1192" y="4513660"/>
            <a:ext cx="9142807" cy="651271"/>
          </a:xfrm>
          <a:prstGeom prst="rect">
            <a:avLst/>
          </a:prstGeom>
          <a:noFill/>
          <a:ln>
            <a:noFill/>
          </a:ln>
        </p:spPr>
      </p:pic>
      <p:sp>
        <p:nvSpPr>
          <p:cNvPr id="205" name="Shape 205"/>
          <p:cNvSpPr txBox="1"/>
          <p:nvPr>
            <p:ph idx="1" type="body"/>
          </p:nvPr>
        </p:nvSpPr>
        <p:spPr>
          <a:xfrm>
            <a:off x="2743200" y="1989673"/>
            <a:ext cx="4064000" cy="5333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F37B28"/>
              </a:buClr>
              <a:buFont typeface="Questrial"/>
              <a:buNone/>
              <a:defRPr b="0" i="0" sz="18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6_Title Slide">
    <p:spTree>
      <p:nvGrpSpPr>
        <p:cNvPr id="206" name="Shape 206"/>
        <p:cNvGrpSpPr/>
        <p:nvPr/>
      </p:nvGrpSpPr>
      <p:grpSpPr>
        <a:xfrm>
          <a:off x="0" y="0"/>
          <a:ext cx="0" cy="0"/>
          <a:chOff x="0" y="0"/>
          <a:chExt cx="0" cy="0"/>
        </a:xfrm>
      </p:grpSpPr>
      <p:sp>
        <p:nvSpPr>
          <p:cNvPr id="207" name="Shape 207"/>
          <p:cNvSpPr txBox="1"/>
          <p:nvPr>
            <p:ph idx="1" type="body"/>
          </p:nvPr>
        </p:nvSpPr>
        <p:spPr>
          <a:xfrm>
            <a:off x="86359" y="971550"/>
            <a:ext cx="7696198" cy="2514599"/>
          </a:xfrm>
          <a:prstGeom prst="rect">
            <a:avLst/>
          </a:prstGeom>
          <a:noFill/>
          <a:ln>
            <a:noFill/>
          </a:ln>
        </p:spPr>
        <p:txBody>
          <a:bodyPr anchorCtr="0" anchor="t" bIns="91425" lIns="91425" rIns="91425" tIns="91425"/>
          <a:lstStyle>
            <a:lvl1pPr indent="76200" lvl="0" marL="0" marR="0" rtl="0" algn="l">
              <a:lnSpc>
                <a:spcPct val="100000"/>
              </a:lnSpc>
              <a:spcBef>
                <a:spcPts val="0"/>
              </a:spcBef>
              <a:spcAft>
                <a:spcPts val="0"/>
              </a:spcAft>
              <a:buClr>
                <a:schemeClr val="dk1"/>
              </a:buClr>
              <a:buSzPct val="100000"/>
              <a:buFont typeface="Arial"/>
              <a:buChar char="●"/>
              <a:defRPr b="0" i="0" sz="1200" u="none" cap="none" strike="noStrike">
                <a:solidFill>
                  <a:schemeClr val="dk1"/>
                </a:solidFill>
                <a:latin typeface="Questrial"/>
                <a:ea typeface="Questrial"/>
                <a:cs typeface="Questrial"/>
                <a:sym typeface="Questrial"/>
              </a:defRPr>
            </a:lvl1pPr>
            <a:lvl2pPr indent="114300" lvl="1" marL="457200" marR="0" rtl="0" algn="l">
              <a:lnSpc>
                <a:spcPct val="100000"/>
              </a:lnSpc>
              <a:spcBef>
                <a:spcPts val="0"/>
              </a:spcBef>
              <a:spcAft>
                <a:spcPts val="0"/>
              </a:spcAft>
              <a:buClr>
                <a:srgbClr val="888888"/>
              </a:buClr>
              <a:buSzPct val="100000"/>
              <a:buFont typeface="Calibri"/>
              <a:buChar char="○"/>
              <a:defRPr b="0" i="0" sz="1800" u="none" cap="none" strike="noStrike">
                <a:solidFill>
                  <a:srgbClr val="888888"/>
                </a:solidFill>
                <a:latin typeface="Arial"/>
                <a:ea typeface="Arial"/>
                <a:cs typeface="Arial"/>
                <a:sym typeface="Arial"/>
              </a:defRPr>
            </a:lvl2pPr>
            <a:lvl3pPr indent="101600" lvl="2" marL="914400" marR="0" rtl="0" algn="l">
              <a:lnSpc>
                <a:spcPct val="100000"/>
              </a:lnSpc>
              <a:spcBef>
                <a:spcPts val="0"/>
              </a:spcBef>
              <a:spcAft>
                <a:spcPts val="0"/>
              </a:spcAft>
              <a:buClr>
                <a:srgbClr val="888888"/>
              </a:buClr>
              <a:buSzPct val="100000"/>
              <a:buFont typeface="Calibri"/>
              <a:buChar char="■"/>
              <a:defRPr b="0" i="0" sz="1600" u="none" cap="none" strike="noStrike">
                <a:solidFill>
                  <a:srgbClr val="888888"/>
                </a:solidFill>
                <a:latin typeface="Arial"/>
                <a:ea typeface="Arial"/>
                <a:cs typeface="Arial"/>
                <a:sym typeface="Arial"/>
              </a:defRPr>
            </a:lvl3pPr>
            <a:lvl4pPr indent="88900" lvl="3" marL="1371600" marR="0" rtl="0" algn="l">
              <a:lnSpc>
                <a:spcPct val="100000"/>
              </a:lnSpc>
              <a:spcBef>
                <a:spcPts val="0"/>
              </a:spcBef>
              <a:spcAft>
                <a:spcPts val="0"/>
              </a:spcAft>
              <a:buClr>
                <a:srgbClr val="888888"/>
              </a:buClr>
              <a:buSzPct val="100000"/>
              <a:buFont typeface="Calibri"/>
              <a:buChar char="●"/>
              <a:defRPr b="0" i="0" sz="1400" u="none" cap="none" strike="noStrike">
                <a:solidFill>
                  <a:srgbClr val="888888"/>
                </a:solidFill>
                <a:latin typeface="Arial"/>
                <a:ea typeface="Arial"/>
                <a:cs typeface="Arial"/>
                <a:sym typeface="Arial"/>
              </a:defRPr>
            </a:lvl4pPr>
            <a:lvl5pPr indent="88900" lvl="4" marL="1828800" marR="0" rtl="0" algn="l">
              <a:lnSpc>
                <a:spcPct val="100000"/>
              </a:lnSpc>
              <a:spcBef>
                <a:spcPts val="0"/>
              </a:spcBef>
              <a:spcAft>
                <a:spcPts val="0"/>
              </a:spcAft>
              <a:buClr>
                <a:srgbClr val="888888"/>
              </a:buClr>
              <a:buSzPct val="100000"/>
              <a:buFont typeface="Calibri"/>
              <a:buChar char="○"/>
              <a:defRPr b="0" i="0" sz="1400" u="none" cap="none" strike="noStrike">
                <a:solidFill>
                  <a:srgbClr val="888888"/>
                </a:solidFill>
                <a:latin typeface="Arial"/>
                <a:ea typeface="Arial"/>
                <a:cs typeface="Arial"/>
                <a:sym typeface="Arial"/>
              </a:defRPr>
            </a:lvl5pPr>
            <a:lvl6pPr indent="88900" lvl="5" marL="2286000" marR="0" rtl="0" algn="l">
              <a:lnSpc>
                <a:spcPct val="100000"/>
              </a:lnSpc>
              <a:spcBef>
                <a:spcPts val="0"/>
              </a:spcBef>
              <a:spcAft>
                <a:spcPts val="0"/>
              </a:spcAft>
              <a:buClr>
                <a:srgbClr val="888888"/>
              </a:buClr>
              <a:buSzPct val="100000"/>
              <a:buFont typeface="Calibri"/>
              <a:buChar char="■"/>
              <a:defRPr b="0" i="0" sz="1400" u="none" cap="none" strike="noStrike">
                <a:solidFill>
                  <a:srgbClr val="888888"/>
                </a:solidFill>
                <a:latin typeface="Arial"/>
                <a:ea typeface="Arial"/>
                <a:cs typeface="Arial"/>
                <a:sym typeface="Arial"/>
              </a:defRPr>
            </a:lvl6pPr>
            <a:lvl7pPr indent="88900" lvl="6" marL="2743200" marR="0" rtl="0" algn="l">
              <a:lnSpc>
                <a:spcPct val="100000"/>
              </a:lnSpc>
              <a:spcBef>
                <a:spcPts val="0"/>
              </a:spcBef>
              <a:spcAft>
                <a:spcPts val="0"/>
              </a:spcAft>
              <a:buClr>
                <a:srgbClr val="888888"/>
              </a:buClr>
              <a:buSzPct val="100000"/>
              <a:buFont typeface="Calibri"/>
              <a:buChar char="●"/>
              <a:defRPr b="0" i="0" sz="1400" u="none" cap="none" strike="noStrike">
                <a:solidFill>
                  <a:srgbClr val="888888"/>
                </a:solidFill>
                <a:latin typeface="Arial"/>
                <a:ea typeface="Arial"/>
                <a:cs typeface="Arial"/>
                <a:sym typeface="Arial"/>
              </a:defRPr>
            </a:lvl7pPr>
            <a:lvl8pPr indent="88900" lvl="7" marL="3200400" marR="0" rtl="0" algn="l">
              <a:lnSpc>
                <a:spcPct val="100000"/>
              </a:lnSpc>
              <a:spcBef>
                <a:spcPts val="0"/>
              </a:spcBef>
              <a:spcAft>
                <a:spcPts val="0"/>
              </a:spcAft>
              <a:buClr>
                <a:srgbClr val="888888"/>
              </a:buClr>
              <a:buSzPct val="100000"/>
              <a:buFont typeface="Calibri"/>
              <a:buChar char="○"/>
              <a:defRPr b="0" i="0" sz="1400" u="none" cap="none" strike="noStrike">
                <a:solidFill>
                  <a:srgbClr val="888888"/>
                </a:solidFill>
                <a:latin typeface="Arial"/>
                <a:ea typeface="Arial"/>
                <a:cs typeface="Arial"/>
                <a:sym typeface="Arial"/>
              </a:defRPr>
            </a:lvl8pPr>
            <a:lvl9pPr indent="88900" lvl="8" marL="3657600" marR="0" rtl="0" algn="l">
              <a:lnSpc>
                <a:spcPct val="100000"/>
              </a:lnSpc>
              <a:spcBef>
                <a:spcPts val="0"/>
              </a:spcBef>
              <a:spcAft>
                <a:spcPts val="0"/>
              </a:spcAft>
              <a:buClr>
                <a:srgbClr val="888888"/>
              </a:buClr>
              <a:buSzPct val="100000"/>
              <a:buFont typeface="Calibri"/>
              <a:buChar char="■"/>
              <a:defRPr b="0" i="0" sz="1400" u="none" cap="none" strike="noStrike">
                <a:solidFill>
                  <a:srgbClr val="888888"/>
                </a:solidFill>
                <a:latin typeface="Arial"/>
                <a:ea typeface="Arial"/>
                <a:cs typeface="Arial"/>
                <a:sym typeface="Arial"/>
              </a:defRPr>
            </a:lvl9pPr>
          </a:lstStyle>
          <a:p/>
        </p:txBody>
      </p:sp>
      <p:sp>
        <p:nvSpPr>
          <p:cNvPr id="208" name="Shape 208"/>
          <p:cNvSpPr txBox="1"/>
          <p:nvPr>
            <p:ph type="title"/>
          </p:nvPr>
        </p:nvSpPr>
        <p:spPr>
          <a:xfrm>
            <a:off x="86359" y="85725"/>
            <a:ext cx="8143240" cy="4286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Tahoma"/>
              <a:buNone/>
              <a:defRPr b="1" i="0" sz="2100" u="none" cap="none" strike="noStrike">
                <a:solidFill>
                  <a:srgbClr val="000000"/>
                </a:solidFill>
                <a:latin typeface="Tahoma"/>
                <a:ea typeface="Tahoma"/>
                <a:cs typeface="Tahoma"/>
                <a:sym typeface="Tahom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7_Title Slide">
    <p:spTree>
      <p:nvGrpSpPr>
        <p:cNvPr id="209" name="Shape 209"/>
        <p:cNvGrpSpPr/>
        <p:nvPr/>
      </p:nvGrpSpPr>
      <p:grpSpPr>
        <a:xfrm>
          <a:off x="0" y="0"/>
          <a:ext cx="0" cy="0"/>
          <a:chOff x="0" y="0"/>
          <a:chExt cx="0" cy="0"/>
        </a:xfrm>
      </p:grpSpPr>
      <p:sp>
        <p:nvSpPr>
          <p:cNvPr id="210" name="Shape 210"/>
          <p:cNvSpPr txBox="1"/>
          <p:nvPr>
            <p:ph type="title"/>
          </p:nvPr>
        </p:nvSpPr>
        <p:spPr>
          <a:xfrm>
            <a:off x="86359" y="85725"/>
            <a:ext cx="8143240" cy="4286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Tahoma"/>
              <a:buNone/>
              <a:defRPr b="1" i="0" sz="2100" u="none" cap="none" strike="noStrike">
                <a:solidFill>
                  <a:srgbClr val="000000"/>
                </a:solidFill>
                <a:latin typeface="Tahoma"/>
                <a:ea typeface="Tahoma"/>
                <a:cs typeface="Tahoma"/>
                <a:sym typeface="Tahom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11" name="Shape 211"/>
          <p:cNvSpPr txBox="1"/>
          <p:nvPr>
            <p:ph idx="1" type="body"/>
          </p:nvPr>
        </p:nvSpPr>
        <p:spPr>
          <a:xfrm>
            <a:off x="835687" y="1352550"/>
            <a:ext cx="2819400" cy="334814"/>
          </a:xfrm>
          <a:prstGeom prst="rect">
            <a:avLst/>
          </a:prstGeom>
          <a:noFill/>
          <a:ln>
            <a:noFill/>
          </a:ln>
        </p:spPr>
        <p:txBody>
          <a:bodyPr anchorCtr="0" anchor="t" bIns="91425" lIns="91425" rIns="91425" tIns="91425"/>
          <a:lstStyle>
            <a:lvl1pPr indent="-19050" lvl="0" marL="171450" marR="0" rtl="0" algn="ctr">
              <a:lnSpc>
                <a:spcPct val="100000"/>
              </a:lnSpc>
              <a:spcBef>
                <a:spcPts val="0"/>
              </a:spcBef>
              <a:spcAft>
                <a:spcPts val="0"/>
              </a:spcAft>
              <a:buClr>
                <a:schemeClr val="dk1"/>
              </a:buClr>
              <a:buSzPct val="100000"/>
              <a:buFont typeface="Arial"/>
              <a:buChar char="•"/>
              <a:defRPr b="0" i="0" sz="1200" u="none" cap="none" strike="noStrike">
                <a:solidFill>
                  <a:schemeClr val="dk1"/>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212" name="Shape 212"/>
          <p:cNvSpPr txBox="1"/>
          <p:nvPr>
            <p:ph idx="2" type="body"/>
          </p:nvPr>
        </p:nvSpPr>
        <p:spPr>
          <a:xfrm>
            <a:off x="4724400" y="1352550"/>
            <a:ext cx="2819400" cy="334814"/>
          </a:xfrm>
          <a:prstGeom prst="rect">
            <a:avLst/>
          </a:prstGeom>
          <a:noFill/>
          <a:ln>
            <a:noFill/>
          </a:ln>
        </p:spPr>
        <p:txBody>
          <a:bodyPr anchorCtr="0" anchor="t" bIns="91425" lIns="91425" rIns="91425" tIns="91425"/>
          <a:lstStyle>
            <a:lvl1pPr indent="-19050" lvl="0" marL="171450" marR="0" rtl="0" algn="ctr">
              <a:lnSpc>
                <a:spcPct val="100000"/>
              </a:lnSpc>
              <a:spcBef>
                <a:spcPts val="0"/>
              </a:spcBef>
              <a:spcAft>
                <a:spcPts val="0"/>
              </a:spcAft>
              <a:buClr>
                <a:schemeClr val="dk1"/>
              </a:buClr>
              <a:buSzPct val="100000"/>
              <a:buFont typeface="Arial"/>
              <a:buChar char="•"/>
              <a:defRPr b="0" i="0" sz="1200" u="none" cap="none" strike="noStrike">
                <a:solidFill>
                  <a:schemeClr val="dk1"/>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8_Title Slide">
    <p:spTree>
      <p:nvGrpSpPr>
        <p:cNvPr id="213" name="Shape 213"/>
        <p:cNvGrpSpPr/>
        <p:nvPr/>
      </p:nvGrpSpPr>
      <p:grpSpPr>
        <a:xfrm>
          <a:off x="0" y="0"/>
          <a:ext cx="0" cy="0"/>
          <a:chOff x="0" y="0"/>
          <a:chExt cx="0" cy="0"/>
        </a:xfrm>
      </p:grpSpPr>
      <p:grpSp>
        <p:nvGrpSpPr>
          <p:cNvPr id="214" name="Shape 214"/>
          <p:cNvGrpSpPr/>
          <p:nvPr/>
        </p:nvGrpSpPr>
        <p:grpSpPr>
          <a:xfrm>
            <a:off x="546914" y="1435294"/>
            <a:ext cx="2805885" cy="2311866"/>
            <a:chOff x="671687" y="1726405"/>
            <a:chExt cx="3047603" cy="2511026"/>
          </a:xfrm>
        </p:grpSpPr>
        <p:grpSp>
          <p:nvGrpSpPr>
            <p:cNvPr id="215" name="Shape 215"/>
            <p:cNvGrpSpPr/>
            <p:nvPr/>
          </p:nvGrpSpPr>
          <p:grpSpPr>
            <a:xfrm>
              <a:off x="671687" y="1726405"/>
              <a:ext cx="3047603" cy="2511026"/>
              <a:chOff x="5978837" y="1358253"/>
              <a:chExt cx="6047832" cy="4984488"/>
            </a:xfrm>
          </p:grpSpPr>
          <p:pic>
            <p:nvPicPr>
              <p:cNvPr descr="http://gigapple.files.wordpress.com/2010/07/2010imac.png" id="216" name="Shape 216"/>
              <p:cNvPicPr preferRelativeResize="0"/>
              <p:nvPr/>
            </p:nvPicPr>
            <p:blipFill rotWithShape="1">
              <a:blip r:embed="rId2">
                <a:alphaModFix/>
              </a:blip>
              <a:srcRect b="9446" l="14702" r="15757" t="539"/>
              <a:stretch/>
            </p:blipFill>
            <p:spPr>
              <a:xfrm>
                <a:off x="5978837" y="1358253"/>
                <a:ext cx="6047832" cy="4984488"/>
              </a:xfrm>
              <a:prstGeom prst="rect">
                <a:avLst/>
              </a:prstGeom>
              <a:noFill/>
              <a:ln>
                <a:noFill/>
              </a:ln>
            </p:spPr>
          </p:pic>
          <p:sp>
            <p:nvSpPr>
              <p:cNvPr id="217" name="Shape 217"/>
              <p:cNvSpPr/>
              <p:nvPr/>
            </p:nvSpPr>
            <p:spPr>
              <a:xfrm>
                <a:off x="8755784" y="5125571"/>
                <a:ext cx="444311" cy="413601"/>
              </a:xfrm>
              <a:prstGeom prst="ellipse">
                <a:avLst/>
              </a:prstGeom>
              <a:solidFill>
                <a:srgbClr val="CDCDCD"/>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8" name="Shape 218"/>
            <p:cNvSpPr/>
            <p:nvPr/>
          </p:nvSpPr>
          <p:spPr>
            <a:xfrm>
              <a:off x="819156" y="1947859"/>
              <a:ext cx="2743199" cy="1600198"/>
            </a:xfrm>
            <a:prstGeom prst="rect">
              <a:avLst/>
            </a:prstGeom>
            <a:solidFill>
              <a:srgbClr val="7F7F7F"/>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9" name="Shape 219"/>
          <p:cNvSpPr txBox="1"/>
          <p:nvPr>
            <p:ph type="title"/>
          </p:nvPr>
        </p:nvSpPr>
        <p:spPr>
          <a:xfrm>
            <a:off x="86359" y="85725"/>
            <a:ext cx="8143240" cy="4286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Tahoma"/>
              <a:buNone/>
              <a:defRPr b="1" i="0" sz="2100" u="none" cap="none" strike="noStrike">
                <a:solidFill>
                  <a:srgbClr val="000000"/>
                </a:solidFill>
                <a:latin typeface="Tahoma"/>
                <a:ea typeface="Tahoma"/>
                <a:cs typeface="Tahoma"/>
                <a:sym typeface="Tahom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20" name="Shape 220"/>
          <p:cNvSpPr txBox="1"/>
          <p:nvPr>
            <p:ph idx="1" type="body"/>
          </p:nvPr>
        </p:nvSpPr>
        <p:spPr>
          <a:xfrm>
            <a:off x="86359" y="666750"/>
            <a:ext cx="2656839" cy="30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Questrial"/>
              <a:buNone/>
              <a:defRPr b="0" i="0" sz="1200" u="none" cap="none" strike="noStrike">
                <a:solidFill>
                  <a:schemeClr val="dk1"/>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grpSp>
        <p:nvGrpSpPr>
          <p:cNvPr id="221" name="Shape 221"/>
          <p:cNvGrpSpPr/>
          <p:nvPr/>
        </p:nvGrpSpPr>
        <p:grpSpPr>
          <a:xfrm>
            <a:off x="256327" y="1222173"/>
            <a:ext cx="1078776" cy="1078495"/>
            <a:chOff x="508000" y="1302691"/>
            <a:chExt cx="2336800" cy="2336803"/>
          </a:xfrm>
        </p:grpSpPr>
        <p:sp>
          <p:nvSpPr>
            <p:cNvPr id="222" name="Shape 222"/>
            <p:cNvSpPr/>
            <p:nvPr/>
          </p:nvSpPr>
          <p:spPr>
            <a:xfrm>
              <a:off x="613218" y="1432379"/>
              <a:ext cx="2126363" cy="2097003"/>
            </a:xfrm>
            <a:prstGeom prst="ellipse">
              <a:avLst/>
            </a:prstGeom>
            <a:solidFill>
              <a:srgbClr val="000000">
                <a:alpha val="47058"/>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23" name="Shape 223"/>
            <p:cNvSpPr/>
            <p:nvPr/>
          </p:nvSpPr>
          <p:spPr>
            <a:xfrm>
              <a:off x="508000" y="1302691"/>
              <a:ext cx="2336800" cy="2336803"/>
            </a:xfrm>
            <a:custGeom>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4" name="Shape 224"/>
          <p:cNvSpPr/>
          <p:nvPr>
            <p:ph idx="2" type="pic"/>
          </p:nvPr>
        </p:nvSpPr>
        <p:spPr>
          <a:xfrm>
            <a:off x="670968" y="1634424"/>
            <a:ext cx="2548189" cy="1476646"/>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lt1"/>
              </a:buClr>
              <a:buFont typeface="Calibri"/>
              <a:buNone/>
              <a:defRPr b="0" i="0" sz="14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25" name="Shape 225"/>
          <p:cNvSpPr/>
          <p:nvPr>
            <p:ph idx="3" type="pic"/>
          </p:nvPr>
        </p:nvSpPr>
        <p:spPr>
          <a:xfrm>
            <a:off x="332960" y="1303291"/>
            <a:ext cx="920233" cy="917982"/>
          </a:xfrm>
          <a:prstGeom prst="ellipse">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lt1"/>
              </a:buClr>
              <a:buFont typeface="Calibri"/>
              <a:buNone/>
              <a:defRPr b="0" i="0" sz="9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26" name="Shape 226"/>
          <p:cNvSpPr txBox="1"/>
          <p:nvPr>
            <p:ph idx="4" type="body"/>
          </p:nvPr>
        </p:nvSpPr>
        <p:spPr>
          <a:xfrm>
            <a:off x="3776455" y="717056"/>
            <a:ext cx="1171880" cy="304798"/>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F37B28"/>
              </a:buClr>
              <a:buFont typeface="Questrial"/>
              <a:buNone/>
              <a:defRPr b="1" i="0" sz="12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227" name="Shape 227"/>
          <p:cNvSpPr txBox="1"/>
          <p:nvPr>
            <p:ph idx="5" type="body"/>
          </p:nvPr>
        </p:nvSpPr>
        <p:spPr>
          <a:xfrm>
            <a:off x="3776455" y="1298082"/>
            <a:ext cx="1171880" cy="304798"/>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F37B28"/>
              </a:buClr>
              <a:buFont typeface="Questrial"/>
              <a:buNone/>
              <a:defRPr b="1" i="0" sz="12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228" name="Shape 228"/>
          <p:cNvSpPr txBox="1"/>
          <p:nvPr>
            <p:ph idx="6" type="body"/>
          </p:nvPr>
        </p:nvSpPr>
        <p:spPr>
          <a:xfrm>
            <a:off x="3776455" y="2269632"/>
            <a:ext cx="1171880" cy="304798"/>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F37B28"/>
              </a:buClr>
              <a:buFont typeface="Questrial"/>
              <a:buNone/>
              <a:defRPr b="1" i="0" sz="12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229" name="Shape 229"/>
          <p:cNvSpPr txBox="1"/>
          <p:nvPr>
            <p:ph idx="7" type="body"/>
          </p:nvPr>
        </p:nvSpPr>
        <p:spPr>
          <a:xfrm>
            <a:off x="3719291" y="4031757"/>
            <a:ext cx="1229045" cy="464042"/>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F37B28"/>
              </a:buClr>
              <a:buFont typeface="Questrial"/>
              <a:buNone/>
              <a:defRPr b="1" i="0" sz="12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230" name="Shape 230"/>
          <p:cNvSpPr/>
          <p:nvPr/>
        </p:nvSpPr>
        <p:spPr>
          <a:xfrm rot="5400000">
            <a:off x="4949534" y="1428742"/>
            <a:ext cx="209549" cy="57163"/>
          </a:xfrm>
          <a:prstGeom prst="triangle">
            <a:avLst>
              <a:gd fmla="val 50000" name="adj"/>
            </a:avLst>
          </a:prstGeom>
          <a:solidFill>
            <a:srgbClr val="595959"/>
          </a:solidFill>
          <a:ln>
            <a:noFill/>
          </a:ln>
        </p:spPr>
        <p:txBody>
          <a:bodyPr anchorCtr="0" anchor="ctr" bIns="34275" lIns="68575" rIns="68575"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1" name="Shape 231"/>
          <p:cNvSpPr/>
          <p:nvPr/>
        </p:nvSpPr>
        <p:spPr>
          <a:xfrm rot="5400000">
            <a:off x="4949534" y="4249483"/>
            <a:ext cx="209549" cy="57163"/>
          </a:xfrm>
          <a:prstGeom prst="triangle">
            <a:avLst>
              <a:gd fmla="val 50000" name="adj"/>
            </a:avLst>
          </a:prstGeom>
          <a:solidFill>
            <a:srgbClr val="595959"/>
          </a:solidFill>
          <a:ln>
            <a:noFill/>
          </a:ln>
        </p:spPr>
        <p:txBody>
          <a:bodyPr anchorCtr="0" anchor="ctr" bIns="34275" lIns="68575" rIns="68575"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2" name="Shape 232"/>
          <p:cNvSpPr/>
          <p:nvPr/>
        </p:nvSpPr>
        <p:spPr>
          <a:xfrm rot="5400000">
            <a:off x="4950131" y="2402077"/>
            <a:ext cx="208359" cy="57163"/>
          </a:xfrm>
          <a:prstGeom prst="triangle">
            <a:avLst>
              <a:gd fmla="val 50000" name="adj"/>
            </a:avLst>
          </a:prstGeom>
          <a:solidFill>
            <a:srgbClr val="595959"/>
          </a:solidFill>
          <a:ln>
            <a:noFill/>
          </a:ln>
        </p:spPr>
        <p:txBody>
          <a:bodyPr anchorCtr="0" anchor="ctr" bIns="34275" lIns="68575" rIns="68575"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3" name="Shape 233"/>
          <p:cNvSpPr/>
          <p:nvPr/>
        </p:nvSpPr>
        <p:spPr>
          <a:xfrm rot="5400000">
            <a:off x="4950131" y="817355"/>
            <a:ext cx="208359" cy="57163"/>
          </a:xfrm>
          <a:prstGeom prst="triangle">
            <a:avLst>
              <a:gd fmla="val 50000" name="adj"/>
            </a:avLst>
          </a:prstGeom>
          <a:solidFill>
            <a:srgbClr val="595959"/>
          </a:solidFill>
          <a:ln>
            <a:noFill/>
          </a:ln>
        </p:spPr>
        <p:txBody>
          <a:bodyPr anchorCtr="0" anchor="ctr" bIns="34275" lIns="68575" rIns="68575"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4" name="Shape 234"/>
          <p:cNvSpPr txBox="1"/>
          <p:nvPr>
            <p:ph idx="8" type="body"/>
          </p:nvPr>
        </p:nvSpPr>
        <p:spPr>
          <a:xfrm>
            <a:off x="5181600" y="705445"/>
            <a:ext cx="3809998" cy="475654"/>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Questrial"/>
              <a:buNone/>
              <a:defRPr b="0" i="0" sz="900" u="none" cap="none" strike="noStrike">
                <a:solidFill>
                  <a:schemeClr val="dk1"/>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235" name="Shape 235"/>
          <p:cNvSpPr txBox="1"/>
          <p:nvPr>
            <p:ph idx="9" type="body"/>
          </p:nvPr>
        </p:nvSpPr>
        <p:spPr>
          <a:xfrm>
            <a:off x="5181600" y="1276945"/>
            <a:ext cx="3809998" cy="894753"/>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Questrial"/>
              <a:buNone/>
              <a:defRPr b="0" i="0" sz="900" u="none" cap="none" strike="noStrike">
                <a:solidFill>
                  <a:schemeClr val="dk1"/>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236" name="Shape 236"/>
          <p:cNvSpPr txBox="1"/>
          <p:nvPr>
            <p:ph idx="13" type="body"/>
          </p:nvPr>
        </p:nvSpPr>
        <p:spPr>
          <a:xfrm>
            <a:off x="5181600" y="2258018"/>
            <a:ext cx="3809998" cy="164723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Questrial"/>
              <a:buNone/>
              <a:defRPr b="0" i="0" sz="900" u="none" cap="none" strike="noStrike">
                <a:solidFill>
                  <a:schemeClr val="dk1"/>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237" name="Shape 237"/>
          <p:cNvSpPr txBox="1"/>
          <p:nvPr>
            <p:ph idx="14" type="body"/>
          </p:nvPr>
        </p:nvSpPr>
        <p:spPr>
          <a:xfrm>
            <a:off x="5181600" y="4010619"/>
            <a:ext cx="3809998" cy="475654"/>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Questrial"/>
              <a:buNone/>
              <a:defRPr b="0" i="0" sz="900" u="none" cap="none" strike="noStrike">
                <a:solidFill>
                  <a:schemeClr val="dk1"/>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
        <p:nvSpPr>
          <p:cNvPr id="238" name="Shape 238"/>
          <p:cNvSpPr txBox="1"/>
          <p:nvPr>
            <p:ph idx="15" type="body"/>
          </p:nvPr>
        </p:nvSpPr>
        <p:spPr>
          <a:xfrm>
            <a:off x="409575" y="4010619"/>
            <a:ext cx="3190873" cy="61853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37B28"/>
              </a:buClr>
              <a:buFont typeface="Questrial"/>
              <a:buNone/>
              <a:defRPr b="1" i="0" sz="900" u="none" cap="none" strike="noStrike">
                <a:solidFill>
                  <a:srgbClr val="F37B28"/>
                </a:solidFill>
                <a:latin typeface="Questrial"/>
                <a:ea typeface="Questrial"/>
                <a:cs typeface="Questrial"/>
                <a:sym typeface="Questrial"/>
              </a:defRPr>
            </a:lvl1pPr>
            <a:lvl2pPr indent="0" lvl="1" marL="457200" marR="0" rtl="0" algn="l">
              <a:lnSpc>
                <a:spcPct val="100000"/>
              </a:lnSpc>
              <a:spcBef>
                <a:spcPts val="0"/>
              </a:spcBef>
              <a:spcAft>
                <a:spcPts val="0"/>
              </a:spcAft>
              <a:buClr>
                <a:srgbClr val="888888"/>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100000"/>
              </a:lnSpc>
              <a:spcBef>
                <a:spcPts val="0"/>
              </a:spcBef>
              <a:spcAft>
                <a:spcPts val="0"/>
              </a:spcAft>
              <a:buClr>
                <a:srgbClr val="888888"/>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6pPr>
            <a:lvl7pPr indent="0" lvl="6" marL="27432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7pPr>
            <a:lvl8pPr indent="0" lvl="7" marL="32004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8pPr>
            <a:lvl9pPr indent="0" lvl="8" marL="36576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8411576" y="148828"/>
            <a:ext cx="577603" cy="432197"/>
            <a:chOff x="11168703" y="292509"/>
            <a:chExt cx="849123" cy="636411"/>
          </a:xfrm>
        </p:grpSpPr>
        <p:sp>
          <p:nvSpPr>
            <p:cNvPr id="11" name="Shape 11"/>
            <p:cNvSpPr/>
            <p:nvPr/>
          </p:nvSpPr>
          <p:spPr>
            <a:xfrm>
              <a:off x="11168703" y="297664"/>
              <a:ext cx="92817" cy="131924"/>
            </a:xfrm>
            <a:custGeom>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close/>
                </a:path>
              </a:pathLst>
            </a:custGeom>
            <a:solidFill>
              <a:srgbClr val="231F20"/>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2" name="Shape 12"/>
            <p:cNvSpPr/>
            <p:nvPr/>
          </p:nvSpPr>
          <p:spPr>
            <a:xfrm>
              <a:off x="11255506" y="294658"/>
              <a:ext cx="140087" cy="137080"/>
            </a:xfrm>
            <a:custGeom>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231F20"/>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3" name="Shape 13"/>
            <p:cNvSpPr/>
            <p:nvPr/>
          </p:nvSpPr>
          <p:spPr>
            <a:xfrm>
              <a:off x="11168703" y="442910"/>
              <a:ext cx="92817" cy="131494"/>
            </a:xfrm>
            <a:custGeom>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close/>
                </a:path>
              </a:pathLst>
            </a:custGeom>
            <a:solidFill>
              <a:srgbClr val="231F20"/>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 name="Shape 14"/>
            <p:cNvSpPr/>
            <p:nvPr/>
          </p:nvSpPr>
          <p:spPr>
            <a:xfrm>
              <a:off x="11270546" y="442910"/>
              <a:ext cx="107000" cy="131494"/>
            </a:xfrm>
            <a:custGeom>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close/>
                </a:path>
              </a:pathLst>
            </a:custGeom>
            <a:solidFill>
              <a:srgbClr val="231F20"/>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 name="Shape 15"/>
            <p:cNvSpPr/>
            <p:nvPr/>
          </p:nvSpPr>
          <p:spPr>
            <a:xfrm>
              <a:off x="11388717" y="442910"/>
              <a:ext cx="76058" cy="131494"/>
            </a:xfrm>
            <a:custGeom>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close/>
                </a:path>
              </a:pathLst>
            </a:custGeom>
            <a:solidFill>
              <a:srgbClr val="231F20"/>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6" name="Shape 16"/>
            <p:cNvSpPr/>
            <p:nvPr/>
          </p:nvSpPr>
          <p:spPr>
            <a:xfrm>
              <a:off x="11181164" y="587295"/>
              <a:ext cx="112586" cy="132353"/>
            </a:xfrm>
            <a:custGeom>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close/>
                </a:path>
              </a:pathLst>
            </a:custGeom>
            <a:solidFill>
              <a:srgbClr val="231F20"/>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 name="Shape 17"/>
            <p:cNvSpPr/>
            <p:nvPr/>
          </p:nvSpPr>
          <p:spPr>
            <a:xfrm>
              <a:off x="11305353" y="587295"/>
              <a:ext cx="75199" cy="132353"/>
            </a:xfrm>
            <a:custGeom>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close/>
                </a:path>
              </a:pathLst>
            </a:custGeom>
            <a:solidFill>
              <a:srgbClr val="231F20"/>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8" name="Shape 18"/>
            <p:cNvSpPr/>
            <p:nvPr/>
          </p:nvSpPr>
          <p:spPr>
            <a:xfrm>
              <a:off x="11388717" y="587295"/>
              <a:ext cx="169739" cy="132353"/>
            </a:xfrm>
            <a:custGeom>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close/>
                </a:path>
              </a:pathLst>
            </a:custGeom>
            <a:solidFill>
              <a:srgbClr val="231F20"/>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9" name="Shape 19"/>
            <p:cNvSpPr/>
            <p:nvPr/>
          </p:nvSpPr>
          <p:spPr>
            <a:xfrm>
              <a:off x="11536971" y="704179"/>
              <a:ext cx="11173" cy="15469"/>
            </a:xfrm>
            <a:custGeom>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close/>
                </a:path>
              </a:pathLst>
            </a:custGeom>
            <a:solidFill>
              <a:srgbClr val="231F20"/>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0" name="Shape 20"/>
            <p:cNvSpPr/>
            <p:nvPr/>
          </p:nvSpPr>
          <p:spPr>
            <a:xfrm>
              <a:off x="11550292" y="704179"/>
              <a:ext cx="15039" cy="15469"/>
            </a:xfrm>
            <a:custGeom>
              <a:pathLst>
                <a:path extrusionOk="0" h="120000" w="120000">
                  <a:moveTo>
                    <a:pt x="106285" y="0"/>
                  </a:moveTo>
                  <a:lnTo>
                    <a:pt x="54857" y="103333"/>
                  </a:lnTo>
                  <a:lnTo>
                    <a:pt x="17142" y="0"/>
                  </a:lnTo>
                  <a:lnTo>
                    <a:pt x="0" y="0"/>
                  </a:lnTo>
                  <a:lnTo>
                    <a:pt x="0" y="120000"/>
                  </a:lnTo>
                  <a:lnTo>
                    <a:pt x="6857" y="120000"/>
                  </a:lnTo>
                  <a:lnTo>
                    <a:pt x="6857" y="26666"/>
                  </a:lnTo>
                  <a:lnTo>
                    <a:pt x="54857" y="120000"/>
                  </a:lnTo>
                  <a:lnTo>
                    <a:pt x="65142" y="120000"/>
                  </a:lnTo>
                  <a:lnTo>
                    <a:pt x="113142" y="26666"/>
                  </a:lnTo>
                  <a:lnTo>
                    <a:pt x="113142" y="120000"/>
                  </a:lnTo>
                  <a:lnTo>
                    <a:pt x="120000" y="120000"/>
                  </a:lnTo>
                  <a:lnTo>
                    <a:pt x="120000" y="0"/>
                  </a:lnTo>
                  <a:lnTo>
                    <a:pt x="106285" y="0"/>
                  </a:lnTo>
                  <a:close/>
                </a:path>
              </a:pathLst>
            </a:custGeom>
            <a:solidFill>
              <a:srgbClr val="231F20"/>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1" name="Shape 21"/>
            <p:cNvSpPr/>
            <p:nvPr/>
          </p:nvSpPr>
          <p:spPr>
            <a:xfrm>
              <a:off x="11653853" y="622102"/>
              <a:ext cx="108718" cy="104851"/>
            </a:xfrm>
            <a:custGeom>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2" name="Shape 22"/>
            <p:cNvSpPr/>
            <p:nvPr/>
          </p:nvSpPr>
          <p:spPr>
            <a:xfrm>
              <a:off x="11736360" y="658629"/>
              <a:ext cx="181771" cy="68323"/>
            </a:xfrm>
            <a:custGeom>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3" name="Shape 23"/>
            <p:cNvSpPr/>
            <p:nvPr/>
          </p:nvSpPr>
          <p:spPr>
            <a:xfrm>
              <a:off x="11653853" y="459239"/>
              <a:ext cx="264277" cy="252244"/>
            </a:xfrm>
            <a:custGeom>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4" name="Shape 24"/>
            <p:cNvSpPr/>
            <p:nvPr/>
          </p:nvSpPr>
          <p:spPr>
            <a:xfrm>
              <a:off x="11631509" y="531431"/>
              <a:ext cx="78209" cy="90670"/>
            </a:xfrm>
            <a:custGeom>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5" name="Shape 25"/>
            <p:cNvSpPr/>
            <p:nvPr/>
          </p:nvSpPr>
          <p:spPr>
            <a:xfrm>
              <a:off x="11754409" y="295515"/>
              <a:ext cx="101842" cy="305100"/>
            </a:xfrm>
            <a:custGeom>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6" name="Shape 26"/>
            <p:cNvSpPr/>
            <p:nvPr/>
          </p:nvSpPr>
          <p:spPr>
            <a:xfrm>
              <a:off x="11631509" y="437754"/>
              <a:ext cx="45978" cy="109148"/>
            </a:xfrm>
            <a:custGeom>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7" name="Shape 27"/>
            <p:cNvSpPr/>
            <p:nvPr/>
          </p:nvSpPr>
          <p:spPr>
            <a:xfrm>
              <a:off x="11631509" y="389194"/>
              <a:ext cx="166730" cy="142236"/>
            </a:xfrm>
            <a:custGeom>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8" name="Shape 28"/>
            <p:cNvSpPr/>
            <p:nvPr/>
          </p:nvSpPr>
          <p:spPr>
            <a:xfrm>
              <a:off x="11631509" y="437754"/>
              <a:ext cx="78209" cy="102703"/>
            </a:xfrm>
            <a:custGeom>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9" name="Shape 29"/>
            <p:cNvSpPr/>
            <p:nvPr/>
          </p:nvSpPr>
          <p:spPr>
            <a:xfrm>
              <a:off x="11631509" y="338059"/>
              <a:ext cx="104851" cy="99695"/>
            </a:xfrm>
            <a:custGeom>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0" name="Shape 30"/>
            <p:cNvSpPr/>
            <p:nvPr/>
          </p:nvSpPr>
          <p:spPr>
            <a:xfrm>
              <a:off x="11691670" y="292509"/>
              <a:ext cx="94537" cy="114734"/>
            </a:xfrm>
            <a:custGeom>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1" name="Shape 31"/>
            <p:cNvSpPr/>
            <p:nvPr/>
          </p:nvSpPr>
          <p:spPr>
            <a:xfrm>
              <a:off x="11736360" y="292509"/>
              <a:ext cx="61877" cy="114734"/>
            </a:xfrm>
            <a:custGeom>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2" name="Shape 32"/>
            <p:cNvSpPr/>
            <p:nvPr/>
          </p:nvSpPr>
          <p:spPr>
            <a:xfrm>
              <a:off x="11786207" y="292509"/>
              <a:ext cx="70042" cy="96686"/>
            </a:xfrm>
            <a:custGeom>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3" name="Shape 33"/>
            <p:cNvSpPr/>
            <p:nvPr/>
          </p:nvSpPr>
          <p:spPr>
            <a:xfrm>
              <a:off x="11851095" y="295515"/>
              <a:ext cx="45978" cy="168878"/>
            </a:xfrm>
            <a:custGeom>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4" name="Shape 34"/>
            <p:cNvSpPr/>
            <p:nvPr/>
          </p:nvSpPr>
          <p:spPr>
            <a:xfrm>
              <a:off x="11856252" y="295515"/>
              <a:ext cx="83365" cy="131063"/>
            </a:xfrm>
            <a:custGeom>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5" name="Shape 35"/>
            <p:cNvSpPr/>
            <p:nvPr/>
          </p:nvSpPr>
          <p:spPr>
            <a:xfrm>
              <a:off x="11845939" y="464395"/>
              <a:ext cx="88522" cy="136221"/>
            </a:xfrm>
            <a:custGeom>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6" name="Shape 36"/>
            <p:cNvSpPr/>
            <p:nvPr/>
          </p:nvSpPr>
          <p:spPr>
            <a:xfrm>
              <a:off x="11851095" y="392204"/>
              <a:ext cx="126336" cy="169739"/>
            </a:xfrm>
            <a:custGeom>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7" name="Shape 37"/>
            <p:cNvSpPr/>
            <p:nvPr/>
          </p:nvSpPr>
          <p:spPr>
            <a:xfrm>
              <a:off x="11939617" y="392204"/>
              <a:ext cx="78209" cy="95396"/>
            </a:xfrm>
            <a:custGeom>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8" name="Shape 38"/>
            <p:cNvSpPr/>
            <p:nvPr/>
          </p:nvSpPr>
          <p:spPr>
            <a:xfrm>
              <a:off x="11959814" y="458379"/>
              <a:ext cx="58012" cy="103562"/>
            </a:xfrm>
            <a:custGeom>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9" name="Shape 39"/>
            <p:cNvSpPr/>
            <p:nvPr/>
          </p:nvSpPr>
          <p:spPr>
            <a:xfrm>
              <a:off x="11994621" y="458379"/>
              <a:ext cx="23203" cy="134070"/>
            </a:xfrm>
            <a:custGeom>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0" name="Shape 40"/>
            <p:cNvSpPr/>
            <p:nvPr/>
          </p:nvSpPr>
          <p:spPr>
            <a:xfrm>
              <a:off x="11845939" y="517252"/>
              <a:ext cx="171027" cy="83365"/>
            </a:xfrm>
            <a:custGeom>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1" name="Shape 41"/>
            <p:cNvSpPr/>
            <p:nvPr/>
          </p:nvSpPr>
          <p:spPr>
            <a:xfrm>
              <a:off x="11845939" y="592452"/>
              <a:ext cx="171027" cy="47699"/>
            </a:xfrm>
            <a:custGeom>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 name="Shape 42"/>
            <p:cNvSpPr/>
            <p:nvPr/>
          </p:nvSpPr>
          <p:spPr>
            <a:xfrm>
              <a:off x="11845939" y="600616"/>
              <a:ext cx="159854" cy="110866"/>
            </a:xfrm>
            <a:custGeom>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 name="Shape 43"/>
            <p:cNvSpPr/>
            <p:nvPr/>
          </p:nvSpPr>
          <p:spPr>
            <a:xfrm>
              <a:off x="11181164" y="751018"/>
              <a:ext cx="143095" cy="174036"/>
            </a:xfrm>
            <a:custGeom>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4" name="Shape 44"/>
            <p:cNvSpPr/>
            <p:nvPr/>
          </p:nvSpPr>
          <p:spPr>
            <a:xfrm>
              <a:off x="11336777" y="751847"/>
              <a:ext cx="42018" cy="173566"/>
            </a:xfrm>
            <a:prstGeom prst="rect">
              <a:avLst/>
            </a:prstGeom>
            <a:solidFill>
              <a:srgbClr val="F37B28"/>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45" name="Shape 45"/>
            <p:cNvSpPr/>
            <p:nvPr/>
          </p:nvSpPr>
          <p:spPr>
            <a:xfrm>
              <a:off x="11389578" y="748010"/>
              <a:ext cx="183919" cy="180910"/>
            </a:xfrm>
            <a:custGeom>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6" name="Shape 46"/>
            <p:cNvSpPr/>
            <p:nvPr/>
          </p:nvSpPr>
          <p:spPr>
            <a:xfrm>
              <a:off x="11587135" y="751847"/>
              <a:ext cx="42018" cy="173566"/>
            </a:xfrm>
            <a:prstGeom prst="rect">
              <a:avLst/>
            </a:prstGeom>
            <a:solidFill>
              <a:srgbClr val="F37B28"/>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47" name="Shape 47"/>
            <p:cNvSpPr/>
            <p:nvPr/>
          </p:nvSpPr>
          <p:spPr>
            <a:xfrm>
              <a:off x="11636664" y="751018"/>
              <a:ext cx="122898" cy="174036"/>
            </a:xfrm>
            <a:custGeom>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8" name="Shape 48"/>
            <p:cNvSpPr/>
            <p:nvPr/>
          </p:nvSpPr>
          <p:spPr>
            <a:xfrm>
              <a:off x="11741517" y="751018"/>
              <a:ext cx="167589" cy="174036"/>
            </a:xfrm>
            <a:custGeom>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9" name="Shape 49"/>
            <p:cNvSpPr/>
            <p:nvPr/>
          </p:nvSpPr>
          <p:spPr>
            <a:xfrm>
              <a:off x="11916413" y="751018"/>
              <a:ext cx="99695" cy="174036"/>
            </a:xfrm>
            <a:custGeom>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50" name="Shape 50"/>
          <p:cNvSpPr/>
          <p:nvPr/>
        </p:nvSpPr>
        <p:spPr>
          <a:xfrm>
            <a:off x="204839" y="533400"/>
            <a:ext cx="630004" cy="50004"/>
          </a:xfrm>
          <a:prstGeom prst="rect">
            <a:avLst/>
          </a:prstGeom>
          <a:solidFill>
            <a:srgbClr val="F37B28"/>
          </a:solidFill>
          <a:ln>
            <a:noFill/>
          </a:ln>
        </p:spPr>
        <p:txBody>
          <a:bodyPr anchorCtr="0" anchor="ctr" bIns="34275" lIns="68575" rIns="68575"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1" name="Shape 51"/>
          <p:cNvSpPr/>
          <p:nvPr/>
        </p:nvSpPr>
        <p:spPr>
          <a:xfrm>
            <a:off x="-10718" y="4951810"/>
            <a:ext cx="9160674" cy="202404"/>
          </a:xfrm>
          <a:prstGeom prst="rect">
            <a:avLst/>
          </a:prstGeom>
          <a:solidFill>
            <a:srgbClr val="262626"/>
          </a:solidFill>
          <a:ln>
            <a:noFill/>
          </a:ln>
        </p:spPr>
        <p:txBody>
          <a:bodyPr anchorCtr="0" anchor="ctr" bIns="34275" lIns="68575" rIns="68575"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2" name="Shape 52"/>
          <p:cNvSpPr txBox="1"/>
          <p:nvPr/>
        </p:nvSpPr>
        <p:spPr>
          <a:xfrm>
            <a:off x="2568848" y="4941094"/>
            <a:ext cx="4001541" cy="196452"/>
          </a:xfrm>
          <a:prstGeom prst="rect">
            <a:avLst/>
          </a:prstGeom>
          <a:noFill/>
          <a:ln>
            <a:noFill/>
          </a:ln>
        </p:spPr>
        <p:txBody>
          <a:bodyPr anchorCtr="0" anchor="t" bIns="34275" lIns="68575" rIns="68575" tIns="34275">
            <a:noAutofit/>
          </a:bodyPr>
          <a:lstStyle/>
          <a:p>
            <a:pPr indent="0" lvl="0" marL="0" marR="0" rtl="0" algn="ctr">
              <a:lnSpc>
                <a:spcPct val="100000"/>
              </a:lnSpc>
              <a:spcBef>
                <a:spcPts val="0"/>
              </a:spcBef>
              <a:spcAft>
                <a:spcPts val="0"/>
              </a:spcAft>
              <a:buClr>
                <a:schemeClr val="lt1"/>
              </a:buClr>
              <a:buSzPct val="25000"/>
              <a:buFont typeface="Questrial"/>
              <a:buNone/>
            </a:pPr>
            <a:r>
              <a:rPr b="0" i="0" lang="en-US" sz="800" u="none" cap="none" strike="noStrike">
                <a:solidFill>
                  <a:schemeClr val="lt1"/>
                </a:solidFill>
                <a:latin typeface="Questrial"/>
                <a:ea typeface="Questrial"/>
                <a:cs typeface="Questrial"/>
                <a:sym typeface="Questrial"/>
              </a:rPr>
              <a:t>www.tothenew.com </a:t>
            </a: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jquery.com/downloa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8" name="Shape 478"/>
        <p:cNvGrpSpPr/>
        <p:nvPr/>
      </p:nvGrpSpPr>
      <p:grpSpPr>
        <a:xfrm>
          <a:off x="0" y="0"/>
          <a:ext cx="0" cy="0"/>
          <a:chOff x="0" y="0"/>
          <a:chExt cx="0" cy="0"/>
        </a:xfrm>
      </p:grpSpPr>
      <p:sp>
        <p:nvSpPr>
          <p:cNvPr id="479" name="Shape 479"/>
          <p:cNvSpPr txBox="1"/>
          <p:nvPr>
            <p:ph type="title"/>
          </p:nvPr>
        </p:nvSpPr>
        <p:spPr>
          <a:xfrm>
            <a:off x="4191000" y="2218073"/>
            <a:ext cx="4191000" cy="6063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1" lang="en-US" sz="2400" u="none" cap="none" strike="noStrike">
                <a:solidFill>
                  <a:schemeClr val="dk1"/>
                </a:solidFill>
                <a:latin typeface="Arial"/>
                <a:ea typeface="Arial"/>
                <a:cs typeface="Arial"/>
                <a:sym typeface="Arial"/>
              </a:rPr>
              <a:t>Introduction to Jquery</a:t>
            </a:r>
          </a:p>
        </p:txBody>
      </p:sp>
      <p:sp>
        <p:nvSpPr>
          <p:cNvPr id="480" name="Shape 480"/>
          <p:cNvSpPr txBox="1"/>
          <p:nvPr/>
        </p:nvSpPr>
        <p:spPr>
          <a:xfrm>
            <a:off x="4191000" y="2633850"/>
            <a:ext cx="1877098" cy="515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1" sz="1100" u="none" cap="none" strike="noStrike">
              <a:solidFill>
                <a:srgbClr val="000000"/>
              </a:solidFill>
              <a:latin typeface="Tahoma"/>
              <a:ea typeface="Tahoma"/>
              <a:cs typeface="Tahoma"/>
              <a:sym typeface="Tahoma"/>
            </a:endParaRPr>
          </a:p>
        </p:txBody>
      </p:sp>
      <p:sp>
        <p:nvSpPr>
          <p:cNvPr id="481" name="Shape 481"/>
          <p:cNvSpPr txBox="1"/>
          <p:nvPr/>
        </p:nvSpPr>
        <p:spPr>
          <a:xfrm>
            <a:off x="6731100" y="3937000"/>
            <a:ext cx="1650900" cy="6062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82" name="Shape 482"/>
          <p:cNvSpPr txBox="1"/>
          <p:nvPr/>
        </p:nvSpPr>
        <p:spPr>
          <a:xfrm>
            <a:off x="330300" y="4013200"/>
            <a:ext cx="1650900" cy="6062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0" name="Shape 540"/>
        <p:cNvGrpSpPr/>
        <p:nvPr/>
      </p:nvGrpSpPr>
      <p:grpSpPr>
        <a:xfrm>
          <a:off x="0" y="0"/>
          <a:ext cx="0" cy="0"/>
          <a:chOff x="0" y="0"/>
          <a:chExt cx="0" cy="0"/>
        </a:xfrm>
      </p:grpSpPr>
      <p:sp>
        <p:nvSpPr>
          <p:cNvPr id="541" name="Shape 541"/>
          <p:cNvSpPr txBox="1"/>
          <p:nvPr/>
        </p:nvSpPr>
        <p:spPr>
          <a:xfrm>
            <a:off x="462225" y="238125"/>
            <a:ext cx="8229600" cy="4271398"/>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Clr>
                <a:srgbClr val="000000"/>
              </a:buClr>
              <a:buSzPct val="25000"/>
              <a:buFont typeface="Open Sans"/>
              <a:buNone/>
            </a:pPr>
            <a:r>
              <a:rPr b="0" i="0" lang="en-US" sz="3000" u="none" cap="none" strike="noStrike">
                <a:solidFill>
                  <a:srgbClr val="000000"/>
                </a:solidFill>
                <a:latin typeface="Open Sans"/>
                <a:ea typeface="Open Sans"/>
                <a:cs typeface="Open Sans"/>
                <a:sym typeface="Open Sans"/>
              </a:rPr>
              <a:t> </a:t>
            </a:r>
          </a:p>
          <a:p>
            <a:pPr indent="0" lvl="0" marL="0" marR="0" rtl="0" algn="ctr">
              <a:lnSpc>
                <a:spcPct val="115000"/>
              </a:lnSpc>
              <a:spcBef>
                <a:spcPts val="600"/>
              </a:spcBef>
              <a:spcAft>
                <a:spcPts val="0"/>
              </a:spcAft>
              <a:buClr>
                <a:srgbClr val="741B47"/>
              </a:buClr>
              <a:buSzPct val="25000"/>
              <a:buFont typeface="Oswald"/>
              <a:buNone/>
            </a:pPr>
            <a:r>
              <a:rPr b="1" i="0" lang="en-US" sz="7200" u="none" cap="none" strike="noStrike">
                <a:solidFill>
                  <a:srgbClr val="741B47"/>
                </a:solidFill>
                <a:latin typeface="Oswald"/>
                <a:ea typeface="Oswald"/>
                <a:cs typeface="Oswald"/>
                <a:sym typeface="Oswald"/>
              </a:rPr>
              <a:t>DOM</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6" name="Shape 546"/>
        <p:cNvGrpSpPr/>
        <p:nvPr/>
      </p:nvGrpSpPr>
      <p:grpSpPr>
        <a:xfrm>
          <a:off x="0" y="0"/>
          <a:ext cx="0" cy="0"/>
          <a:chOff x="0" y="0"/>
          <a:chExt cx="0" cy="0"/>
        </a:xfrm>
      </p:grpSpPr>
      <p:sp>
        <p:nvSpPr>
          <p:cNvPr id="547" name="Shape 547"/>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What is DOM ?</a:t>
            </a:r>
          </a:p>
        </p:txBody>
      </p:sp>
      <p:sp>
        <p:nvSpPr>
          <p:cNvPr id="548" name="Shape 548"/>
          <p:cNvSpPr txBox="1"/>
          <p:nvPr/>
        </p:nvSpPr>
        <p:spPr>
          <a:xfrm>
            <a:off x="462225" y="971550"/>
            <a:ext cx="8229600" cy="4002900"/>
          </a:xfrm>
          <a:prstGeom prst="rect">
            <a:avLst/>
          </a:prstGeom>
          <a:noFill/>
          <a:ln>
            <a:noFill/>
          </a:ln>
        </p:spPr>
        <p:txBody>
          <a:bodyPr anchorCtr="0" anchor="t" bIns="91425" lIns="91425" rIns="91425" tIns="91425">
            <a:noAutofit/>
          </a:bodyPr>
          <a:lstStyle/>
          <a:p>
            <a:pPr indent="-406400" lvl="0" marL="457200" marR="0" rtl="0" algn="l">
              <a:lnSpc>
                <a:spcPct val="115000"/>
              </a:lnSpc>
              <a:spcBef>
                <a:spcPts val="0"/>
              </a:spcBef>
              <a:spcAft>
                <a:spcPts val="0"/>
              </a:spcAft>
              <a:buClr>
                <a:srgbClr val="000000"/>
              </a:buClr>
              <a:buSzPct val="100000"/>
              <a:buFont typeface="Calibri"/>
              <a:buChar char="●"/>
            </a:pPr>
            <a:r>
              <a:rPr b="0" i="0" lang="en-US" sz="2800" u="none" cap="none" strike="noStrike">
                <a:solidFill>
                  <a:srgbClr val="000000"/>
                </a:solidFill>
                <a:latin typeface="Calibri"/>
                <a:ea typeface="Calibri"/>
                <a:cs typeface="Calibri"/>
                <a:sym typeface="Calibri"/>
              </a:rPr>
              <a:t>DOM is basically a tree of elements we see on our pages</a:t>
            </a:r>
          </a:p>
          <a:p>
            <a:pPr indent="-406400" lvl="0" marL="457200" marR="0" rtl="0" algn="l">
              <a:lnSpc>
                <a:spcPct val="115000"/>
              </a:lnSpc>
              <a:spcBef>
                <a:spcPts val="600"/>
              </a:spcBef>
              <a:spcAft>
                <a:spcPts val="0"/>
              </a:spcAft>
              <a:buClr>
                <a:srgbClr val="000000"/>
              </a:buClr>
              <a:buSzPct val="100000"/>
              <a:buFont typeface="Calibri"/>
              <a:buChar char="●"/>
            </a:pPr>
            <a:r>
              <a:rPr b="0" i="0" lang="en-US" sz="2800" u="none" cap="none" strike="noStrike">
                <a:solidFill>
                  <a:srgbClr val="000000"/>
                </a:solidFill>
                <a:latin typeface="Calibri"/>
                <a:ea typeface="Calibri"/>
                <a:cs typeface="Calibri"/>
                <a:sym typeface="Calibri"/>
              </a:rPr>
              <a:t>How we </a:t>
            </a:r>
            <a:r>
              <a:rPr b="0" i="1" lang="en-US" sz="2800" u="none" cap="none" strike="noStrike">
                <a:solidFill>
                  <a:srgbClr val="000000"/>
                </a:solidFill>
                <a:latin typeface="Calibri"/>
                <a:ea typeface="Calibri"/>
                <a:cs typeface="Calibri"/>
                <a:sym typeface="Calibri"/>
              </a:rPr>
              <a:t>traverse</a:t>
            </a:r>
            <a:r>
              <a:rPr b="0" i="0" lang="en-US" sz="2800" u="none" cap="none" strike="noStrike">
                <a:solidFill>
                  <a:srgbClr val="000000"/>
                </a:solidFill>
                <a:latin typeface="Calibri"/>
                <a:ea typeface="Calibri"/>
                <a:cs typeface="Calibri"/>
                <a:sym typeface="Calibri"/>
              </a:rPr>
              <a:t> and search through that tree directly affects </a:t>
            </a:r>
            <a:r>
              <a:rPr b="1" i="0" lang="en-US" sz="2800" u="none" cap="none" strike="noStrike">
                <a:solidFill>
                  <a:srgbClr val="000000"/>
                </a:solidFill>
                <a:latin typeface="Calibri"/>
                <a:ea typeface="Calibri"/>
                <a:cs typeface="Calibri"/>
                <a:sym typeface="Calibri"/>
              </a:rPr>
              <a:t>performance</a:t>
            </a:r>
          </a:p>
          <a:p>
            <a:pPr indent="-406400" lvl="0" marL="457200" marR="0" rtl="0" algn="l">
              <a:lnSpc>
                <a:spcPct val="115000"/>
              </a:lnSpc>
              <a:spcBef>
                <a:spcPts val="600"/>
              </a:spcBef>
              <a:spcAft>
                <a:spcPts val="0"/>
              </a:spcAft>
              <a:buClr>
                <a:srgbClr val="000000"/>
              </a:buClr>
              <a:buSzPct val="100000"/>
              <a:buFont typeface="Calibri"/>
              <a:buChar char="●"/>
            </a:pPr>
            <a:r>
              <a:rPr b="0" i="0" lang="en-US" sz="2800" u="none" cap="none" strike="noStrike">
                <a:solidFill>
                  <a:srgbClr val="000000"/>
                </a:solidFill>
                <a:latin typeface="Calibri"/>
                <a:ea typeface="Calibri"/>
                <a:cs typeface="Calibri"/>
                <a:sym typeface="Calibri"/>
              </a:rPr>
              <a:t>jQuery is majorly focused towards DOM </a:t>
            </a:r>
            <a:r>
              <a:rPr b="0" i="1" lang="en-US" sz="2800" u="none" cap="none" strike="noStrike">
                <a:solidFill>
                  <a:srgbClr val="000000"/>
                </a:solidFill>
                <a:latin typeface="Calibri"/>
                <a:ea typeface="Calibri"/>
                <a:cs typeface="Calibri"/>
                <a:sym typeface="Calibri"/>
              </a:rPr>
              <a:t>manipulation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x="0" y="0"/>
          <a:ext cx="0" cy="0"/>
          <a:chOff x="0" y="0"/>
          <a:chExt cx="0" cy="0"/>
        </a:xfrm>
      </p:grpSpPr>
      <p:sp>
        <p:nvSpPr>
          <p:cNvPr id="554" name="Shape 554"/>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lang="en-US"/>
              <a:t>DOM Ready</a:t>
            </a:r>
          </a:p>
        </p:txBody>
      </p:sp>
      <p:sp>
        <p:nvSpPr>
          <p:cNvPr id="555" name="Shape 555"/>
          <p:cNvSpPr txBox="1"/>
          <p:nvPr/>
        </p:nvSpPr>
        <p:spPr>
          <a:xfrm>
            <a:off x="462225" y="971550"/>
            <a:ext cx="8229600" cy="40029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000000"/>
              </a:buClr>
              <a:buSzPct val="25000"/>
              <a:buFont typeface="Consolas"/>
              <a:buNone/>
            </a:pPr>
            <a:r>
              <a:rPr b="0" i="0" lang="en-US" sz="2400" u="none" cap="none" strike="noStrike">
                <a:solidFill>
                  <a:srgbClr val="000000"/>
                </a:solidFill>
                <a:latin typeface="Consolas"/>
                <a:ea typeface="Consolas"/>
                <a:cs typeface="Consolas"/>
                <a:sym typeface="Consolas"/>
              </a:rPr>
              <a:t>   </a:t>
            </a:r>
            <a:r>
              <a:rPr b="1" lang="en-US" sz="2400">
                <a:solidFill>
                  <a:srgbClr val="351C75"/>
                </a:solidFill>
                <a:latin typeface="Consolas"/>
                <a:ea typeface="Consolas"/>
                <a:cs typeface="Consolas"/>
                <a:sym typeface="Consolas"/>
              </a:rPr>
              <a:t>$</a:t>
            </a:r>
            <a:r>
              <a:rPr lang="en-US" sz="2400">
                <a:solidFill>
                  <a:schemeClr val="dk1"/>
                </a:solidFill>
                <a:latin typeface="Consolas"/>
                <a:ea typeface="Consolas"/>
                <a:cs typeface="Consolas"/>
                <a:sym typeface="Consolas"/>
              </a:rPr>
              <a:t>(</a:t>
            </a:r>
            <a:r>
              <a:rPr lang="en-US" sz="2400">
                <a:solidFill>
                  <a:srgbClr val="073763"/>
                </a:solidFill>
                <a:latin typeface="Consolas"/>
                <a:ea typeface="Consolas"/>
                <a:cs typeface="Consolas"/>
                <a:sym typeface="Consolas"/>
              </a:rPr>
              <a:t>document</a:t>
            </a:r>
            <a:r>
              <a:rPr lang="en-US" sz="2400">
                <a:solidFill>
                  <a:schemeClr val="dk1"/>
                </a:solidFill>
                <a:latin typeface="Consolas"/>
                <a:ea typeface="Consolas"/>
                <a:cs typeface="Consolas"/>
                <a:sym typeface="Consolas"/>
              </a:rPr>
              <a:t>).</a:t>
            </a:r>
            <a:r>
              <a:rPr lang="en-US" sz="2400">
                <a:solidFill>
                  <a:srgbClr val="38761D"/>
                </a:solidFill>
                <a:latin typeface="Consolas"/>
                <a:ea typeface="Consolas"/>
                <a:cs typeface="Consolas"/>
                <a:sym typeface="Consolas"/>
              </a:rPr>
              <a:t>ready</a:t>
            </a:r>
            <a:r>
              <a:rPr lang="en-US" sz="2400">
                <a:solidFill>
                  <a:schemeClr val="dk1"/>
                </a:solidFill>
                <a:latin typeface="Consolas"/>
                <a:ea typeface="Consolas"/>
                <a:cs typeface="Consolas"/>
                <a:sym typeface="Consolas"/>
              </a:rPr>
              <a:t>(</a:t>
            </a:r>
            <a:r>
              <a:rPr lang="en-US" sz="2400">
                <a:solidFill>
                  <a:srgbClr val="1155CC"/>
                </a:solidFill>
                <a:latin typeface="Consolas"/>
                <a:ea typeface="Consolas"/>
                <a:cs typeface="Consolas"/>
                <a:sym typeface="Consolas"/>
              </a:rPr>
              <a:t>function</a:t>
            </a:r>
            <a:r>
              <a:rPr lang="en-US" sz="2400">
                <a:solidFill>
                  <a:schemeClr val="dk1"/>
                </a:solidFill>
                <a:latin typeface="Consolas"/>
                <a:ea typeface="Consolas"/>
                <a:cs typeface="Consolas"/>
                <a:sym typeface="Consolas"/>
              </a:rPr>
              <a:t>() {</a:t>
            </a:r>
          </a:p>
          <a:p>
            <a:pPr lvl="0" rtl="0">
              <a:lnSpc>
                <a:spcPct val="115000"/>
              </a:lnSpc>
              <a:spcBef>
                <a:spcPts val="600"/>
              </a:spcBef>
              <a:buClr>
                <a:schemeClr val="dk1"/>
              </a:buClr>
              <a:buSzPct val="25000"/>
              <a:buFont typeface="Consolas"/>
              <a:buNone/>
            </a:pPr>
            <a:r>
              <a:rPr lang="en-US" sz="2400">
                <a:solidFill>
                  <a:schemeClr val="dk1"/>
                </a:solidFill>
                <a:latin typeface="Consolas"/>
                <a:ea typeface="Consolas"/>
                <a:cs typeface="Consolas"/>
                <a:sym typeface="Consolas"/>
              </a:rPr>
              <a:t>        </a:t>
            </a:r>
            <a:r>
              <a:rPr lang="en-US" sz="1800">
                <a:solidFill>
                  <a:srgbClr val="666666"/>
                </a:solidFill>
                <a:latin typeface="Consolas"/>
                <a:ea typeface="Consolas"/>
                <a:cs typeface="Consolas"/>
                <a:sym typeface="Consolas"/>
              </a:rPr>
              <a:t>//jQuery methods go here...</a:t>
            </a:r>
          </a:p>
          <a:p>
            <a:pPr lvl="0" rtl="0">
              <a:lnSpc>
                <a:spcPct val="115000"/>
              </a:lnSpc>
              <a:spcBef>
                <a:spcPts val="600"/>
              </a:spcBef>
              <a:buClr>
                <a:schemeClr val="dk1"/>
              </a:buClr>
              <a:buSzPct val="25000"/>
              <a:buFont typeface="Consolas"/>
              <a:buNone/>
            </a:pPr>
            <a:r>
              <a:rPr lang="en-US" sz="2400">
                <a:solidFill>
                  <a:schemeClr val="dk1"/>
                </a:solidFill>
                <a:latin typeface="Consolas"/>
                <a:ea typeface="Consolas"/>
                <a:cs typeface="Consolas"/>
                <a:sym typeface="Consolas"/>
              </a:rPr>
              <a:t>    });</a:t>
            </a:r>
          </a:p>
          <a:p>
            <a:pPr lvl="0" rtl="0" algn="ctr">
              <a:lnSpc>
                <a:spcPct val="115000"/>
              </a:lnSpc>
              <a:spcBef>
                <a:spcPts val="600"/>
              </a:spcBef>
              <a:buClr>
                <a:srgbClr val="666666"/>
              </a:buClr>
              <a:buSzPct val="25000"/>
              <a:buFont typeface="Consolas"/>
              <a:buNone/>
            </a:pPr>
            <a:r>
              <a:rPr b="1" lang="en-US" sz="1800">
                <a:solidFill>
                  <a:srgbClr val="666666"/>
                </a:solidFill>
                <a:latin typeface="Consolas"/>
                <a:ea typeface="Consolas"/>
                <a:cs typeface="Consolas"/>
                <a:sym typeface="Consolas"/>
              </a:rPr>
              <a:t>       OR </a:t>
            </a:r>
          </a:p>
          <a:p>
            <a:pPr lvl="0" rtl="0">
              <a:lnSpc>
                <a:spcPct val="115000"/>
              </a:lnSpc>
              <a:spcBef>
                <a:spcPts val="600"/>
              </a:spcBef>
              <a:buClr>
                <a:schemeClr val="dk1"/>
              </a:buClr>
              <a:buSzPct val="25000"/>
              <a:buFont typeface="Consolas"/>
              <a:buNone/>
            </a:pPr>
            <a:r>
              <a:rPr lang="en-US" sz="2400">
                <a:solidFill>
                  <a:schemeClr val="dk1"/>
                </a:solidFill>
                <a:latin typeface="Consolas"/>
                <a:ea typeface="Consolas"/>
                <a:cs typeface="Consolas"/>
                <a:sym typeface="Consolas"/>
              </a:rPr>
              <a:t>    </a:t>
            </a:r>
            <a:r>
              <a:rPr b="1" lang="en-US" sz="2400">
                <a:solidFill>
                  <a:srgbClr val="351C75"/>
                </a:solidFill>
                <a:latin typeface="Consolas"/>
                <a:ea typeface="Consolas"/>
                <a:cs typeface="Consolas"/>
                <a:sym typeface="Consolas"/>
              </a:rPr>
              <a:t>$</a:t>
            </a:r>
            <a:r>
              <a:rPr lang="en-US" sz="2400">
                <a:solidFill>
                  <a:schemeClr val="dk1"/>
                </a:solidFill>
                <a:latin typeface="Consolas"/>
                <a:ea typeface="Consolas"/>
                <a:cs typeface="Consolas"/>
                <a:sym typeface="Consolas"/>
              </a:rPr>
              <a:t>(</a:t>
            </a:r>
            <a:r>
              <a:rPr lang="en-US" sz="2400">
                <a:solidFill>
                  <a:srgbClr val="1155CC"/>
                </a:solidFill>
                <a:latin typeface="Consolas"/>
                <a:ea typeface="Consolas"/>
                <a:cs typeface="Consolas"/>
                <a:sym typeface="Consolas"/>
              </a:rPr>
              <a:t>function</a:t>
            </a:r>
            <a:r>
              <a:rPr lang="en-US" sz="2400">
                <a:solidFill>
                  <a:schemeClr val="dk1"/>
                </a:solidFill>
                <a:latin typeface="Consolas"/>
                <a:ea typeface="Consolas"/>
                <a:cs typeface="Consolas"/>
                <a:sym typeface="Consolas"/>
              </a:rPr>
              <a:t>() {</a:t>
            </a:r>
          </a:p>
          <a:p>
            <a:pPr lvl="0" rtl="0">
              <a:lnSpc>
                <a:spcPct val="115000"/>
              </a:lnSpc>
              <a:spcBef>
                <a:spcPts val="600"/>
              </a:spcBef>
              <a:buClr>
                <a:schemeClr val="dk1"/>
              </a:buClr>
              <a:buSzPct val="25000"/>
              <a:buFont typeface="Consolas"/>
              <a:buNone/>
            </a:pPr>
            <a:r>
              <a:rPr lang="en-US" sz="2400">
                <a:solidFill>
                  <a:schemeClr val="dk1"/>
                </a:solidFill>
                <a:latin typeface="Consolas"/>
                <a:ea typeface="Consolas"/>
                <a:cs typeface="Consolas"/>
                <a:sym typeface="Consolas"/>
              </a:rPr>
              <a:t>        </a:t>
            </a:r>
            <a:r>
              <a:rPr lang="en-US" sz="1800">
                <a:solidFill>
                  <a:srgbClr val="666666"/>
                </a:solidFill>
                <a:latin typeface="Consolas"/>
                <a:ea typeface="Consolas"/>
                <a:cs typeface="Consolas"/>
                <a:sym typeface="Consolas"/>
              </a:rPr>
              <a:t>// shorthand version</a:t>
            </a:r>
          </a:p>
          <a:p>
            <a:pPr lvl="0" rtl="0">
              <a:lnSpc>
                <a:spcPct val="115000"/>
              </a:lnSpc>
              <a:spcBef>
                <a:spcPts val="600"/>
              </a:spcBef>
              <a:buClr>
                <a:schemeClr val="dk1"/>
              </a:buClr>
              <a:buSzPct val="25000"/>
              <a:buFont typeface="Consolas"/>
              <a:buNone/>
            </a:pPr>
            <a:r>
              <a:rPr lang="en-US" sz="1800">
                <a:solidFill>
                  <a:srgbClr val="666666"/>
                </a:solidFill>
                <a:latin typeface="Consolas"/>
                <a:ea typeface="Consolas"/>
                <a:cs typeface="Consolas"/>
                <a:sym typeface="Consolas"/>
              </a:rPr>
              <a:t>			//jQuery methods go here...</a:t>
            </a:r>
          </a:p>
          <a:p>
            <a:pPr lvl="0" rtl="0">
              <a:lnSpc>
                <a:spcPct val="115000"/>
              </a:lnSpc>
              <a:spcBef>
                <a:spcPts val="600"/>
              </a:spcBef>
              <a:buClr>
                <a:schemeClr val="dk1"/>
              </a:buClr>
              <a:buSzPct val="25000"/>
              <a:buFont typeface="Consolas"/>
              <a:buNone/>
            </a:pPr>
            <a:r>
              <a:rPr lang="en-US" sz="2400">
                <a:solidFill>
                  <a:schemeClr val="dk1"/>
                </a:solidFill>
                <a:latin typeface="Consolas"/>
                <a:ea typeface="Consolas"/>
                <a:cs typeface="Consolas"/>
                <a:sym typeface="Consolas"/>
              </a:rPr>
              <a:t>    });</a:t>
            </a:r>
          </a:p>
          <a:p>
            <a:pPr indent="0" lvl="0" marL="0" marR="0" rtl="0" algn="l">
              <a:lnSpc>
                <a:spcPct val="115000"/>
              </a:lnSpc>
              <a:spcBef>
                <a:spcPts val="0"/>
              </a:spcBef>
              <a:spcAft>
                <a:spcPts val="0"/>
              </a:spcAft>
              <a:buClr>
                <a:srgbClr val="000000"/>
              </a:buClr>
              <a:buFont typeface="Consolas"/>
              <a:buNone/>
            </a:pPr>
            <a:r>
              <a:t/>
            </a:r>
            <a:endParaRPr sz="240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0" name="Shape 560"/>
        <p:cNvGrpSpPr/>
        <p:nvPr/>
      </p:nvGrpSpPr>
      <p:grpSpPr>
        <a:xfrm>
          <a:off x="0" y="0"/>
          <a:ext cx="0" cy="0"/>
          <a:chOff x="0" y="0"/>
          <a:chExt cx="0" cy="0"/>
        </a:xfrm>
      </p:grpSpPr>
      <p:sp>
        <p:nvSpPr>
          <p:cNvPr id="561" name="Shape 561"/>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chemeClr val="dk1"/>
                </a:solidFill>
                <a:latin typeface="Tahoma"/>
                <a:ea typeface="Tahoma"/>
                <a:cs typeface="Tahoma"/>
                <a:sym typeface="Tahoma"/>
              </a:rPr>
              <a:t>jQuery - selectors</a:t>
            </a:r>
          </a:p>
        </p:txBody>
      </p:sp>
      <p:sp>
        <p:nvSpPr>
          <p:cNvPr id="562" name="Shape 562"/>
          <p:cNvSpPr txBox="1"/>
          <p:nvPr/>
        </p:nvSpPr>
        <p:spPr>
          <a:xfrm>
            <a:off x="462225" y="971550"/>
            <a:ext cx="8229600" cy="40029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000000"/>
              </a:buClr>
              <a:buSzPct val="25000"/>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select by tag name</a:t>
            </a:r>
          </a:p>
          <a:p>
            <a:pPr indent="0" lvl="0" marL="0" marR="0" rtl="0" algn="l">
              <a:lnSpc>
                <a:spcPct val="115000"/>
              </a:lnSpc>
              <a:spcBef>
                <a:spcPts val="600"/>
              </a:spcBef>
              <a:spcAft>
                <a:spcPts val="0"/>
              </a:spcAft>
              <a:buClr>
                <a:srgbClr val="000000"/>
              </a:buClr>
              <a:buSzPct val="25000"/>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".my-class"</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select by class name</a:t>
            </a:r>
          </a:p>
          <a:p>
            <a:pPr indent="0" lvl="0" marL="0" marR="0" rtl="0" algn="l">
              <a:lnSpc>
                <a:spcPct val="115000"/>
              </a:lnSpc>
              <a:spcBef>
                <a:spcPts val="600"/>
              </a:spcBef>
              <a:spcAft>
                <a:spcPts val="0"/>
              </a:spcAft>
              <a:buClr>
                <a:srgbClr val="000000"/>
              </a:buClr>
              <a:buSzPct val="25000"/>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"#container"</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select by element ID</a:t>
            </a:r>
          </a:p>
          <a:p>
            <a:pPr indent="0" lvl="0" marL="0" marR="0" rtl="0" algn="l">
              <a:lnSpc>
                <a:spcPct val="115000"/>
              </a:lnSpc>
              <a:spcBef>
                <a:spcPts val="600"/>
              </a:spcBef>
              <a:spcAft>
                <a:spcPts val="0"/>
              </a:spcAft>
              <a:buClr>
                <a:srgbClr val="000000"/>
              </a:buClr>
              <a:buSzPct val="25000"/>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"[type=text]"</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select by attribute</a:t>
            </a:r>
          </a:p>
          <a:p>
            <a:pPr indent="0" lvl="0" marL="0" marR="0" rtl="0" algn="l">
              <a:lnSpc>
                <a:spcPct val="115000"/>
              </a:lnSpc>
              <a:spcBef>
                <a:spcPts val="600"/>
              </a:spcBef>
              <a:spcAft>
                <a:spcPts val="0"/>
              </a:spcAft>
              <a:buClr>
                <a:srgbClr val="000000"/>
              </a:buClr>
              <a:buFont typeface="Arial"/>
              <a:buNone/>
            </a:pPr>
            <a:r>
              <a:t/>
            </a:r>
            <a:endParaRPr b="0" i="0" sz="2400" u="none" cap="none" strike="noStrike">
              <a:solidFill>
                <a:srgbClr val="666666"/>
              </a:solidFill>
              <a:latin typeface="Consolas"/>
              <a:ea typeface="Consolas"/>
              <a:cs typeface="Consolas"/>
              <a:sym typeface="Consolas"/>
            </a:endParaRPr>
          </a:p>
          <a:p>
            <a:pPr indent="0" lvl="0" marL="0" marR="0" rtl="0" algn="ctr">
              <a:lnSpc>
                <a:spcPct val="115000"/>
              </a:lnSpc>
              <a:spcBef>
                <a:spcPts val="600"/>
              </a:spcBef>
              <a:spcAft>
                <a:spcPts val="0"/>
              </a:spcAft>
              <a:buClr>
                <a:srgbClr val="000000"/>
              </a:buClr>
              <a:buSzPct val="25000"/>
              <a:buFont typeface="Consolas"/>
              <a:buNone/>
            </a:pPr>
            <a:r>
              <a:rPr b="0" i="0" lang="en-US" sz="2400" u="none" cap="none" strike="noStrike">
                <a:solidFill>
                  <a:srgbClr val="000000"/>
                </a:solidFill>
                <a:latin typeface="Consolas"/>
                <a:ea typeface="Consolas"/>
                <a:cs typeface="Consolas"/>
                <a:sym typeface="Consolas"/>
              </a:rPr>
              <a:t>In short, all the </a:t>
            </a:r>
            <a:r>
              <a:rPr b="1" i="0" lang="en-US" sz="2400" u="none" cap="none" strike="noStrike">
                <a:solidFill>
                  <a:srgbClr val="000000"/>
                </a:solidFill>
                <a:latin typeface="Consolas"/>
                <a:ea typeface="Consolas"/>
                <a:cs typeface="Consolas"/>
                <a:sym typeface="Consolas"/>
              </a:rPr>
              <a:t>CSS</a:t>
            </a:r>
            <a:r>
              <a:rPr b="0" i="0" lang="en-US" sz="2400" u="none" cap="none" strike="noStrike">
                <a:solidFill>
                  <a:srgbClr val="000000"/>
                </a:solidFill>
                <a:latin typeface="Consolas"/>
                <a:ea typeface="Consolas"/>
                <a:cs typeface="Consolas"/>
                <a:sym typeface="Consolas"/>
              </a:rPr>
              <a:t> selectors work here too </a:t>
            </a:r>
            <a:r>
              <a:rPr lang="en-US" sz="2400">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7" name="Shape 567"/>
        <p:cNvGrpSpPr/>
        <p:nvPr/>
      </p:nvGrpSpPr>
      <p:grpSpPr>
        <a:xfrm>
          <a:off x="0" y="0"/>
          <a:ext cx="0" cy="0"/>
          <a:chOff x="0" y="0"/>
          <a:chExt cx="0" cy="0"/>
        </a:xfrm>
      </p:grpSpPr>
      <p:sp>
        <p:nvSpPr>
          <p:cNvPr id="568" name="Shape 568"/>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chemeClr val="dk1"/>
                </a:solidFill>
                <a:latin typeface="Tahoma"/>
                <a:ea typeface="Tahoma"/>
                <a:cs typeface="Tahoma"/>
                <a:sym typeface="Tahoma"/>
              </a:rPr>
              <a:t>jQuery - selectors</a:t>
            </a:r>
          </a:p>
        </p:txBody>
      </p:sp>
      <p:sp>
        <p:nvSpPr>
          <p:cNvPr id="569" name="Shape 569"/>
          <p:cNvSpPr txBox="1"/>
          <p:nvPr/>
        </p:nvSpPr>
        <p:spPr>
          <a:xfrm>
            <a:off x="576875" y="926425"/>
            <a:ext cx="8229600" cy="40029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000000"/>
              </a:buClr>
              <a:buSzPct val="25000"/>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 &gt; span"</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child selector</a:t>
            </a:r>
          </a:p>
          <a:p>
            <a:pPr indent="0" lvl="0" marL="0" marR="0" rtl="0" algn="l">
              <a:lnSpc>
                <a:spcPct val="115000"/>
              </a:lnSpc>
              <a:spcBef>
                <a:spcPts val="600"/>
              </a:spcBef>
              <a:spcAft>
                <a:spcPts val="0"/>
              </a:spcAft>
              <a:buClr>
                <a:srgbClr val="000000"/>
              </a:buClr>
              <a:buSzPct val="25000"/>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 span"</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descendant selector</a:t>
            </a:r>
          </a:p>
          <a:p>
            <a:pPr indent="0" lvl="0" marL="0" marR="0" rtl="0" algn="l">
              <a:lnSpc>
                <a:spcPct val="115000"/>
              </a:lnSpc>
              <a:spcBef>
                <a:spcPts val="600"/>
              </a:spcBef>
              <a:spcAft>
                <a:spcPts val="0"/>
              </a:spcAft>
              <a:buClr>
                <a:srgbClr val="000000"/>
              </a:buClr>
              <a:buSzPct val="25000"/>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 ~ div"</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Next siblings</a:t>
            </a:r>
          </a:p>
          <a:p>
            <a:pPr indent="0" lvl="0" marL="0" marR="0" rtl="0" algn="l">
              <a:lnSpc>
                <a:spcPct val="115000"/>
              </a:lnSpc>
              <a:spcBef>
                <a:spcPts val="600"/>
              </a:spcBef>
              <a:spcAft>
                <a:spcPts val="0"/>
              </a:spcAft>
              <a:buClr>
                <a:srgbClr val="000000"/>
              </a:buClr>
              <a:buSzPct val="25000"/>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"[name$=val]"</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ends with</a:t>
            </a:r>
          </a:p>
          <a:p>
            <a:pPr indent="0" lvl="0" marL="0" marR="0" rtl="0" algn="l">
              <a:lnSpc>
                <a:spcPct val="115000"/>
              </a:lnSpc>
              <a:spcBef>
                <a:spcPts val="600"/>
              </a:spcBef>
              <a:spcAft>
                <a:spcPts val="0"/>
              </a:spcAft>
              <a:buClr>
                <a:srgbClr val="000000"/>
              </a:buClr>
              <a:buSzPct val="25000"/>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"[name^=val]"</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begins with</a:t>
            </a:r>
          </a:p>
          <a:p>
            <a:pPr indent="0" lvl="0" marL="0" marR="0" rtl="0" algn="l">
              <a:lnSpc>
                <a:spcPct val="115000"/>
              </a:lnSpc>
              <a:spcBef>
                <a:spcPts val="600"/>
              </a:spcBef>
              <a:spcAft>
                <a:spcPts val="0"/>
              </a:spcAft>
              <a:buClr>
                <a:srgbClr val="000000"/>
              </a:buClr>
              <a:buSzPct val="25000"/>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"[name*=val]"</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contains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4" name="Shape 574"/>
        <p:cNvGrpSpPr/>
        <p:nvPr/>
      </p:nvGrpSpPr>
      <p:grpSpPr>
        <a:xfrm>
          <a:off x="0" y="0"/>
          <a:ext cx="0" cy="0"/>
          <a:chOff x="0" y="0"/>
          <a:chExt cx="0" cy="0"/>
        </a:xfrm>
      </p:grpSpPr>
      <p:sp>
        <p:nvSpPr>
          <p:cNvPr id="575" name="Shape 575"/>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chemeClr val="dk1"/>
                </a:solidFill>
                <a:latin typeface="Tahoma"/>
                <a:ea typeface="Tahoma"/>
                <a:cs typeface="Tahoma"/>
                <a:sym typeface="Tahoma"/>
              </a:rPr>
              <a:t>jQuery - selectors</a:t>
            </a:r>
          </a:p>
        </p:txBody>
      </p:sp>
      <p:sp>
        <p:nvSpPr>
          <p:cNvPr id="576" name="Shape 576"/>
          <p:cNvSpPr txBox="1"/>
          <p:nvPr/>
        </p:nvSpPr>
        <p:spPr>
          <a:xfrm>
            <a:off x="462225" y="971550"/>
            <a:ext cx="8229600" cy="40029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000000"/>
              </a:buClr>
              <a:buSzPct val="25000"/>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"div:first"</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first selected element</a:t>
            </a:r>
          </a:p>
          <a:p>
            <a:pPr indent="0" lvl="0" marL="0" marR="0" rtl="0" algn="l">
              <a:lnSpc>
                <a:spcPct val="115000"/>
              </a:lnSpc>
              <a:spcBef>
                <a:spcPts val="600"/>
              </a:spcBef>
              <a:spcAft>
                <a:spcPts val="0"/>
              </a:spcAft>
              <a:buClr>
                <a:srgbClr val="000000"/>
              </a:buClr>
              <a:buSzPct val="25000"/>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"div:last"</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last selected element</a:t>
            </a:r>
          </a:p>
          <a:p>
            <a:pPr indent="0" lvl="0" marL="0" marR="0" rtl="0" algn="l">
              <a:lnSpc>
                <a:spcPct val="115000"/>
              </a:lnSpc>
              <a:spcBef>
                <a:spcPts val="600"/>
              </a:spcBef>
              <a:spcAft>
                <a:spcPts val="0"/>
              </a:spcAft>
              <a:buClr>
                <a:srgbClr val="000000"/>
              </a:buClr>
              <a:buSzPct val="25000"/>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"div:even"</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even elements</a:t>
            </a:r>
          </a:p>
          <a:p>
            <a:pPr indent="0" lvl="0" marL="0" marR="0" rtl="0" algn="l">
              <a:lnSpc>
                <a:spcPct val="115000"/>
              </a:lnSpc>
              <a:spcBef>
                <a:spcPts val="600"/>
              </a:spcBef>
              <a:spcAft>
                <a:spcPts val="0"/>
              </a:spcAft>
              <a:buClr>
                <a:srgbClr val="000000"/>
              </a:buClr>
              <a:buSzPct val="25000"/>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chemeClr val="dk1"/>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"div:odd"</a:t>
            </a:r>
            <a:r>
              <a:rPr b="0" i="0" lang="en-US" sz="2400" u="none" cap="none" strike="noStrike">
                <a:solidFill>
                  <a:schemeClr val="dk1"/>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odd elements</a:t>
            </a:r>
          </a:p>
          <a:p>
            <a:pPr indent="0" lvl="0" marL="0" marR="0" rtl="0" algn="l">
              <a:lnSpc>
                <a:spcPct val="115000"/>
              </a:lnSpc>
              <a:spcBef>
                <a:spcPts val="600"/>
              </a:spcBef>
              <a:spcAft>
                <a:spcPts val="0"/>
              </a:spcAft>
              <a:buClr>
                <a:srgbClr val="000000"/>
              </a:buClr>
              <a:buSzPct val="25000"/>
              <a:buFont typeface="Consolas"/>
              <a:buNone/>
            </a:pPr>
            <a:r>
              <a:rPr b="0" i="0" lang="en-US" sz="2400" u="none" cap="none" strike="noStrike">
                <a:solidFill>
                  <a:srgbClr val="000000"/>
                </a:solidFill>
                <a:latin typeface="Consolas"/>
                <a:ea typeface="Consolas"/>
                <a:cs typeface="Consolas"/>
                <a:sym typeface="Consolas"/>
              </a:rPr>
              <a: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1" name="Shape 581"/>
        <p:cNvGrpSpPr/>
        <p:nvPr/>
      </p:nvGrpSpPr>
      <p:grpSpPr>
        <a:xfrm>
          <a:off x="0" y="0"/>
          <a:ext cx="0" cy="0"/>
          <a:chOff x="0" y="0"/>
          <a:chExt cx="0" cy="0"/>
        </a:xfrm>
      </p:grpSpPr>
      <p:sp>
        <p:nvSpPr>
          <p:cNvPr id="582" name="Shape 582"/>
          <p:cNvSpPr txBox="1"/>
          <p:nvPr/>
        </p:nvSpPr>
        <p:spPr>
          <a:xfrm>
            <a:off x="462225" y="238125"/>
            <a:ext cx="8229600" cy="4209900"/>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Clr>
                <a:srgbClr val="000000"/>
              </a:buClr>
              <a:buSzPct val="25000"/>
              <a:buFont typeface="Open Sans"/>
              <a:buNone/>
            </a:pPr>
            <a:r>
              <a:rPr b="0" i="0" lang="en-US" sz="3000" u="none" cap="none" strike="noStrike">
                <a:solidFill>
                  <a:srgbClr val="000000"/>
                </a:solidFill>
                <a:latin typeface="Open Sans"/>
                <a:ea typeface="Open Sans"/>
                <a:cs typeface="Open Sans"/>
                <a:sym typeface="Open Sans"/>
              </a:rPr>
              <a:t> </a:t>
            </a:r>
          </a:p>
          <a:p>
            <a:pPr indent="0" lvl="0" marL="0" marR="0" rtl="0" algn="ctr">
              <a:lnSpc>
                <a:spcPct val="115000"/>
              </a:lnSpc>
              <a:spcBef>
                <a:spcPts val="600"/>
              </a:spcBef>
              <a:spcAft>
                <a:spcPts val="0"/>
              </a:spcAft>
              <a:buClr>
                <a:srgbClr val="741B47"/>
              </a:buClr>
              <a:buSzPct val="25000"/>
              <a:buFont typeface="Oswald"/>
              <a:buNone/>
            </a:pPr>
            <a:r>
              <a:rPr b="1" i="0" lang="en-US" sz="7200" u="none" cap="none" strike="noStrike">
                <a:solidFill>
                  <a:srgbClr val="741B47"/>
                </a:solidFill>
                <a:latin typeface="Oswald"/>
                <a:ea typeface="Oswald"/>
                <a:cs typeface="Oswald"/>
                <a:sym typeface="Oswald"/>
              </a:rPr>
              <a:t>Traversal</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7" name="Shape 587"/>
        <p:cNvGrpSpPr/>
        <p:nvPr/>
      </p:nvGrpSpPr>
      <p:grpSpPr>
        <a:xfrm>
          <a:off x="0" y="0"/>
          <a:ext cx="0" cy="0"/>
          <a:chOff x="0" y="0"/>
          <a:chExt cx="0" cy="0"/>
        </a:xfrm>
      </p:grpSpPr>
      <p:sp>
        <p:nvSpPr>
          <p:cNvPr id="588" name="Shape 588"/>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Traversal</a:t>
            </a:r>
          </a:p>
        </p:txBody>
      </p:sp>
      <p:sp>
        <p:nvSpPr>
          <p:cNvPr id="589" name="Shape 589"/>
          <p:cNvSpPr txBox="1"/>
          <p:nvPr/>
        </p:nvSpPr>
        <p:spPr>
          <a:xfrm>
            <a:off x="462225" y="819150"/>
            <a:ext cx="8229600" cy="4002900"/>
          </a:xfrm>
          <a:prstGeom prst="rect">
            <a:avLst/>
          </a:prstGeom>
          <a:noFill/>
          <a:ln>
            <a:noFill/>
          </a:ln>
        </p:spPr>
        <p:txBody>
          <a:bodyPr anchorCtr="0" anchor="t" bIns="91425" lIns="91425" rIns="91425" tIns="91425">
            <a:noAutofit/>
          </a:bodyPr>
          <a:lstStyle/>
          <a:p>
            <a:pPr indent="-279400" lvl="0" marL="457200" marR="0" rtl="0" algn="l">
              <a:lnSpc>
                <a:spcPct val="115000"/>
              </a:lnSpc>
              <a:spcBef>
                <a:spcPts val="0"/>
              </a:spcBef>
              <a:spcAft>
                <a:spcPts val="0"/>
              </a:spcAft>
              <a:buClr>
                <a:srgbClr val="000000"/>
              </a:buClr>
              <a:buFont typeface="Open Sans"/>
              <a:buNone/>
            </a:pPr>
            <a:r>
              <a:t/>
            </a:r>
            <a:endParaRPr/>
          </a:p>
          <a:p>
            <a:pPr indent="-330200" lvl="0" marL="457200" marR="0" rtl="0" algn="l">
              <a:lnSpc>
                <a:spcPct val="115000"/>
              </a:lnSpc>
              <a:spcBef>
                <a:spcPts val="600"/>
              </a:spcBef>
              <a:spcAft>
                <a:spcPts val="0"/>
              </a:spcAft>
              <a:buClr>
                <a:srgbClr val="000000"/>
              </a:buClr>
              <a:buSzPct val="100000"/>
              <a:buFont typeface="Arial"/>
              <a:buChar char="●"/>
            </a:pPr>
            <a:r>
              <a:rPr b="1" i="0" lang="en-US" sz="1600" u="none" cap="none" strike="noStrike">
                <a:solidFill>
                  <a:srgbClr val="000000"/>
                </a:solidFill>
                <a:latin typeface="Arial"/>
                <a:ea typeface="Arial"/>
                <a:cs typeface="Arial"/>
                <a:sym typeface="Arial"/>
              </a:rPr>
              <a:t>first</a:t>
            </a:r>
          </a:p>
          <a:p>
            <a:pPr indent="-330200" lvl="0" marL="457200" marR="0" rtl="0" algn="l">
              <a:lnSpc>
                <a:spcPct val="115000"/>
              </a:lnSpc>
              <a:spcBef>
                <a:spcPts val="600"/>
              </a:spcBef>
              <a:spcAft>
                <a:spcPts val="0"/>
              </a:spcAft>
              <a:buClr>
                <a:srgbClr val="000000"/>
              </a:buClr>
              <a:buSzPct val="100000"/>
              <a:buFont typeface="Arial"/>
              <a:buChar char="●"/>
            </a:pPr>
            <a:r>
              <a:rPr b="1" i="0" lang="en-US" sz="1600" u="none" cap="none" strike="noStrike">
                <a:solidFill>
                  <a:srgbClr val="000000"/>
                </a:solidFill>
                <a:latin typeface="Arial"/>
                <a:ea typeface="Arial"/>
                <a:cs typeface="Arial"/>
                <a:sym typeface="Arial"/>
              </a:rPr>
              <a:t>last</a:t>
            </a:r>
          </a:p>
          <a:p>
            <a:pPr indent="-330200" lvl="0" marL="457200" marR="0" rtl="0" algn="l">
              <a:lnSpc>
                <a:spcPct val="115000"/>
              </a:lnSpc>
              <a:spcBef>
                <a:spcPts val="600"/>
              </a:spcBef>
              <a:spcAft>
                <a:spcPts val="0"/>
              </a:spcAft>
              <a:buClr>
                <a:srgbClr val="000000"/>
              </a:buClr>
              <a:buSzPct val="100000"/>
              <a:buFont typeface="Arial"/>
              <a:buChar char="●"/>
            </a:pPr>
            <a:r>
              <a:rPr b="1" i="0" lang="en-US" sz="1600" u="none" cap="none" strike="noStrike">
                <a:solidFill>
                  <a:srgbClr val="000000"/>
                </a:solidFill>
                <a:latin typeface="Arial"/>
                <a:ea typeface="Arial"/>
                <a:cs typeface="Arial"/>
                <a:sym typeface="Arial"/>
              </a:rPr>
              <a:t>next</a:t>
            </a:r>
          </a:p>
          <a:p>
            <a:pPr indent="-330200" lvl="0" marL="457200" marR="0" rtl="0" algn="l">
              <a:lnSpc>
                <a:spcPct val="115000"/>
              </a:lnSpc>
              <a:spcBef>
                <a:spcPts val="600"/>
              </a:spcBef>
              <a:spcAft>
                <a:spcPts val="0"/>
              </a:spcAft>
              <a:buClr>
                <a:srgbClr val="000000"/>
              </a:buClr>
              <a:buSzPct val="100000"/>
              <a:buFont typeface="Arial"/>
              <a:buChar char="●"/>
            </a:pPr>
            <a:r>
              <a:rPr b="1" i="0" lang="en-US" sz="1600" u="none" cap="none" strike="noStrike">
                <a:solidFill>
                  <a:srgbClr val="000000"/>
                </a:solidFill>
                <a:latin typeface="Arial"/>
                <a:ea typeface="Arial"/>
                <a:cs typeface="Arial"/>
                <a:sym typeface="Arial"/>
              </a:rPr>
              <a:t>prev</a:t>
            </a:r>
          </a:p>
          <a:p>
            <a:pPr indent="-330200" lvl="0" marL="457200" marR="0" rtl="0" algn="l">
              <a:lnSpc>
                <a:spcPct val="115000"/>
              </a:lnSpc>
              <a:spcBef>
                <a:spcPts val="600"/>
              </a:spcBef>
              <a:spcAft>
                <a:spcPts val="0"/>
              </a:spcAft>
              <a:buClr>
                <a:srgbClr val="000000"/>
              </a:buClr>
              <a:buSzPct val="100000"/>
              <a:buFont typeface="Arial"/>
              <a:buChar char="●"/>
            </a:pPr>
            <a:r>
              <a:rPr b="1" i="0" lang="en-US" sz="1600" u="none" cap="none" strike="noStrike">
                <a:solidFill>
                  <a:srgbClr val="000000"/>
                </a:solidFill>
                <a:latin typeface="Arial"/>
                <a:ea typeface="Arial"/>
                <a:cs typeface="Arial"/>
                <a:sym typeface="Arial"/>
              </a:rPr>
              <a:t>parents, parent</a:t>
            </a:r>
          </a:p>
          <a:p>
            <a:pPr indent="-330200" lvl="0" marL="457200" marR="0" rtl="0" algn="l">
              <a:lnSpc>
                <a:spcPct val="115000"/>
              </a:lnSpc>
              <a:spcBef>
                <a:spcPts val="600"/>
              </a:spcBef>
              <a:spcAft>
                <a:spcPts val="0"/>
              </a:spcAft>
              <a:buClr>
                <a:srgbClr val="000000"/>
              </a:buClr>
              <a:buSzPct val="100000"/>
              <a:buFont typeface="Arial"/>
              <a:buChar char="●"/>
            </a:pPr>
            <a:r>
              <a:rPr b="1" i="0" lang="en-US" sz="1600" u="none" cap="none" strike="noStrike">
                <a:solidFill>
                  <a:srgbClr val="000000"/>
                </a:solidFill>
                <a:latin typeface="Arial"/>
                <a:ea typeface="Arial"/>
                <a:cs typeface="Arial"/>
                <a:sym typeface="Arial"/>
              </a:rPr>
              <a:t>Children</a:t>
            </a:r>
          </a:p>
          <a:p>
            <a:pPr indent="-330200" lvl="0" marL="457200" marR="0" rtl="0" algn="l">
              <a:lnSpc>
                <a:spcPct val="115000"/>
              </a:lnSpc>
              <a:spcBef>
                <a:spcPts val="600"/>
              </a:spcBef>
              <a:spcAft>
                <a:spcPts val="0"/>
              </a:spcAft>
              <a:buClr>
                <a:srgbClr val="000000"/>
              </a:buClr>
              <a:buSzPct val="100000"/>
              <a:buFont typeface="Arial"/>
              <a:buChar char="●"/>
            </a:pPr>
            <a:r>
              <a:rPr b="1" i="0" lang="en-US" sz="1600" u="none" cap="none" strike="noStrike">
                <a:solidFill>
                  <a:srgbClr val="000000"/>
                </a:solidFill>
                <a:latin typeface="Arial"/>
                <a:ea typeface="Arial"/>
                <a:cs typeface="Arial"/>
                <a:sym typeface="Arial"/>
              </a:rPr>
              <a:t>Siblings</a:t>
            </a:r>
          </a:p>
          <a:p>
            <a:pPr indent="-330200" lvl="0" marL="457200" marR="0" rtl="0" algn="l">
              <a:lnSpc>
                <a:spcPct val="115000"/>
              </a:lnSpc>
              <a:spcBef>
                <a:spcPts val="600"/>
              </a:spcBef>
              <a:spcAft>
                <a:spcPts val="0"/>
              </a:spcAft>
              <a:buClr>
                <a:srgbClr val="000000"/>
              </a:buClr>
              <a:buSzPct val="100000"/>
              <a:buFont typeface="Arial"/>
              <a:buChar char="●"/>
            </a:pPr>
            <a:r>
              <a:rPr b="1" i="0" lang="en-US" sz="1600" u="none" cap="none" strike="noStrike">
                <a:solidFill>
                  <a:srgbClr val="000000"/>
                </a:solidFill>
                <a:latin typeface="Arial"/>
                <a:ea typeface="Arial"/>
                <a:cs typeface="Arial"/>
                <a:sym typeface="Arial"/>
              </a:rPr>
              <a:t>Find</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4" name="Shape 594"/>
        <p:cNvGrpSpPr/>
        <p:nvPr/>
      </p:nvGrpSpPr>
      <p:grpSpPr>
        <a:xfrm>
          <a:off x="0" y="0"/>
          <a:ext cx="0" cy="0"/>
          <a:chOff x="0" y="0"/>
          <a:chExt cx="0" cy="0"/>
        </a:xfrm>
      </p:grpSpPr>
      <p:sp>
        <p:nvSpPr>
          <p:cNvPr id="595" name="Shape 595"/>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Element Selector</a:t>
            </a:r>
          </a:p>
        </p:txBody>
      </p:sp>
      <p:sp>
        <p:nvSpPr>
          <p:cNvPr id="596" name="Shape 596"/>
          <p:cNvSpPr txBox="1"/>
          <p:nvPr/>
        </p:nvSpPr>
        <p:spPr>
          <a:xfrm>
            <a:off x="462225" y="819150"/>
            <a:ext cx="8229600" cy="40029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buSzPct val="100000"/>
              <a:buFont typeface="Open Sans"/>
              <a:buChar char="●"/>
            </a:pPr>
            <a:r>
              <a:rPr b="0" i="0" lang="en-US" sz="1400" u="none" cap="none" strike="noStrike">
                <a:solidFill>
                  <a:srgbClr val="000000"/>
                </a:solidFill>
                <a:latin typeface="Open Sans"/>
                <a:ea typeface="Open Sans"/>
                <a:cs typeface="Open Sans"/>
                <a:sym typeface="Open Sans"/>
              </a:rPr>
              <a:t>:text 			&lt;input type="text" /&gt;</a:t>
            </a:r>
          </a:p>
          <a:p>
            <a:pPr indent="-228600" lvl="0" marL="457200" marR="0" rtl="0" algn="l">
              <a:lnSpc>
                <a:spcPct val="115000"/>
              </a:lnSpc>
              <a:spcBef>
                <a:spcPts val="600"/>
              </a:spcBef>
              <a:spcAft>
                <a:spcPts val="0"/>
              </a:spcAft>
              <a:buClr>
                <a:srgbClr val="000000"/>
              </a:buClr>
              <a:buSzPct val="100000"/>
              <a:buFont typeface="Open Sans"/>
              <a:buChar char="●"/>
            </a:pPr>
            <a:r>
              <a:rPr b="0" i="0" lang="en-US" sz="1400" u="none" cap="none" strike="noStrike">
                <a:solidFill>
                  <a:srgbClr val="000000"/>
                </a:solidFill>
                <a:latin typeface="Open Sans"/>
                <a:ea typeface="Open Sans"/>
                <a:cs typeface="Open Sans"/>
                <a:sym typeface="Open Sans"/>
              </a:rPr>
              <a:t>:password 		&lt;input type="password" /&gt;</a:t>
            </a:r>
          </a:p>
          <a:p>
            <a:pPr indent="-228600" lvl="0" marL="457200" marR="0" rtl="0" algn="l">
              <a:lnSpc>
                <a:spcPct val="115000"/>
              </a:lnSpc>
              <a:spcBef>
                <a:spcPts val="600"/>
              </a:spcBef>
              <a:spcAft>
                <a:spcPts val="0"/>
              </a:spcAft>
              <a:buClr>
                <a:srgbClr val="000000"/>
              </a:buClr>
              <a:buSzPct val="100000"/>
              <a:buFont typeface="Open Sans"/>
              <a:buChar char="●"/>
            </a:pPr>
            <a:r>
              <a:rPr b="0" i="0" lang="en-US" sz="1400" u="none" cap="none" strike="noStrike">
                <a:solidFill>
                  <a:srgbClr val="000000"/>
                </a:solidFill>
                <a:latin typeface="Open Sans"/>
                <a:ea typeface="Open Sans"/>
                <a:cs typeface="Open Sans"/>
                <a:sym typeface="Open Sans"/>
              </a:rPr>
              <a:t>:radio 		&lt;input type="radio" /&gt;</a:t>
            </a:r>
          </a:p>
          <a:p>
            <a:pPr indent="-228600" lvl="0" marL="457200" marR="0" rtl="0" algn="l">
              <a:lnSpc>
                <a:spcPct val="115000"/>
              </a:lnSpc>
              <a:spcBef>
                <a:spcPts val="600"/>
              </a:spcBef>
              <a:spcAft>
                <a:spcPts val="0"/>
              </a:spcAft>
              <a:buClr>
                <a:srgbClr val="000000"/>
              </a:buClr>
              <a:buSzPct val="100000"/>
              <a:buFont typeface="Open Sans"/>
              <a:buChar char="●"/>
            </a:pPr>
            <a:r>
              <a:rPr b="0" i="0" lang="en-US" sz="1400" u="none" cap="none" strike="noStrike">
                <a:solidFill>
                  <a:srgbClr val="000000"/>
                </a:solidFill>
                <a:latin typeface="Open Sans"/>
                <a:ea typeface="Open Sans"/>
                <a:cs typeface="Open Sans"/>
                <a:sym typeface="Open Sans"/>
              </a:rPr>
              <a:t>:checkbox 		&lt;input type="checkbox" /&gt;</a:t>
            </a:r>
          </a:p>
          <a:p>
            <a:pPr indent="-228600" lvl="0" marL="457200" marR="0" rtl="0" algn="l">
              <a:lnSpc>
                <a:spcPct val="115000"/>
              </a:lnSpc>
              <a:spcBef>
                <a:spcPts val="600"/>
              </a:spcBef>
              <a:spcAft>
                <a:spcPts val="0"/>
              </a:spcAft>
              <a:buClr>
                <a:srgbClr val="000000"/>
              </a:buClr>
              <a:buSzPct val="100000"/>
              <a:buFont typeface="Open Sans"/>
              <a:buChar char="●"/>
            </a:pPr>
            <a:r>
              <a:rPr b="0" i="0" lang="en-US" sz="1400" u="none" cap="none" strike="noStrike">
                <a:solidFill>
                  <a:srgbClr val="000000"/>
                </a:solidFill>
                <a:latin typeface="Open Sans"/>
                <a:ea typeface="Open Sans"/>
                <a:cs typeface="Open Sans"/>
                <a:sym typeface="Open Sans"/>
              </a:rPr>
              <a:t>:submit 		&lt;input type="submit" /&gt;</a:t>
            </a:r>
          </a:p>
          <a:p>
            <a:pPr indent="-228600" lvl="0" marL="457200" marR="0" rtl="0" algn="l">
              <a:lnSpc>
                <a:spcPct val="115000"/>
              </a:lnSpc>
              <a:spcBef>
                <a:spcPts val="600"/>
              </a:spcBef>
              <a:spcAft>
                <a:spcPts val="0"/>
              </a:spcAft>
              <a:buClr>
                <a:srgbClr val="000000"/>
              </a:buClr>
              <a:buSzPct val="100000"/>
              <a:buFont typeface="Open Sans"/>
              <a:buChar char="●"/>
            </a:pPr>
            <a:r>
              <a:rPr b="0" i="0" lang="en-US" sz="1400" u="none" cap="none" strike="noStrike">
                <a:solidFill>
                  <a:srgbClr val="000000"/>
                </a:solidFill>
                <a:latin typeface="Open Sans"/>
                <a:ea typeface="Open Sans"/>
                <a:cs typeface="Open Sans"/>
                <a:sym typeface="Open Sans"/>
              </a:rPr>
              <a:t>:image 		&lt;input type="image" /&gt;</a:t>
            </a:r>
          </a:p>
          <a:p>
            <a:pPr indent="-228600" lvl="0" marL="457200" marR="0" rtl="0" algn="l">
              <a:lnSpc>
                <a:spcPct val="115000"/>
              </a:lnSpc>
              <a:spcBef>
                <a:spcPts val="600"/>
              </a:spcBef>
              <a:spcAft>
                <a:spcPts val="0"/>
              </a:spcAft>
              <a:buClr>
                <a:srgbClr val="000000"/>
              </a:buClr>
              <a:buSzPct val="100000"/>
              <a:buFont typeface="Open Sans"/>
              <a:buChar char="●"/>
            </a:pPr>
            <a:r>
              <a:rPr b="0" i="0" lang="en-US" sz="1400" u="none" cap="none" strike="noStrike">
                <a:solidFill>
                  <a:srgbClr val="000000"/>
                </a:solidFill>
                <a:latin typeface="Open Sans"/>
                <a:ea typeface="Open Sans"/>
                <a:cs typeface="Open Sans"/>
                <a:sym typeface="Open Sans"/>
              </a:rPr>
              <a:t>:button 		&lt;input type="button" /&gt;</a:t>
            </a:r>
          </a:p>
          <a:p>
            <a:pPr indent="-228600" lvl="0" marL="457200" marR="0" rtl="0" algn="l">
              <a:lnSpc>
                <a:spcPct val="115000"/>
              </a:lnSpc>
              <a:spcBef>
                <a:spcPts val="600"/>
              </a:spcBef>
              <a:spcAft>
                <a:spcPts val="0"/>
              </a:spcAft>
              <a:buClr>
                <a:srgbClr val="000000"/>
              </a:buClr>
              <a:buSzPct val="100000"/>
              <a:buFont typeface="Open Sans"/>
              <a:buChar char="●"/>
            </a:pPr>
            <a:r>
              <a:rPr b="0" i="0" lang="en-US" sz="1400" u="none" cap="none" strike="noStrike">
                <a:solidFill>
                  <a:srgbClr val="000000"/>
                </a:solidFill>
                <a:latin typeface="Open Sans"/>
                <a:ea typeface="Open Sans"/>
                <a:cs typeface="Open Sans"/>
                <a:sym typeface="Open Sans"/>
              </a:rPr>
              <a:t>:file 			&lt;input type="file" /&gt;</a:t>
            </a:r>
          </a:p>
          <a:p>
            <a:pPr indent="-228600" lvl="0" marL="457200" marR="0" rtl="0" algn="l">
              <a:lnSpc>
                <a:spcPct val="115000"/>
              </a:lnSpc>
              <a:spcBef>
                <a:spcPts val="600"/>
              </a:spcBef>
              <a:spcAft>
                <a:spcPts val="0"/>
              </a:spcAft>
              <a:buClr>
                <a:srgbClr val="000000"/>
              </a:buClr>
              <a:buSzPct val="100000"/>
              <a:buFont typeface="Open Sans"/>
              <a:buChar char="●"/>
            </a:pPr>
            <a:r>
              <a:rPr b="0" i="0" lang="en-US" sz="1400" u="none" cap="none" strike="noStrike">
                <a:solidFill>
                  <a:srgbClr val="000000"/>
                </a:solidFill>
                <a:latin typeface="Open Sans"/>
                <a:ea typeface="Open Sans"/>
                <a:cs typeface="Open Sans"/>
                <a:sym typeface="Open Sans"/>
              </a:rPr>
              <a:t>:hidden 		&lt;input type="hidden" /&gt;</a:t>
            </a:r>
          </a:p>
          <a:p>
            <a:pPr indent="0" lvl="0" marL="0" marR="0" rtl="0" algn="l">
              <a:lnSpc>
                <a:spcPct val="115000"/>
              </a:lnSpc>
              <a:spcBef>
                <a:spcPts val="600"/>
              </a:spcBef>
              <a:spcAft>
                <a:spcPts val="0"/>
              </a:spcAft>
              <a:buClr>
                <a:schemeClr val="dk1"/>
              </a:buClr>
              <a:buFont typeface="Arial"/>
              <a:buNone/>
            </a:pPr>
            <a:r>
              <a:t/>
            </a:r>
            <a:endParaRPr b="0" i="0" sz="30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Arial"/>
              <a:buNone/>
            </a:pPr>
            <a:r>
              <a:t/>
            </a:r>
            <a:endParaRPr b="0" i="0" sz="30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1" name="Shape 601"/>
        <p:cNvGrpSpPr/>
        <p:nvPr/>
      </p:nvGrpSpPr>
      <p:grpSpPr>
        <a:xfrm>
          <a:off x="0" y="0"/>
          <a:ext cx="0" cy="0"/>
          <a:chOff x="0" y="0"/>
          <a:chExt cx="0" cy="0"/>
        </a:xfrm>
      </p:grpSpPr>
      <p:sp>
        <p:nvSpPr>
          <p:cNvPr id="602" name="Shape 602"/>
          <p:cNvSpPr txBox="1"/>
          <p:nvPr/>
        </p:nvSpPr>
        <p:spPr>
          <a:xfrm>
            <a:off x="462225" y="238125"/>
            <a:ext cx="8229600" cy="4209900"/>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Clr>
                <a:srgbClr val="000000"/>
              </a:buClr>
              <a:buSzPct val="25000"/>
              <a:buFont typeface="Open Sans"/>
              <a:buNone/>
            </a:pPr>
            <a:r>
              <a:rPr b="0" i="0" lang="en-US" sz="3000" u="none" cap="none" strike="noStrike">
                <a:solidFill>
                  <a:srgbClr val="000000"/>
                </a:solidFill>
                <a:latin typeface="Open Sans"/>
                <a:ea typeface="Open Sans"/>
                <a:cs typeface="Open Sans"/>
                <a:sym typeface="Open Sans"/>
              </a:rPr>
              <a:t> </a:t>
            </a:r>
          </a:p>
          <a:p>
            <a:pPr indent="0" lvl="0" marL="0" marR="0" rtl="0" algn="ctr">
              <a:lnSpc>
                <a:spcPct val="115000"/>
              </a:lnSpc>
              <a:spcBef>
                <a:spcPts val="600"/>
              </a:spcBef>
              <a:spcAft>
                <a:spcPts val="0"/>
              </a:spcAft>
              <a:buClr>
                <a:srgbClr val="741B47"/>
              </a:buClr>
              <a:buSzPct val="25000"/>
              <a:buFont typeface="Oswald"/>
              <a:buNone/>
            </a:pPr>
            <a:r>
              <a:rPr b="1" i="0" lang="en-US" sz="7200" u="none" cap="none" strike="noStrike">
                <a:solidFill>
                  <a:srgbClr val="741B47"/>
                </a:solidFill>
                <a:latin typeface="Oswald"/>
                <a:ea typeface="Oswald"/>
                <a:cs typeface="Oswald"/>
                <a:sym typeface="Oswald"/>
              </a:rPr>
              <a:t>Manipulation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7" name="Shape 487"/>
        <p:cNvGrpSpPr/>
        <p:nvPr/>
      </p:nvGrpSpPr>
      <p:grpSpPr>
        <a:xfrm>
          <a:off x="0" y="0"/>
          <a:ext cx="0" cy="0"/>
          <a:chOff x="0" y="0"/>
          <a:chExt cx="0" cy="0"/>
        </a:xfrm>
      </p:grpSpPr>
      <p:sp>
        <p:nvSpPr>
          <p:cNvPr id="488" name="Shape 488"/>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chemeClr val="dk1"/>
                </a:solidFill>
                <a:latin typeface="Tahoma"/>
                <a:ea typeface="Tahoma"/>
                <a:cs typeface="Tahoma"/>
                <a:sym typeface="Tahoma"/>
              </a:rPr>
              <a:t>Agenda</a:t>
            </a:r>
          </a:p>
        </p:txBody>
      </p:sp>
      <p:sp>
        <p:nvSpPr>
          <p:cNvPr id="489" name="Shape 489"/>
          <p:cNvSpPr txBox="1"/>
          <p:nvPr>
            <p:ph idx="1" type="body"/>
          </p:nvPr>
        </p:nvSpPr>
        <p:spPr>
          <a:xfrm>
            <a:off x="662775" y="829495"/>
            <a:ext cx="8057400" cy="3608400"/>
          </a:xfrm>
          <a:prstGeom prst="rect">
            <a:avLst/>
          </a:prstGeom>
          <a:noFill/>
          <a:ln>
            <a:noFill/>
          </a:ln>
        </p:spPr>
        <p:txBody>
          <a:bodyPr anchorCtr="0" anchor="t" bIns="91425" lIns="91425" rIns="91425" tIns="91425">
            <a:noAutofit/>
          </a:bodyPr>
          <a:lstStyle/>
          <a:p>
            <a:pPr indent="0" lvl="0" marL="0" marR="0" rtl="0" algn="l">
              <a:lnSpc>
                <a:spcPct val="115000"/>
              </a:lnSpc>
              <a:spcBef>
                <a:spcPts val="600"/>
              </a:spcBef>
              <a:spcAft>
                <a:spcPts val="0"/>
              </a:spcAft>
              <a:buClr>
                <a:srgbClr val="000000"/>
              </a:buClr>
              <a:buSzPct val="25000"/>
              <a:buFont typeface="Questrial"/>
              <a:buNone/>
            </a:pPr>
            <a:r>
              <a:rPr lang="en-US" sz="1600">
                <a:solidFill>
                  <a:schemeClr val="dk1"/>
                </a:solidFill>
                <a:latin typeface="Arial"/>
                <a:ea typeface="Arial"/>
                <a:cs typeface="Arial"/>
                <a:sym typeface="Arial"/>
              </a:rPr>
              <a:t>   </a:t>
            </a:r>
            <a:r>
              <a:rPr b="0" i="0" lang="en-US" sz="1600" u="none" cap="none" strike="noStrike">
                <a:solidFill>
                  <a:srgbClr val="000000"/>
                </a:solidFill>
                <a:latin typeface="Calibri"/>
                <a:ea typeface="Calibri"/>
                <a:cs typeface="Calibri"/>
                <a:sym typeface="Calibri"/>
              </a:rPr>
              <a:t>What is jQuery ?</a:t>
            </a:r>
          </a:p>
          <a:p>
            <a:pPr indent="0" lvl="0" marL="190500" marR="0" rtl="0" algn="l">
              <a:lnSpc>
                <a:spcPct val="115000"/>
              </a:lnSpc>
              <a:spcBef>
                <a:spcPts val="600"/>
              </a:spcBef>
              <a:spcAft>
                <a:spcPts val="0"/>
              </a:spcAft>
              <a:buClr>
                <a:srgbClr val="000000"/>
              </a:buClr>
              <a:buSzPct val="25000"/>
              <a:buFont typeface="Questrial"/>
              <a:buNone/>
            </a:pPr>
            <a:r>
              <a:rPr b="0" i="0" lang="en-US" sz="1600" u="none" cap="none" strike="noStrike">
                <a:solidFill>
                  <a:srgbClr val="000000"/>
                </a:solidFill>
                <a:latin typeface="Calibri"/>
                <a:ea typeface="Calibri"/>
                <a:cs typeface="Calibri"/>
                <a:sym typeface="Calibri"/>
              </a:rPr>
              <a:t>Why use jQuery ?</a:t>
            </a:r>
          </a:p>
          <a:p>
            <a:pPr indent="0" lvl="0" marL="190500" marR="0" rtl="0" algn="l">
              <a:lnSpc>
                <a:spcPct val="115000"/>
              </a:lnSpc>
              <a:spcBef>
                <a:spcPts val="600"/>
              </a:spcBef>
              <a:spcAft>
                <a:spcPts val="0"/>
              </a:spcAft>
              <a:buClr>
                <a:srgbClr val="000000"/>
              </a:buClr>
              <a:buSzPct val="25000"/>
              <a:buFont typeface="Questrial"/>
              <a:buNone/>
            </a:pPr>
            <a:r>
              <a:rPr b="0" i="0" lang="en-US" sz="1600" u="none" cap="none" strike="noStrike">
                <a:solidFill>
                  <a:srgbClr val="000000"/>
                </a:solidFill>
                <a:latin typeface="Calibri"/>
                <a:ea typeface="Calibri"/>
                <a:cs typeface="Calibri"/>
                <a:sym typeface="Calibri"/>
              </a:rPr>
              <a:t>How to use ?</a:t>
            </a:r>
          </a:p>
          <a:p>
            <a:pPr indent="0" lvl="0" marL="190500" marR="0" rtl="0" algn="l">
              <a:lnSpc>
                <a:spcPct val="115000"/>
              </a:lnSpc>
              <a:spcBef>
                <a:spcPts val="600"/>
              </a:spcBef>
              <a:spcAft>
                <a:spcPts val="0"/>
              </a:spcAft>
              <a:buClr>
                <a:srgbClr val="000000"/>
              </a:buClr>
              <a:buSzPct val="25000"/>
              <a:buFont typeface="Questrial"/>
              <a:buNone/>
            </a:pPr>
            <a:r>
              <a:rPr b="0" i="0" lang="en-US" sz="1600" u="none" cap="none" strike="noStrike">
                <a:solidFill>
                  <a:srgbClr val="000000"/>
                </a:solidFill>
                <a:latin typeface="Calibri"/>
                <a:ea typeface="Calibri"/>
                <a:cs typeface="Calibri"/>
                <a:sym typeface="Calibri"/>
              </a:rPr>
              <a:t>DOM - Document Object Model</a:t>
            </a:r>
          </a:p>
          <a:p>
            <a:pPr indent="0" lvl="0" marL="190500" marR="0" rtl="0" algn="l">
              <a:lnSpc>
                <a:spcPct val="115000"/>
              </a:lnSpc>
              <a:spcBef>
                <a:spcPts val="600"/>
              </a:spcBef>
              <a:spcAft>
                <a:spcPts val="0"/>
              </a:spcAft>
              <a:buClr>
                <a:srgbClr val="000000"/>
              </a:buClr>
              <a:buSzPct val="25000"/>
              <a:buFont typeface="Questrial"/>
              <a:buNone/>
            </a:pPr>
            <a:r>
              <a:rPr b="0" i="0" lang="en-US" sz="1600" u="none" cap="none" strike="noStrike">
                <a:solidFill>
                  <a:srgbClr val="000000"/>
                </a:solidFill>
                <a:latin typeface="Calibri"/>
                <a:ea typeface="Calibri"/>
                <a:cs typeface="Calibri"/>
                <a:sym typeface="Calibri"/>
              </a:rPr>
              <a:t>jQuery </a:t>
            </a:r>
            <a:r>
              <a:rPr b="0" i="1" lang="en-US" sz="1600" u="none" cap="none" strike="noStrike">
                <a:solidFill>
                  <a:srgbClr val="000000"/>
                </a:solidFill>
                <a:latin typeface="Calibri"/>
                <a:ea typeface="Calibri"/>
                <a:cs typeface="Calibri"/>
                <a:sym typeface="Calibri"/>
              </a:rPr>
              <a:t>Refresher!</a:t>
            </a:r>
          </a:p>
          <a:p>
            <a:pPr indent="0" lvl="0" marL="190500" marR="0" rtl="0" algn="l">
              <a:lnSpc>
                <a:spcPct val="115000"/>
              </a:lnSpc>
              <a:spcBef>
                <a:spcPts val="600"/>
              </a:spcBef>
              <a:spcAft>
                <a:spcPts val="0"/>
              </a:spcAft>
              <a:buClr>
                <a:srgbClr val="000000"/>
              </a:buClr>
              <a:buSzPct val="25000"/>
              <a:buFont typeface="Questrial"/>
              <a:buNone/>
            </a:pPr>
            <a:r>
              <a:rPr b="0" i="0" lang="en-US" sz="1600" u="none" cap="none" strike="noStrike">
                <a:solidFill>
                  <a:srgbClr val="000000"/>
                </a:solidFill>
                <a:latin typeface="Calibri"/>
                <a:ea typeface="Calibri"/>
                <a:cs typeface="Calibri"/>
                <a:sym typeface="Calibri"/>
              </a:rPr>
              <a:t>Events</a:t>
            </a:r>
          </a:p>
          <a:p>
            <a:pPr indent="0" lvl="0" marL="190500" marR="0" rtl="0" algn="l">
              <a:lnSpc>
                <a:spcPct val="115000"/>
              </a:lnSpc>
              <a:spcBef>
                <a:spcPts val="600"/>
              </a:spcBef>
              <a:spcAft>
                <a:spcPts val="0"/>
              </a:spcAft>
              <a:buClr>
                <a:srgbClr val="000000"/>
              </a:buClr>
              <a:buSzPct val="25000"/>
              <a:buFont typeface="Questrial"/>
              <a:buNone/>
            </a:pPr>
            <a:r>
              <a:rPr lang="en-US" sz="1600">
                <a:solidFill>
                  <a:srgbClr val="000000"/>
                </a:solidFill>
                <a:latin typeface="Calibri"/>
                <a:ea typeface="Calibri"/>
                <a:cs typeface="Calibri"/>
                <a:sym typeface="Calibri"/>
              </a:rPr>
              <a:t>Ajax</a:t>
            </a:r>
          </a:p>
          <a:p>
            <a:pPr indent="0" lvl="0" marL="190500" marR="0" rtl="0" algn="l">
              <a:lnSpc>
                <a:spcPct val="115000"/>
              </a:lnSpc>
              <a:spcBef>
                <a:spcPts val="600"/>
              </a:spcBef>
              <a:spcAft>
                <a:spcPts val="0"/>
              </a:spcAft>
              <a:buClr>
                <a:srgbClr val="000000"/>
              </a:buClr>
              <a:buSzPct val="25000"/>
              <a:buFont typeface="Questrial"/>
              <a:buNone/>
            </a:pPr>
            <a:r>
              <a:rPr lang="en-US" sz="1600">
                <a:solidFill>
                  <a:srgbClr val="000000"/>
                </a:solidFill>
                <a:latin typeface="Calibri"/>
                <a:ea typeface="Calibri"/>
                <a:cs typeface="Calibri"/>
                <a:sym typeface="Calibri"/>
              </a:rPr>
              <a:t>Utility Functions</a:t>
            </a:r>
          </a:p>
          <a:p>
            <a:pPr indent="0" lvl="0" marL="190500" marR="0" rtl="0" algn="l">
              <a:lnSpc>
                <a:spcPct val="115000"/>
              </a:lnSpc>
              <a:spcBef>
                <a:spcPts val="600"/>
              </a:spcBef>
              <a:spcAft>
                <a:spcPts val="0"/>
              </a:spcAft>
              <a:buClr>
                <a:srgbClr val="000000"/>
              </a:buClr>
              <a:buSzPct val="25000"/>
              <a:buFont typeface="Questrial"/>
              <a:buNone/>
            </a:pPr>
            <a:r>
              <a:rPr lang="en-US" sz="1600">
                <a:solidFill>
                  <a:srgbClr val="000000"/>
                </a:solidFill>
                <a:latin typeface="Calibri"/>
                <a:ea typeface="Calibri"/>
                <a:cs typeface="Calibri"/>
                <a:sym typeface="Calibri"/>
              </a:rPr>
              <a:t>Code Organization</a:t>
            </a:r>
          </a:p>
          <a:p>
            <a:pPr indent="0" lvl="0" marL="190500" marR="0" rtl="0" algn="l">
              <a:lnSpc>
                <a:spcPct val="115000"/>
              </a:lnSpc>
              <a:spcBef>
                <a:spcPts val="600"/>
              </a:spcBef>
              <a:spcAft>
                <a:spcPts val="0"/>
              </a:spcAft>
              <a:buClr>
                <a:srgbClr val="000000"/>
              </a:buClr>
              <a:buSzPct val="25000"/>
              <a:buFont typeface="Questrial"/>
              <a:buNone/>
            </a:pPr>
            <a:r>
              <a:rPr b="0" i="0" lang="en-US" sz="1600" u="none" cap="none" strike="noStrike">
                <a:solidFill>
                  <a:srgbClr val="000000"/>
                </a:solidFill>
                <a:latin typeface="Calibri"/>
                <a:ea typeface="Calibri"/>
                <a:cs typeface="Calibri"/>
                <a:sym typeface="Calibri"/>
              </a:rPr>
              <a:t>Exercises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7" name="Shape 607"/>
        <p:cNvGrpSpPr/>
        <p:nvPr/>
      </p:nvGrpSpPr>
      <p:grpSpPr>
        <a:xfrm>
          <a:off x="0" y="0"/>
          <a:ext cx="0" cy="0"/>
          <a:chOff x="0" y="0"/>
          <a:chExt cx="0" cy="0"/>
        </a:xfrm>
      </p:grpSpPr>
      <p:sp>
        <p:nvSpPr>
          <p:cNvPr id="608" name="Shape 608"/>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Manipulation</a:t>
            </a:r>
          </a:p>
        </p:txBody>
      </p:sp>
      <p:sp>
        <p:nvSpPr>
          <p:cNvPr id="609" name="Shape 609"/>
          <p:cNvSpPr txBox="1"/>
          <p:nvPr/>
        </p:nvSpPr>
        <p:spPr>
          <a:xfrm>
            <a:off x="462225" y="971550"/>
            <a:ext cx="8229600" cy="4002900"/>
          </a:xfrm>
          <a:prstGeom prst="rect">
            <a:avLst/>
          </a:prstGeom>
          <a:noFill/>
          <a:ln>
            <a:noFill/>
          </a:ln>
        </p:spPr>
        <p:txBody>
          <a:bodyPr anchorCtr="0" anchor="t" bIns="91425" lIns="91425" rIns="91425" tIns="91425">
            <a:noAutofit/>
          </a:bodyPr>
          <a:lstStyle/>
          <a:p>
            <a:pPr indent="-406400" lvl="0" marL="457200" marR="0" rtl="0" algn="l">
              <a:lnSpc>
                <a:spcPct val="115000"/>
              </a:lnSpc>
              <a:spcBef>
                <a:spcPts val="0"/>
              </a:spcBef>
              <a:spcAft>
                <a:spcPts val="0"/>
              </a:spcAft>
              <a:buClr>
                <a:srgbClr val="000000"/>
              </a:buClr>
              <a:buSzPct val="100000"/>
              <a:buChar char="●"/>
            </a:pPr>
            <a:r>
              <a:rPr b="0" i="0" lang="en-US" sz="2800" u="none" cap="none" strike="noStrike">
                <a:solidFill>
                  <a:srgbClr val="000000"/>
                </a:solidFill>
                <a:latin typeface="Open Sans"/>
                <a:ea typeface="Open Sans"/>
                <a:cs typeface="Open Sans"/>
                <a:sym typeface="Open Sans"/>
              </a:rPr>
              <a:t>Manipulating </a:t>
            </a:r>
            <a:r>
              <a:rPr b="0" i="0" lang="en-US" sz="2800" u="none" cap="none" strike="noStrike">
                <a:solidFill>
                  <a:srgbClr val="000000"/>
                </a:solidFill>
                <a:latin typeface="Consolas"/>
                <a:ea typeface="Consolas"/>
                <a:cs typeface="Consolas"/>
                <a:sym typeface="Consolas"/>
              </a:rPr>
              <a:t>DOM</a:t>
            </a:r>
            <a:r>
              <a:rPr b="0" i="0" lang="en-US" sz="2800" u="none" cap="none" strike="noStrike">
                <a:solidFill>
                  <a:srgbClr val="000000"/>
                </a:solidFill>
                <a:latin typeface="Open Sans"/>
                <a:ea typeface="Open Sans"/>
                <a:cs typeface="Open Sans"/>
                <a:sym typeface="Open Sans"/>
              </a:rPr>
              <a:t> comprises of </a:t>
            </a:r>
            <a:r>
              <a:rPr b="0" i="1" lang="en-US" sz="2800" u="none" cap="none" strike="noStrike">
                <a:solidFill>
                  <a:srgbClr val="000000"/>
                </a:solidFill>
                <a:latin typeface="Open Sans"/>
                <a:ea typeface="Open Sans"/>
                <a:cs typeface="Open Sans"/>
                <a:sym typeface="Open Sans"/>
              </a:rPr>
              <a:t>changing</a:t>
            </a:r>
            <a:r>
              <a:rPr b="0" i="0" lang="en-US" sz="2800" u="none" cap="none" strike="noStrike">
                <a:solidFill>
                  <a:srgbClr val="000000"/>
                </a:solidFill>
                <a:latin typeface="Open Sans"/>
                <a:ea typeface="Open Sans"/>
                <a:cs typeface="Open Sans"/>
                <a:sym typeface="Open Sans"/>
              </a:rPr>
              <a:t> the existing </a:t>
            </a:r>
            <a:r>
              <a:rPr b="0" i="1" lang="en-US" sz="2800" u="none" cap="none" strike="noStrike">
                <a:solidFill>
                  <a:srgbClr val="000000"/>
                </a:solidFill>
                <a:latin typeface="Open Sans"/>
                <a:ea typeface="Open Sans"/>
                <a:cs typeface="Open Sans"/>
                <a:sym typeface="Open Sans"/>
              </a:rPr>
              <a:t>structure</a:t>
            </a:r>
            <a:r>
              <a:rPr b="0" i="0" lang="en-US" sz="2800" u="none" cap="none" strike="noStrike">
                <a:solidFill>
                  <a:srgbClr val="000000"/>
                </a:solidFill>
                <a:latin typeface="Open Sans"/>
                <a:ea typeface="Open Sans"/>
                <a:cs typeface="Open Sans"/>
                <a:sym typeface="Open Sans"/>
              </a:rPr>
              <a:t> of </a:t>
            </a:r>
            <a:r>
              <a:rPr b="0" i="0" lang="en-US" sz="2800" u="none" cap="none" strike="noStrike">
                <a:solidFill>
                  <a:srgbClr val="000000"/>
                </a:solidFill>
                <a:latin typeface="Consolas"/>
                <a:ea typeface="Consolas"/>
                <a:cs typeface="Consolas"/>
                <a:sym typeface="Consolas"/>
              </a:rPr>
              <a:t>DOM</a:t>
            </a:r>
            <a:r>
              <a:rPr b="0" i="0" lang="en-US" sz="2800" u="none" cap="none" strike="noStrike">
                <a:solidFill>
                  <a:srgbClr val="000000"/>
                </a:solidFill>
                <a:latin typeface="Open Sans"/>
                <a:ea typeface="Open Sans"/>
                <a:cs typeface="Open Sans"/>
                <a:sym typeface="Open Sans"/>
              </a:rPr>
              <a:t> tree</a:t>
            </a:r>
          </a:p>
          <a:p>
            <a:pPr indent="-406400" lvl="0" marL="457200" marR="0" rtl="0" algn="l">
              <a:lnSpc>
                <a:spcPct val="115000"/>
              </a:lnSpc>
              <a:spcBef>
                <a:spcPts val="600"/>
              </a:spcBef>
              <a:spcAft>
                <a:spcPts val="0"/>
              </a:spcAft>
              <a:buClr>
                <a:srgbClr val="000000"/>
              </a:buClr>
              <a:buSzPct val="100000"/>
              <a:buChar char="●"/>
            </a:pPr>
            <a:r>
              <a:rPr b="0" i="0" lang="en-US" sz="2800" u="none" cap="none" strike="noStrike">
                <a:solidFill>
                  <a:srgbClr val="000000"/>
                </a:solidFill>
                <a:latin typeface="Consolas"/>
                <a:ea typeface="Consolas"/>
                <a:cs typeface="Consolas"/>
                <a:sym typeface="Consolas"/>
              </a:rPr>
              <a:t>Adding</a:t>
            </a:r>
            <a:r>
              <a:rPr b="0" i="0" lang="en-US" sz="2800" u="none" cap="none" strike="noStrike">
                <a:solidFill>
                  <a:srgbClr val="000000"/>
                </a:solidFill>
                <a:latin typeface="Open Sans"/>
                <a:ea typeface="Open Sans"/>
                <a:cs typeface="Open Sans"/>
                <a:sym typeface="Open Sans"/>
              </a:rPr>
              <a:t>, </a:t>
            </a:r>
            <a:r>
              <a:rPr b="0" i="0" lang="en-US" sz="2800" u="none" cap="none" strike="noStrike">
                <a:solidFill>
                  <a:srgbClr val="000000"/>
                </a:solidFill>
                <a:latin typeface="Consolas"/>
                <a:ea typeface="Consolas"/>
                <a:cs typeface="Consolas"/>
                <a:sym typeface="Consolas"/>
              </a:rPr>
              <a:t>removing</a:t>
            </a:r>
            <a:r>
              <a:rPr b="0" i="0" lang="en-US" sz="2800" u="none" cap="none" strike="noStrike">
                <a:solidFill>
                  <a:srgbClr val="000000"/>
                </a:solidFill>
                <a:latin typeface="Open Sans"/>
                <a:ea typeface="Open Sans"/>
                <a:cs typeface="Open Sans"/>
                <a:sym typeface="Open Sans"/>
              </a:rPr>
              <a:t>, </a:t>
            </a:r>
            <a:r>
              <a:rPr b="0" i="0" lang="en-US" sz="2800" u="none" cap="none" strike="noStrike">
                <a:solidFill>
                  <a:srgbClr val="000000"/>
                </a:solidFill>
                <a:latin typeface="Consolas"/>
                <a:ea typeface="Consolas"/>
                <a:cs typeface="Consolas"/>
                <a:sym typeface="Consolas"/>
              </a:rPr>
              <a:t>moving</a:t>
            </a:r>
            <a:r>
              <a:rPr b="0" i="0" lang="en-US" sz="2800" u="none" cap="none" strike="noStrike">
                <a:solidFill>
                  <a:srgbClr val="000000"/>
                </a:solidFill>
                <a:latin typeface="Open Sans"/>
                <a:ea typeface="Open Sans"/>
                <a:cs typeface="Open Sans"/>
                <a:sym typeface="Open Sans"/>
              </a:rPr>
              <a:t> nodes from the </a:t>
            </a:r>
            <a:r>
              <a:rPr b="0" i="0" lang="en-US" sz="2800" u="none" cap="none" strike="noStrike">
                <a:solidFill>
                  <a:srgbClr val="000000"/>
                </a:solidFill>
                <a:latin typeface="Consolas"/>
                <a:ea typeface="Consolas"/>
                <a:cs typeface="Consolas"/>
                <a:sym typeface="Consolas"/>
              </a:rPr>
              <a:t>DOM</a:t>
            </a:r>
          </a:p>
          <a:p>
            <a:pPr indent="-406400" lvl="0" marL="457200" marR="0" rtl="0" algn="l">
              <a:lnSpc>
                <a:spcPct val="115000"/>
              </a:lnSpc>
              <a:spcBef>
                <a:spcPts val="600"/>
              </a:spcBef>
              <a:spcAft>
                <a:spcPts val="0"/>
              </a:spcAft>
              <a:buClr>
                <a:srgbClr val="000000"/>
              </a:buClr>
              <a:buSzPct val="100000"/>
              <a:buFont typeface="Open Sans"/>
              <a:buChar char="●"/>
            </a:pPr>
            <a:r>
              <a:rPr b="0" i="0" lang="en-US" sz="2800" u="none" cap="none" strike="noStrike">
                <a:solidFill>
                  <a:srgbClr val="000000"/>
                </a:solidFill>
                <a:latin typeface="Open Sans"/>
                <a:ea typeface="Open Sans"/>
                <a:cs typeface="Open Sans"/>
                <a:sym typeface="Open Sans"/>
              </a:rPr>
              <a:t>jQuery makes is very easy to add and remove nodes from a page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4" name="Shape 614"/>
        <p:cNvGrpSpPr/>
        <p:nvPr/>
      </p:nvGrpSpPr>
      <p:grpSpPr>
        <a:xfrm>
          <a:off x="0" y="0"/>
          <a:ext cx="0" cy="0"/>
          <a:chOff x="0" y="0"/>
          <a:chExt cx="0" cy="0"/>
        </a:xfrm>
      </p:grpSpPr>
      <p:sp>
        <p:nvSpPr>
          <p:cNvPr id="615" name="Shape 615"/>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Manipulation: Adding Nodes</a:t>
            </a:r>
          </a:p>
        </p:txBody>
      </p:sp>
      <p:sp>
        <p:nvSpPr>
          <p:cNvPr id="616" name="Shape 616"/>
          <p:cNvSpPr txBox="1"/>
          <p:nvPr/>
        </p:nvSpPr>
        <p:spPr>
          <a:xfrm>
            <a:off x="462225" y="1047750"/>
            <a:ext cx="8229600" cy="4002900"/>
          </a:xfrm>
          <a:prstGeom prst="rect">
            <a:avLst/>
          </a:prstGeom>
          <a:noFill/>
          <a:ln>
            <a:noFill/>
          </a:ln>
        </p:spPr>
        <p:txBody>
          <a:bodyPr anchorCtr="0" anchor="t" bIns="91425" lIns="91425" rIns="91425" tIns="91425">
            <a:noAutofit/>
          </a:bodyPr>
          <a:lstStyle/>
          <a:p>
            <a:pPr indent="-279400" lvl="0" marL="457200" marR="0" rtl="0" algn="l">
              <a:lnSpc>
                <a:spcPct val="115000"/>
              </a:lnSpc>
              <a:spcBef>
                <a:spcPts val="0"/>
              </a:spcBef>
              <a:spcAft>
                <a:spcPts val="0"/>
              </a:spcAft>
              <a:buClr>
                <a:srgbClr val="000000"/>
              </a:buClr>
              <a:buSzPct val="25000"/>
              <a:buFont typeface="Consolas"/>
              <a:buNone/>
            </a:pPr>
            <a:r>
              <a:rPr b="0" i="0" lang="en-US" sz="2700" u="none" cap="none" strike="noStrike">
                <a:solidFill>
                  <a:srgbClr val="000000"/>
                </a:solidFill>
                <a:latin typeface="Open Sans"/>
                <a:ea typeface="Open Sans"/>
                <a:cs typeface="Open Sans"/>
                <a:sym typeface="Open Sans"/>
              </a:rPr>
              <a:t>It's extremely easy to add new nodes to our </a:t>
            </a:r>
            <a:r>
              <a:rPr b="0" i="0" lang="en-US" sz="2700" u="none" cap="none" strike="noStrike">
                <a:solidFill>
                  <a:srgbClr val="000000"/>
                </a:solidFill>
                <a:latin typeface="Consolas"/>
                <a:ea typeface="Consolas"/>
                <a:cs typeface="Consolas"/>
                <a:sym typeface="Consolas"/>
              </a:rPr>
              <a:t>DOM</a:t>
            </a:r>
          </a:p>
          <a:p>
            <a:pPr indent="-279400" lvl="0" marL="457200" marR="0" rtl="0" algn="l">
              <a:lnSpc>
                <a:spcPct val="115000"/>
              </a:lnSpc>
              <a:spcBef>
                <a:spcPts val="0"/>
              </a:spcBef>
              <a:spcAft>
                <a:spcPts val="0"/>
              </a:spcAft>
              <a:buClr>
                <a:srgbClr val="000000"/>
              </a:buClr>
              <a:buFont typeface="Consolas"/>
              <a:buNone/>
            </a:pPr>
            <a:r>
              <a:t/>
            </a:r>
            <a:endParaRPr sz="1200">
              <a:latin typeface="Consolas"/>
              <a:ea typeface="Consolas"/>
              <a:cs typeface="Consolas"/>
              <a:sym typeface="Consolas"/>
            </a:endParaRPr>
          </a:p>
          <a:p>
            <a:pPr indent="457200" lvl="0" marL="0" marR="0" rtl="0" algn="l">
              <a:lnSpc>
                <a:spcPct val="115000"/>
              </a:lnSpc>
              <a:spcBef>
                <a:spcPts val="600"/>
              </a:spcBef>
              <a:spcAft>
                <a:spcPts val="0"/>
              </a:spcAft>
              <a:buClr>
                <a:srgbClr val="0B5394"/>
              </a:buClr>
              <a:buSzPct val="25000"/>
              <a:buFont typeface="Consolas"/>
              <a:buNone/>
            </a:pPr>
            <a:r>
              <a:rPr b="0" i="0" lang="en-US" sz="2400" u="none" cap="none" strike="noStrike">
                <a:solidFill>
                  <a:srgbClr val="0B5394"/>
                </a:solidFill>
                <a:latin typeface="Consolas"/>
                <a:ea typeface="Consolas"/>
                <a:cs typeface="Consolas"/>
                <a:sym typeface="Consolas"/>
              </a:rPr>
              <a:t>var</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 = </a:t>
            </a: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"&lt;p&gt;&lt;/p&gt;"</a:t>
            </a:r>
            <a:r>
              <a:rPr b="0" i="0" lang="en-US" sz="2400" u="none" cap="none" strike="noStrike">
                <a:solidFill>
                  <a:srgbClr val="666666"/>
                </a:solidFill>
                <a:latin typeface="Consolas"/>
                <a:ea typeface="Consolas"/>
                <a:cs typeface="Consolas"/>
                <a:sym typeface="Consolas"/>
              </a:rPr>
              <a:t>, {</a:t>
            </a:r>
          </a:p>
          <a:p>
            <a:pPr indent="457200" lvl="0" marL="457200" marR="0" rtl="0" algn="l">
              <a:lnSpc>
                <a:spcPct val="115000"/>
              </a:lnSpc>
              <a:spcBef>
                <a:spcPts val="600"/>
              </a:spcBef>
              <a:spcAft>
                <a:spcPts val="0"/>
              </a:spcAft>
              <a:buClr>
                <a:srgbClr val="3D85C6"/>
              </a:buClr>
              <a:buSzPct val="25000"/>
              <a:buFont typeface="Consolas"/>
              <a:buNone/>
            </a:pPr>
            <a:r>
              <a:rPr b="0" i="0" lang="en-US" sz="2400" u="none" cap="none" strike="noStrike">
                <a:solidFill>
                  <a:srgbClr val="3D85C6"/>
                </a:solidFill>
                <a:latin typeface="Consolas"/>
                <a:ea typeface="Consolas"/>
                <a:cs typeface="Consolas"/>
                <a:sym typeface="Consolas"/>
              </a:rPr>
              <a:t>id</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38761D"/>
                </a:solidFill>
                <a:latin typeface="Consolas"/>
                <a:ea typeface="Consolas"/>
                <a:cs typeface="Consolas"/>
                <a:sym typeface="Consolas"/>
              </a:rPr>
              <a:t>"abc"</a:t>
            </a:r>
            <a:r>
              <a:rPr b="0" i="0" lang="en-US" sz="2400" u="none" cap="none" strike="noStrike">
                <a:solidFill>
                  <a:srgbClr val="666666"/>
                </a:solidFill>
                <a:latin typeface="Consolas"/>
                <a:ea typeface="Consolas"/>
                <a:cs typeface="Consolas"/>
                <a:sym typeface="Consolas"/>
              </a:rPr>
              <a:t>,</a:t>
            </a:r>
          </a:p>
          <a:p>
            <a:pPr indent="457200" lvl="0" marL="457200" marR="0" rtl="0" algn="l">
              <a:lnSpc>
                <a:spcPct val="115000"/>
              </a:lnSpc>
              <a:spcBef>
                <a:spcPts val="600"/>
              </a:spcBef>
              <a:spcAft>
                <a:spcPts val="0"/>
              </a:spcAft>
              <a:buClr>
                <a:srgbClr val="3D85C6"/>
              </a:buClr>
              <a:buSzPct val="25000"/>
              <a:buFont typeface="Consolas"/>
              <a:buNone/>
            </a:pPr>
            <a:r>
              <a:rPr b="0" i="0" lang="en-US" sz="2400" u="none" cap="none" strike="noStrike">
                <a:solidFill>
                  <a:srgbClr val="3D85C6"/>
                </a:solidFill>
                <a:latin typeface="Consolas"/>
                <a:ea typeface="Consolas"/>
                <a:cs typeface="Consolas"/>
                <a:sym typeface="Consolas"/>
              </a:rPr>
              <a:t>class</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38761D"/>
                </a:solidFill>
                <a:latin typeface="Consolas"/>
                <a:ea typeface="Consolas"/>
                <a:cs typeface="Consolas"/>
                <a:sym typeface="Consolas"/>
              </a:rPr>
              <a:t>"myClass"</a:t>
            </a:r>
          </a:p>
          <a:p>
            <a:pPr indent="0" lvl="0" marL="457200" marR="0" rtl="0" algn="l">
              <a:lnSpc>
                <a:spcPct val="115000"/>
              </a:lnSpc>
              <a:spcBef>
                <a:spcPts val="600"/>
              </a:spcBef>
              <a:spcAft>
                <a:spcPts val="0"/>
              </a:spcAft>
              <a:buClr>
                <a:srgbClr val="666666"/>
              </a:buClr>
              <a:buSzPct val="25000"/>
              <a:buFont typeface="Consolas"/>
              <a:buNone/>
            </a:pPr>
            <a:r>
              <a:rPr b="0" i="0" lang="en-US" sz="2400" u="none" cap="none" strike="noStrike">
                <a:solidFill>
                  <a:srgbClr val="666666"/>
                </a:solidFill>
                <a:latin typeface="Consolas"/>
                <a:ea typeface="Consolas"/>
                <a:cs typeface="Consolas"/>
                <a:sym typeface="Consolas"/>
              </a:rPr>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1" name="Shape 621"/>
        <p:cNvGrpSpPr/>
        <p:nvPr/>
      </p:nvGrpSpPr>
      <p:grpSpPr>
        <a:xfrm>
          <a:off x="0" y="0"/>
          <a:ext cx="0" cy="0"/>
          <a:chOff x="0" y="0"/>
          <a:chExt cx="0" cy="0"/>
        </a:xfrm>
      </p:grpSpPr>
      <p:sp>
        <p:nvSpPr>
          <p:cNvPr id="622" name="Shape 622"/>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Manipulation: Adding Nodes</a:t>
            </a:r>
          </a:p>
        </p:txBody>
      </p:sp>
      <p:sp>
        <p:nvSpPr>
          <p:cNvPr id="623" name="Shape 623"/>
          <p:cNvSpPr txBox="1"/>
          <p:nvPr/>
        </p:nvSpPr>
        <p:spPr>
          <a:xfrm>
            <a:off x="462225" y="819150"/>
            <a:ext cx="8229600" cy="4002900"/>
          </a:xfrm>
          <a:prstGeom prst="rect">
            <a:avLst/>
          </a:prstGeom>
          <a:noFill/>
          <a:ln>
            <a:noFill/>
          </a:ln>
        </p:spPr>
        <p:txBody>
          <a:bodyPr anchorCtr="0" anchor="t" bIns="91425" lIns="91425" rIns="91425" tIns="91425">
            <a:noAutofit/>
          </a:bodyPr>
          <a:lstStyle/>
          <a:p>
            <a:pPr indent="-279400" lvl="0" marL="457200" marR="0" rtl="0" algn="l">
              <a:lnSpc>
                <a:spcPct val="115000"/>
              </a:lnSpc>
              <a:spcBef>
                <a:spcPts val="0"/>
              </a:spcBef>
              <a:spcAft>
                <a:spcPts val="0"/>
              </a:spcAft>
              <a:buClr>
                <a:srgbClr val="000000"/>
              </a:buClr>
              <a:buSzPct val="25000"/>
              <a:buFont typeface="Consolas"/>
              <a:buNone/>
            </a:pPr>
            <a:r>
              <a:rPr b="0" i="0" lang="en-US" sz="2700" u="none" cap="none" strike="noStrike">
                <a:solidFill>
                  <a:srgbClr val="000000"/>
                </a:solidFill>
                <a:latin typeface="Open Sans"/>
                <a:ea typeface="Open Sans"/>
                <a:cs typeface="Open Sans"/>
                <a:sym typeface="Open Sans"/>
              </a:rPr>
              <a:t>We can then easily insert this node several ways</a:t>
            </a:r>
          </a:p>
          <a:p>
            <a:pPr indent="-279400" lvl="0" marL="457200" marR="0" rtl="0" algn="l">
              <a:lnSpc>
                <a:spcPct val="115000"/>
              </a:lnSpc>
              <a:spcBef>
                <a:spcPts val="0"/>
              </a:spcBef>
              <a:spcAft>
                <a:spcPts val="0"/>
              </a:spcAft>
              <a:buClr>
                <a:srgbClr val="000000"/>
              </a:buClr>
              <a:buFont typeface="Consolas"/>
              <a:buNone/>
            </a:pPr>
            <a:r>
              <a:t/>
            </a:r>
            <a:endParaRPr sz="900">
              <a:latin typeface="Open Sans"/>
              <a:ea typeface="Open Sans"/>
              <a:cs typeface="Open Sans"/>
              <a:sym typeface="Open Sans"/>
            </a:endParaRPr>
          </a:p>
          <a:p>
            <a:pPr indent="457200" lvl="0" marL="0" marR="0" rtl="0" algn="l">
              <a:lnSpc>
                <a:spcPct val="115000"/>
              </a:lnSpc>
              <a:spcBef>
                <a:spcPts val="600"/>
              </a:spcBef>
              <a:spcAft>
                <a:spcPts val="0"/>
              </a:spcAft>
              <a:buClr>
                <a:srgbClr val="0B5394"/>
              </a:buClr>
              <a:buSzPct val="25000"/>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"body"</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append/prepend</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a:t>
            </a:r>
          </a:p>
          <a:p>
            <a:pPr indent="457200" lvl="0" marL="0" marR="0" rtl="0" algn="l">
              <a:lnSpc>
                <a:spcPct val="115000"/>
              </a:lnSpc>
              <a:spcBef>
                <a:spcPts val="600"/>
              </a:spcBef>
              <a:spcAft>
                <a:spcPts val="0"/>
              </a:spcAft>
              <a:buClr>
                <a:srgbClr val="0B5394"/>
              </a:buClr>
              <a:buSzPct val="25000"/>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"#section"</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html</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a:t>
            </a:r>
          </a:p>
          <a:p>
            <a:pPr indent="457200" lvl="0" marL="0" marR="0" rtl="0" algn="l">
              <a:lnSpc>
                <a:spcPct val="115000"/>
              </a:lnSpc>
              <a:spcBef>
                <a:spcPts val="600"/>
              </a:spcBef>
              <a:spcAft>
                <a:spcPts val="0"/>
              </a:spcAft>
              <a:buClr>
                <a:srgbClr val="0B5394"/>
              </a:buClr>
              <a:buSzPct val="25000"/>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"body"</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before/after</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a:t>
            </a:r>
          </a:p>
          <a:p>
            <a:pPr indent="457200" lvl="0" marL="0" marR="0" rtl="0" algn="l">
              <a:lnSpc>
                <a:spcPct val="115000"/>
              </a:lnSpc>
              <a:spcBef>
                <a:spcPts val="600"/>
              </a:spcBef>
              <a:spcAft>
                <a:spcPts val="0"/>
              </a:spcAft>
              <a:buClr>
                <a:srgbClr val="45818E"/>
              </a:buClr>
              <a:buSzPct val="25000"/>
              <a:buFont typeface="Consolas"/>
              <a:buNone/>
            </a:pP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appendTo/prependTo</a:t>
            </a:r>
            <a:r>
              <a:rPr b="0" i="0" lang="en-US" sz="2400" u="none" cap="none" strike="noStrike">
                <a:solidFill>
                  <a:srgbClr val="666666"/>
                </a:solidFill>
                <a:latin typeface="Consolas"/>
                <a:ea typeface="Consolas"/>
                <a:cs typeface="Consolas"/>
                <a:sym typeface="Consolas"/>
              </a:rPr>
              <a:t>(</a:t>
            </a: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"body"</a:t>
            </a:r>
            <a:r>
              <a:rPr b="0" i="0" lang="en-US" sz="2400" u="none" cap="none" strike="noStrike">
                <a:solidFill>
                  <a:srgbClr val="666666"/>
                </a:solidFill>
                <a:latin typeface="Consolas"/>
                <a:ea typeface="Consolas"/>
                <a:cs typeface="Consolas"/>
                <a:sym typeface="Consolas"/>
              </a:rPr>
              <a:t>));</a:t>
            </a:r>
          </a:p>
          <a:p>
            <a:pPr indent="457200" lvl="0" marL="0" marR="0" rtl="0" algn="l">
              <a:lnSpc>
                <a:spcPct val="115000"/>
              </a:lnSpc>
              <a:spcBef>
                <a:spcPts val="600"/>
              </a:spcBef>
              <a:spcAft>
                <a:spcPts val="0"/>
              </a:spcAft>
              <a:buClr>
                <a:srgbClr val="45818E"/>
              </a:buClr>
              <a:buSzPct val="25000"/>
              <a:buFont typeface="Consolas"/>
              <a:buNone/>
            </a:pP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insertAfter/insertBefore</a:t>
            </a:r>
            <a:r>
              <a:rPr b="0" i="0" lang="en-US" sz="2400" u="none" cap="none" strike="noStrike">
                <a:solidFill>
                  <a:srgbClr val="666666"/>
                </a:solidFill>
                <a:latin typeface="Consolas"/>
                <a:ea typeface="Consolas"/>
                <a:cs typeface="Consolas"/>
                <a:sym typeface="Consolas"/>
              </a:rPr>
              <a:t>(</a:t>
            </a: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"body"</a:t>
            </a:r>
            <a:r>
              <a:rPr b="0" i="0" lang="en-US" sz="2400" u="none" cap="none" strike="noStrike">
                <a:solidFill>
                  <a:srgbClr val="666666"/>
                </a:solidFill>
                <a:latin typeface="Consolas"/>
                <a:ea typeface="Consolas"/>
                <a:cs typeface="Consolas"/>
                <a:sym typeface="Consolas"/>
              </a:rPr>
              <a: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Manipulation: Adding Nodes</a:t>
            </a:r>
          </a:p>
        </p:txBody>
      </p:sp>
      <p:sp>
        <p:nvSpPr>
          <p:cNvPr id="630" name="Shape 630"/>
          <p:cNvSpPr txBox="1"/>
          <p:nvPr/>
        </p:nvSpPr>
        <p:spPr>
          <a:xfrm>
            <a:off x="503787" y="819150"/>
            <a:ext cx="8229600" cy="4002900"/>
          </a:xfrm>
          <a:prstGeom prst="rect">
            <a:avLst/>
          </a:prstGeom>
          <a:noFill/>
          <a:ln cap="flat" cmpd="sng" w="9525">
            <a:solidFill>
              <a:schemeClr val="accent6"/>
            </a:solidFill>
            <a:prstDash val="solid"/>
            <a:round/>
            <a:headEnd len="med" w="med" type="none"/>
            <a:tailEnd len="med" w="med" type="none"/>
          </a:ln>
        </p:spPr>
        <p:txBody>
          <a:bodyPr anchorCtr="0" anchor="t" bIns="91425" lIns="91425" rIns="91425" tIns="91425">
            <a:noAutofit/>
          </a:bodyPr>
          <a:lstStyle/>
          <a:p>
            <a:pPr indent="381000" lvl="0" marL="0" marR="0" rtl="0" algn="l">
              <a:lnSpc>
                <a:spcPct val="115000"/>
              </a:lnSpc>
              <a:spcBef>
                <a:spcPts val="0"/>
              </a:spcBef>
              <a:spcAft>
                <a:spcPts val="0"/>
              </a:spcAft>
              <a:buClr>
                <a:schemeClr val="dk1"/>
              </a:buClr>
              <a:buSzPct val="25000"/>
              <a:buFont typeface="Arial"/>
              <a:buNone/>
            </a:pPr>
            <a:r>
              <a:rPr b="1" i="0" lang="en-US" sz="1800" u="none" cap="none" strike="noStrike">
                <a:solidFill>
                  <a:srgbClr val="000000"/>
                </a:solidFill>
                <a:latin typeface="Open Sans"/>
                <a:ea typeface="Open Sans"/>
                <a:cs typeface="Open Sans"/>
                <a:sym typeface="Open Sans"/>
              </a:rPr>
              <a:t>Changing contents</a:t>
            </a:r>
          </a:p>
          <a:p>
            <a:pPr indent="381000" lvl="0" marL="0" marR="0" rtl="0" algn="l">
              <a:lnSpc>
                <a:spcPct val="115000"/>
              </a:lnSpc>
              <a:spcBef>
                <a:spcPts val="600"/>
              </a:spcBef>
              <a:spcAft>
                <a:spcPts val="0"/>
              </a:spcAft>
              <a:buClr>
                <a:schemeClr val="dk1"/>
              </a:buClr>
              <a:buSzPct val="25000"/>
              <a:buFont typeface="Arial"/>
              <a:buNone/>
            </a:pPr>
            <a:r>
              <a:rPr b="0" i="0" lang="en-US" sz="1400" u="none" cap="none" strike="noStrike">
                <a:solidFill>
                  <a:srgbClr val="E69138"/>
                </a:solidFill>
                <a:latin typeface="Open Sans"/>
                <a:ea typeface="Open Sans"/>
                <a:cs typeface="Open Sans"/>
                <a:sym typeface="Open Sans"/>
              </a:rPr>
              <a:t>.html(), .html(</a:t>
            </a:r>
            <a:r>
              <a:rPr b="0" i="0" lang="en-US" sz="1400" u="none" cap="none" strike="noStrike">
                <a:solidFill>
                  <a:srgbClr val="38761D"/>
                </a:solidFill>
                <a:latin typeface="Open Sans"/>
                <a:ea typeface="Open Sans"/>
                <a:cs typeface="Open Sans"/>
                <a:sym typeface="Open Sans"/>
              </a:rPr>
              <a:t>val</a:t>
            </a:r>
            <a:r>
              <a:rPr b="0" i="0" lang="en-US" sz="1400" u="none" cap="none" strike="noStrike">
                <a:solidFill>
                  <a:srgbClr val="E69138"/>
                </a:solidFill>
                <a:latin typeface="Open Sans"/>
                <a:ea typeface="Open Sans"/>
                <a:cs typeface="Open Sans"/>
                <a:sym typeface="Open Sans"/>
              </a:rPr>
              <a:t>);</a:t>
            </a:r>
          </a:p>
          <a:p>
            <a:pPr indent="381000" lvl="0" marL="0" marR="0" rtl="0" algn="l">
              <a:lnSpc>
                <a:spcPct val="115000"/>
              </a:lnSpc>
              <a:spcBef>
                <a:spcPts val="600"/>
              </a:spcBef>
              <a:spcAft>
                <a:spcPts val="0"/>
              </a:spcAft>
              <a:buClr>
                <a:schemeClr val="dk1"/>
              </a:buClr>
              <a:buSzPct val="25000"/>
              <a:buFont typeface="Arial"/>
              <a:buNone/>
            </a:pPr>
            <a:r>
              <a:rPr b="0" i="0" lang="en-US" sz="1400" u="none" cap="none" strike="noStrike">
                <a:solidFill>
                  <a:srgbClr val="E69138"/>
                </a:solidFill>
                <a:latin typeface="Open Sans"/>
                <a:ea typeface="Open Sans"/>
                <a:cs typeface="Open Sans"/>
                <a:sym typeface="Open Sans"/>
              </a:rPr>
              <a:t>.text(), .text(</a:t>
            </a:r>
            <a:r>
              <a:rPr b="0" i="0" lang="en-US" sz="1400" u="none" cap="none" strike="noStrike">
                <a:solidFill>
                  <a:srgbClr val="38761D"/>
                </a:solidFill>
                <a:latin typeface="Open Sans"/>
                <a:ea typeface="Open Sans"/>
                <a:cs typeface="Open Sans"/>
                <a:sym typeface="Open Sans"/>
              </a:rPr>
              <a:t>val</a:t>
            </a:r>
            <a:r>
              <a:rPr b="0" i="0" lang="en-US" sz="1400" u="none" cap="none" strike="noStrike">
                <a:solidFill>
                  <a:srgbClr val="E69138"/>
                </a:solidFill>
                <a:latin typeface="Open Sans"/>
                <a:ea typeface="Open Sans"/>
                <a:cs typeface="Open Sans"/>
                <a:sym typeface="Open Sans"/>
              </a:rPr>
              <a:t>);</a:t>
            </a:r>
          </a:p>
          <a:p>
            <a:pPr indent="381000" lvl="0" marL="0" marR="0" rtl="0" algn="l">
              <a:lnSpc>
                <a:spcPct val="115000"/>
              </a:lnSpc>
              <a:spcBef>
                <a:spcPts val="600"/>
              </a:spcBef>
              <a:spcAft>
                <a:spcPts val="0"/>
              </a:spcAft>
              <a:buClr>
                <a:schemeClr val="dk1"/>
              </a:buClr>
              <a:buSzPct val="25000"/>
              <a:buFont typeface="Arial"/>
              <a:buNone/>
            </a:pPr>
            <a:r>
              <a:rPr b="0" i="0" lang="en-US" sz="1400" u="none" cap="none" strike="noStrike">
                <a:solidFill>
                  <a:srgbClr val="E69138"/>
                </a:solidFill>
                <a:latin typeface="Open Sans"/>
                <a:ea typeface="Open Sans"/>
                <a:cs typeface="Open Sans"/>
                <a:sym typeface="Open Sans"/>
              </a:rPr>
              <a:t>.css(</a:t>
            </a:r>
            <a:r>
              <a:rPr b="0" i="0" lang="en-US" sz="1400" u="none" cap="none" strike="noStrike">
                <a:solidFill>
                  <a:srgbClr val="38761D"/>
                </a:solidFill>
                <a:latin typeface="Open Sans"/>
                <a:ea typeface="Open Sans"/>
                <a:cs typeface="Open Sans"/>
                <a:sym typeface="Open Sans"/>
              </a:rPr>
              <a:t>'property','value'</a:t>
            </a:r>
            <a:r>
              <a:rPr b="0" i="0" lang="en-US" sz="1400" u="none" cap="none" strike="noStrike">
                <a:solidFill>
                  <a:srgbClr val="E69138"/>
                </a:solidFill>
                <a:latin typeface="Open Sans"/>
                <a:ea typeface="Open Sans"/>
                <a:cs typeface="Open Sans"/>
                <a:sym typeface="Open Sans"/>
              </a:rPr>
              <a:t>) </a:t>
            </a:r>
            <a:r>
              <a:rPr b="0" i="0" lang="en-US" sz="1400" u="none" cap="none" strike="noStrike">
                <a:solidFill>
                  <a:srgbClr val="000000"/>
                </a:solidFill>
                <a:latin typeface="Open Sans"/>
                <a:ea typeface="Open Sans"/>
                <a:cs typeface="Open Sans"/>
                <a:sym typeface="Open Sans"/>
              </a:rPr>
              <a:t>or</a:t>
            </a:r>
            <a:r>
              <a:rPr b="0" i="0" lang="en-US" sz="1400" u="none" cap="none" strike="noStrike">
                <a:solidFill>
                  <a:srgbClr val="E69138"/>
                </a:solidFill>
                <a:latin typeface="Open Sans"/>
                <a:ea typeface="Open Sans"/>
                <a:cs typeface="Open Sans"/>
                <a:sym typeface="Open Sans"/>
              </a:rPr>
              <a:t> .css(</a:t>
            </a:r>
            <a:r>
              <a:rPr b="0" i="0" lang="en-US" sz="1400" u="none" cap="none" strike="noStrike">
                <a:solidFill>
                  <a:srgbClr val="38761D"/>
                </a:solidFill>
                <a:latin typeface="Open Sans"/>
                <a:ea typeface="Open Sans"/>
                <a:cs typeface="Open Sans"/>
                <a:sym typeface="Open Sans"/>
              </a:rPr>
              <a:t>{'property1':'value1','property2':'value2'}</a:t>
            </a:r>
            <a:r>
              <a:rPr b="0" i="0" lang="en-US" sz="1400" u="none" cap="none" strike="noStrike">
                <a:solidFill>
                  <a:srgbClr val="E69138"/>
                </a:solidFill>
                <a:latin typeface="Open Sans"/>
                <a:ea typeface="Open Sans"/>
                <a:cs typeface="Open Sans"/>
                <a:sym typeface="Open Sans"/>
              </a:rPr>
              <a:t>)</a:t>
            </a:r>
          </a:p>
          <a:p>
            <a:pPr indent="381000" lvl="0" marL="0" marR="0" rtl="0" algn="l">
              <a:lnSpc>
                <a:spcPct val="115000"/>
              </a:lnSpc>
              <a:spcBef>
                <a:spcPts val="600"/>
              </a:spcBef>
              <a:spcAft>
                <a:spcPts val="0"/>
              </a:spcAft>
              <a:buClr>
                <a:schemeClr val="dk1"/>
              </a:buClr>
              <a:buSzPct val="25000"/>
              <a:buFont typeface="Arial"/>
              <a:buNone/>
            </a:pPr>
            <a:r>
              <a:rPr b="0" i="0" lang="en-US" sz="1400" u="none" cap="none" strike="noStrike">
                <a:solidFill>
                  <a:srgbClr val="E69138"/>
                </a:solidFill>
                <a:latin typeface="Open Sans"/>
                <a:ea typeface="Open Sans"/>
                <a:cs typeface="Open Sans"/>
                <a:sym typeface="Open Sans"/>
              </a:rPr>
              <a:t>.attr(</a:t>
            </a:r>
            <a:r>
              <a:rPr b="0" i="0" lang="en-US" sz="1400" u="none" cap="none" strike="noStrike">
                <a:solidFill>
                  <a:srgbClr val="38761D"/>
                </a:solidFill>
                <a:latin typeface="Open Sans"/>
                <a:ea typeface="Open Sans"/>
                <a:cs typeface="Open Sans"/>
                <a:sym typeface="Open Sans"/>
              </a:rPr>
              <a:t>'data-id',”5”</a:t>
            </a:r>
            <a:r>
              <a:rPr b="0" i="0" lang="en-US" sz="1400" u="none" cap="none" strike="noStrike">
                <a:solidFill>
                  <a:srgbClr val="E69138"/>
                </a:solidFill>
                <a:latin typeface="Open Sans"/>
                <a:ea typeface="Open Sans"/>
                <a:cs typeface="Open Sans"/>
                <a:sym typeface="Open Sans"/>
              </a:rPr>
              <a:t>)</a:t>
            </a:r>
            <a:r>
              <a:rPr b="0" i="0" lang="en-US" sz="1400" u="none" cap="none" strike="noStrike">
                <a:solidFill>
                  <a:srgbClr val="000000"/>
                </a:solidFill>
                <a:latin typeface="Open Sans"/>
                <a:ea typeface="Open Sans"/>
                <a:cs typeface="Open Sans"/>
                <a:sym typeface="Open Sans"/>
              </a:rPr>
              <a:t>   //.prop in new version of jQuery</a:t>
            </a:r>
          </a:p>
          <a:p>
            <a:pPr indent="381000" lvl="0" marL="0" marR="0" rtl="0" algn="l">
              <a:lnSpc>
                <a:spcPct val="115000"/>
              </a:lnSpc>
              <a:spcBef>
                <a:spcPts val="600"/>
              </a:spcBef>
              <a:spcAft>
                <a:spcPts val="0"/>
              </a:spcAft>
              <a:buClr>
                <a:schemeClr val="dk1"/>
              </a:buClr>
              <a:buSzPct val="25000"/>
              <a:buFont typeface="Arial"/>
              <a:buNone/>
            </a:pPr>
            <a:r>
              <a:rPr b="0" i="0" lang="en-US" sz="1400" u="none" cap="none" strike="noStrike">
                <a:solidFill>
                  <a:srgbClr val="000000"/>
                </a:solidFill>
                <a:latin typeface="Open Sans"/>
                <a:ea typeface="Open Sans"/>
                <a:cs typeface="Open Sans"/>
                <a:sym typeface="Open Sans"/>
              </a:rPr>
              <a:t>.addClass() .removeClass() .toggleClass()</a:t>
            </a:r>
          </a:p>
          <a:p>
            <a:pPr indent="381000" lvl="0" marL="0" marR="0" rtl="0" algn="l">
              <a:lnSpc>
                <a:spcPct val="115000"/>
              </a:lnSpc>
              <a:spcBef>
                <a:spcPts val="600"/>
              </a:spcBef>
              <a:spcAft>
                <a:spcPts val="0"/>
              </a:spcAft>
              <a:buClr>
                <a:schemeClr val="dk1"/>
              </a:buClr>
              <a:buFont typeface="Arial"/>
              <a:buNone/>
            </a:pPr>
            <a:r>
              <a:t/>
            </a:r>
            <a:endParaRPr b="0" i="0" sz="1400" u="none" cap="none" strike="noStrike">
              <a:solidFill>
                <a:srgbClr val="000000"/>
              </a:solidFill>
              <a:latin typeface="Open Sans"/>
              <a:ea typeface="Open Sans"/>
              <a:cs typeface="Open Sans"/>
              <a:sym typeface="Open Sans"/>
            </a:endParaRPr>
          </a:p>
          <a:p>
            <a:pPr indent="381000" lvl="0" marL="0" marR="0" rtl="0" algn="l">
              <a:lnSpc>
                <a:spcPct val="115000"/>
              </a:lnSpc>
              <a:spcBef>
                <a:spcPts val="600"/>
              </a:spcBef>
              <a:spcAft>
                <a:spcPts val="0"/>
              </a:spcAft>
              <a:buClr>
                <a:schemeClr val="dk1"/>
              </a:buClr>
              <a:buSzPct val="25000"/>
              <a:buFont typeface="Arial"/>
              <a:buNone/>
            </a:pPr>
            <a:r>
              <a:rPr b="1" i="0" lang="en-US" sz="1400" u="none" cap="none" strike="noStrike">
                <a:solidFill>
                  <a:srgbClr val="000000"/>
                </a:solidFill>
                <a:latin typeface="Open Sans"/>
                <a:ea typeface="Open Sans"/>
                <a:cs typeface="Open Sans"/>
                <a:sym typeface="Open Sans"/>
              </a:rPr>
              <a:t>Exercise : </a:t>
            </a:r>
          </a:p>
          <a:p>
            <a:pPr indent="381000" lvl="0" marL="0" marR="0" rtl="0" algn="l">
              <a:lnSpc>
                <a:spcPct val="115000"/>
              </a:lnSpc>
              <a:spcBef>
                <a:spcPts val="600"/>
              </a:spcBef>
              <a:spcAft>
                <a:spcPts val="0"/>
              </a:spcAft>
              <a:buClr>
                <a:schemeClr val="dk1"/>
              </a:buClr>
              <a:buFont typeface="Arial"/>
              <a:buNone/>
            </a:pPr>
            <a:r>
              <a:t/>
            </a:r>
            <a:endParaRPr b="0" i="0" sz="1400" u="none" cap="none" strike="noStrike">
              <a:solidFill>
                <a:srgbClr val="000000"/>
              </a:solidFill>
              <a:latin typeface="Open Sans"/>
              <a:ea typeface="Open Sans"/>
              <a:cs typeface="Open Sans"/>
              <a:sym typeface="Open Sans"/>
            </a:endParaRPr>
          </a:p>
          <a:p>
            <a:pPr indent="457200" lvl="0" marL="0" marR="0" rtl="0" algn="l">
              <a:lnSpc>
                <a:spcPct val="115000"/>
              </a:lnSpc>
              <a:spcBef>
                <a:spcPts val="600"/>
              </a:spcBef>
              <a:spcAft>
                <a:spcPts val="0"/>
              </a:spcAft>
              <a:buClr>
                <a:srgbClr val="000000"/>
              </a:buClr>
              <a:buSzPct val="25000"/>
              <a:buFont typeface="Open Sans"/>
              <a:buNone/>
            </a:pPr>
            <a:r>
              <a:rPr b="0" i="0" lang="en-US" sz="1400" u="none" cap="none" strike="noStrike">
                <a:solidFill>
                  <a:srgbClr val="000000"/>
                </a:solidFill>
                <a:latin typeface="Open Sans"/>
                <a:ea typeface="Open Sans"/>
                <a:cs typeface="Open Sans"/>
                <a:sym typeface="Open Sans"/>
              </a:rPr>
              <a:t>Create an anchor tag using jQuery and add href attribute and assign it a value     </a:t>
            </a:r>
          </a:p>
          <a:p>
            <a:pPr indent="381000" lvl="0" marL="0" marR="0" rtl="0" algn="l">
              <a:lnSpc>
                <a:spcPct val="115000"/>
              </a:lnSpc>
              <a:spcBef>
                <a:spcPts val="600"/>
              </a:spcBef>
              <a:spcAft>
                <a:spcPts val="0"/>
              </a:spcAft>
              <a:buClr>
                <a:schemeClr val="dk1"/>
              </a:buClr>
              <a:buSzPct val="25000"/>
              <a:buFont typeface="Arial"/>
              <a:buNone/>
            </a:pPr>
            <a:r>
              <a:rPr b="0" i="0" lang="en-US" sz="1400" u="none" cap="none" strike="noStrike">
                <a:solidFill>
                  <a:srgbClr val="000000"/>
                </a:solidFill>
                <a:latin typeface="Open Sans"/>
                <a:ea typeface="Open Sans"/>
                <a:cs typeface="Open Sans"/>
                <a:sym typeface="Open Sans"/>
              </a:rPr>
              <a:t>http://www.google.com</a:t>
            </a:r>
          </a:p>
          <a:p>
            <a:pPr indent="381000" lvl="0" marL="0" marR="0" rtl="0" algn="l">
              <a:lnSpc>
                <a:spcPct val="115000"/>
              </a:lnSpc>
              <a:spcBef>
                <a:spcPts val="600"/>
              </a:spcBef>
              <a:spcAft>
                <a:spcPts val="0"/>
              </a:spcAft>
              <a:buClr>
                <a:schemeClr val="dk1"/>
              </a:buClr>
              <a:buFont typeface="Arial"/>
              <a:buNone/>
            </a:pPr>
            <a:r>
              <a:t/>
            </a:r>
            <a:endParaRPr b="0" i="0" sz="3000" u="none" cap="none" strike="noStrike">
              <a:solidFill>
                <a:srgbClr val="000000"/>
              </a:solidFill>
              <a:latin typeface="Open Sans"/>
              <a:ea typeface="Open Sans"/>
              <a:cs typeface="Open Sans"/>
              <a:sym typeface="Open Sans"/>
            </a:endParaRPr>
          </a:p>
          <a:p>
            <a:pPr indent="457200" lvl="0" marL="0" marR="0" rtl="0" algn="l">
              <a:lnSpc>
                <a:spcPct val="115000"/>
              </a:lnSpc>
              <a:spcBef>
                <a:spcPts val="600"/>
              </a:spcBef>
              <a:spcAft>
                <a:spcPts val="0"/>
              </a:spcAft>
              <a:buClr>
                <a:srgbClr val="000000"/>
              </a:buClr>
              <a:buFont typeface="Arial"/>
              <a:buNone/>
            </a:pPr>
            <a:r>
              <a:t/>
            </a:r>
            <a:endParaRPr b="0" i="0" sz="30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5" name="Shape 635"/>
        <p:cNvGrpSpPr/>
        <p:nvPr/>
      </p:nvGrpSpPr>
      <p:grpSpPr>
        <a:xfrm>
          <a:off x="0" y="0"/>
          <a:ext cx="0" cy="0"/>
          <a:chOff x="0" y="0"/>
          <a:chExt cx="0" cy="0"/>
        </a:xfrm>
      </p:grpSpPr>
      <p:sp>
        <p:nvSpPr>
          <p:cNvPr id="636" name="Shape 636"/>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Manipulation: Deleting Nodes</a:t>
            </a:r>
          </a:p>
        </p:txBody>
      </p:sp>
      <p:sp>
        <p:nvSpPr>
          <p:cNvPr id="637" name="Shape 637"/>
          <p:cNvSpPr txBox="1"/>
          <p:nvPr/>
        </p:nvSpPr>
        <p:spPr>
          <a:xfrm>
            <a:off x="462225" y="971550"/>
            <a:ext cx="8229600" cy="4002900"/>
          </a:xfrm>
          <a:prstGeom prst="rect">
            <a:avLst/>
          </a:prstGeom>
          <a:noFill/>
          <a:ln>
            <a:noFill/>
          </a:ln>
        </p:spPr>
        <p:txBody>
          <a:bodyPr anchorCtr="0" anchor="t" bIns="91425" lIns="91425" rIns="91425" tIns="91425">
            <a:noAutofit/>
          </a:bodyPr>
          <a:lstStyle/>
          <a:p>
            <a:pPr indent="-279400" lvl="0" marL="457200" marR="0" rtl="0" algn="l">
              <a:lnSpc>
                <a:spcPct val="115000"/>
              </a:lnSpc>
              <a:spcBef>
                <a:spcPts val="0"/>
              </a:spcBef>
              <a:spcAft>
                <a:spcPts val="0"/>
              </a:spcAft>
              <a:buClr>
                <a:srgbClr val="000000"/>
              </a:buClr>
              <a:buSzPct val="25000"/>
              <a:buFont typeface="Consolas"/>
              <a:buNone/>
            </a:pPr>
            <a:r>
              <a:rPr b="0" i="0" lang="en-US" sz="2700" u="none" cap="none" strike="noStrike">
                <a:solidFill>
                  <a:srgbClr val="000000"/>
                </a:solidFill>
                <a:latin typeface="Open Sans"/>
                <a:ea typeface="Open Sans"/>
                <a:cs typeface="Open Sans"/>
                <a:sym typeface="Open Sans"/>
              </a:rPr>
              <a:t>It's extremely easy to delete nodes from our </a:t>
            </a:r>
            <a:r>
              <a:rPr b="0" i="0" lang="en-US" sz="2700" u="none" cap="none" strike="noStrike">
                <a:solidFill>
                  <a:srgbClr val="000000"/>
                </a:solidFill>
                <a:latin typeface="Consolas"/>
                <a:ea typeface="Consolas"/>
                <a:cs typeface="Consolas"/>
                <a:sym typeface="Consolas"/>
              </a:rPr>
              <a:t>DOM</a:t>
            </a:r>
          </a:p>
          <a:p>
            <a:pPr indent="-279400" lvl="0" marL="457200" marR="0" rtl="0" algn="l">
              <a:lnSpc>
                <a:spcPct val="115000"/>
              </a:lnSpc>
              <a:spcBef>
                <a:spcPts val="0"/>
              </a:spcBef>
              <a:spcAft>
                <a:spcPts val="0"/>
              </a:spcAft>
              <a:buClr>
                <a:srgbClr val="000000"/>
              </a:buClr>
              <a:buFont typeface="Consolas"/>
              <a:buNone/>
            </a:pPr>
            <a:r>
              <a:t/>
            </a:r>
            <a:endParaRPr sz="900">
              <a:latin typeface="Consolas"/>
              <a:ea typeface="Consolas"/>
              <a:cs typeface="Consolas"/>
              <a:sym typeface="Consolas"/>
            </a:endParaRPr>
          </a:p>
          <a:p>
            <a:pPr indent="0" lvl="0" marL="457200" marR="0" rtl="0" algn="l">
              <a:lnSpc>
                <a:spcPct val="115000"/>
              </a:lnSpc>
              <a:spcBef>
                <a:spcPts val="600"/>
              </a:spcBef>
              <a:spcAft>
                <a:spcPts val="0"/>
              </a:spcAft>
              <a:buClr>
                <a:srgbClr val="0B5394"/>
              </a:buClr>
              <a:buSzPct val="25000"/>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remove</a:t>
            </a:r>
            <a:r>
              <a:rPr b="0" i="0" lang="en-US" sz="2400" u="none" cap="none" strike="noStrike">
                <a:solidFill>
                  <a:srgbClr val="666666"/>
                </a:solidFill>
                <a:latin typeface="Consolas"/>
                <a:ea typeface="Consolas"/>
                <a:cs typeface="Consolas"/>
                <a:sym typeface="Consolas"/>
              </a:rPr>
              <a:t>();</a:t>
            </a:r>
          </a:p>
          <a:p>
            <a:pPr indent="0" lvl="0" marL="457200" marR="0" rtl="0" algn="l">
              <a:lnSpc>
                <a:spcPct val="115000"/>
              </a:lnSpc>
              <a:spcBef>
                <a:spcPts val="600"/>
              </a:spcBef>
              <a:spcAft>
                <a:spcPts val="0"/>
              </a:spcAft>
              <a:buClr>
                <a:srgbClr val="0B5394"/>
              </a:buClr>
              <a:buSzPct val="25000"/>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empty</a:t>
            </a:r>
            <a:r>
              <a:rPr b="0" i="0" lang="en-US" sz="2400" u="none" cap="none" strike="noStrike">
                <a:solidFill>
                  <a:srgbClr val="666666"/>
                </a:solidFill>
                <a:latin typeface="Consolas"/>
                <a:ea typeface="Consolas"/>
                <a:cs typeface="Consolas"/>
                <a:sym typeface="Consolas"/>
              </a:rPr>
              <a:t>();</a:t>
            </a:r>
          </a:p>
          <a:p>
            <a:pPr indent="0" lvl="0" marL="457200" marR="0" rtl="0" algn="l">
              <a:lnSpc>
                <a:spcPct val="115000"/>
              </a:lnSpc>
              <a:spcBef>
                <a:spcPts val="600"/>
              </a:spcBef>
              <a:spcAft>
                <a:spcPts val="0"/>
              </a:spcAft>
              <a:buClr>
                <a:srgbClr val="0B5394"/>
              </a:buClr>
              <a:buSzPct val="25000"/>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un</a:t>
            </a:r>
            <a:r>
              <a:rPr lang="en-US" sz="2400">
                <a:solidFill>
                  <a:srgbClr val="B45F06"/>
                </a:solidFill>
                <a:latin typeface="Consolas"/>
                <a:ea typeface="Consolas"/>
                <a:cs typeface="Consolas"/>
                <a:sym typeface="Consolas"/>
              </a:rPr>
              <a:t>w</a:t>
            </a:r>
            <a:r>
              <a:rPr b="0" i="0" lang="en-US" sz="2400" u="none" cap="none" strike="noStrike">
                <a:solidFill>
                  <a:srgbClr val="B45F06"/>
                </a:solidFill>
                <a:latin typeface="Consolas"/>
                <a:ea typeface="Consolas"/>
                <a:cs typeface="Consolas"/>
                <a:sym typeface="Consolas"/>
              </a:rPr>
              <a:t>rap</a:t>
            </a:r>
            <a:r>
              <a:rPr b="0" i="0" lang="en-US" sz="2400" u="none" cap="none" strike="noStrike">
                <a:solidFill>
                  <a:srgbClr val="666666"/>
                </a:solidFill>
                <a:latin typeface="Consolas"/>
                <a:ea typeface="Consolas"/>
                <a:cs typeface="Consolas"/>
                <a:sym typeface="Consolas"/>
              </a:rPr>
              <a:t>();</a:t>
            </a:r>
          </a:p>
          <a:p>
            <a:pPr indent="0" lvl="0" marL="457200" marR="0" rtl="0" algn="l">
              <a:lnSpc>
                <a:spcPct val="115000"/>
              </a:lnSpc>
              <a:spcBef>
                <a:spcPts val="600"/>
              </a:spcBef>
              <a:spcAft>
                <a:spcPts val="0"/>
              </a:spcAft>
              <a:buClr>
                <a:srgbClr val="0B5394"/>
              </a:buClr>
              <a:buSzPct val="25000"/>
              <a:buFont typeface="Consolas"/>
              <a:buNone/>
            </a:pPr>
            <a:r>
              <a:rPr b="0" i="0" lang="en-US" sz="2400" u="none" cap="none" strike="noStrike">
                <a:solidFill>
                  <a:srgbClr val="0B5394"/>
                </a:solidFill>
                <a:latin typeface="Consolas"/>
                <a:ea typeface="Consolas"/>
                <a:cs typeface="Consolas"/>
                <a:sym typeface="Consolas"/>
              </a:rPr>
              <a:t>var</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 = </a:t>
            </a: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detach</a:t>
            </a:r>
            <a:r>
              <a:rPr b="0" i="0" lang="en-US" sz="2400" u="none" cap="none" strike="noStrike">
                <a:solidFill>
                  <a:srgbClr val="666666"/>
                </a:solidFill>
                <a:latin typeface="Consolas"/>
                <a:ea typeface="Consolas"/>
                <a:cs typeface="Consolas"/>
                <a:sym typeface="Consolas"/>
              </a:rPr>
              <a: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2" name="Shape 642"/>
        <p:cNvGrpSpPr/>
        <p:nvPr/>
      </p:nvGrpSpPr>
      <p:grpSpPr>
        <a:xfrm>
          <a:off x="0" y="0"/>
          <a:ext cx="0" cy="0"/>
          <a:chOff x="0" y="0"/>
          <a:chExt cx="0" cy="0"/>
        </a:xfrm>
      </p:grpSpPr>
      <p:sp>
        <p:nvSpPr>
          <p:cNvPr id="643" name="Shape 643"/>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Manipulation: Replacing Nodes</a:t>
            </a:r>
          </a:p>
        </p:txBody>
      </p:sp>
      <p:sp>
        <p:nvSpPr>
          <p:cNvPr id="644" name="Shape 644"/>
          <p:cNvSpPr txBox="1"/>
          <p:nvPr/>
        </p:nvSpPr>
        <p:spPr>
          <a:xfrm>
            <a:off x="462225" y="971550"/>
            <a:ext cx="8229600" cy="4002900"/>
          </a:xfrm>
          <a:prstGeom prst="rect">
            <a:avLst/>
          </a:prstGeom>
          <a:noFill/>
          <a:ln>
            <a:noFill/>
          </a:ln>
        </p:spPr>
        <p:txBody>
          <a:bodyPr anchorCtr="0" anchor="t" bIns="91425" lIns="91425" rIns="91425" tIns="91425">
            <a:noAutofit/>
          </a:bodyPr>
          <a:lstStyle/>
          <a:p>
            <a:pPr indent="-279400" lvl="0" marL="457200" marR="0" rtl="0" algn="l">
              <a:lnSpc>
                <a:spcPct val="115000"/>
              </a:lnSpc>
              <a:spcBef>
                <a:spcPts val="0"/>
              </a:spcBef>
              <a:spcAft>
                <a:spcPts val="0"/>
              </a:spcAft>
              <a:buClr>
                <a:srgbClr val="000000"/>
              </a:buClr>
              <a:buSzPct val="25000"/>
              <a:buFont typeface="Consolas"/>
              <a:buNone/>
            </a:pPr>
            <a:r>
              <a:rPr b="0" i="0" lang="en-US" sz="3000" u="none" cap="none" strike="noStrike">
                <a:solidFill>
                  <a:srgbClr val="000000"/>
                </a:solidFill>
                <a:latin typeface="Open Sans"/>
                <a:ea typeface="Open Sans"/>
                <a:cs typeface="Open Sans"/>
                <a:sym typeface="Open Sans"/>
              </a:rPr>
              <a:t>It's extremely easy to delete nodes from our </a:t>
            </a:r>
            <a:r>
              <a:rPr b="0" i="0" lang="en-US" sz="3000" u="none" cap="none" strike="noStrike">
                <a:solidFill>
                  <a:srgbClr val="000000"/>
                </a:solidFill>
                <a:latin typeface="Consolas"/>
                <a:ea typeface="Consolas"/>
                <a:cs typeface="Consolas"/>
                <a:sym typeface="Consolas"/>
              </a:rPr>
              <a:t>DOM</a:t>
            </a:r>
          </a:p>
          <a:p>
            <a:pPr indent="0" lvl="0" marL="457200" marR="0" rtl="0" algn="l">
              <a:lnSpc>
                <a:spcPct val="115000"/>
              </a:lnSpc>
              <a:spcBef>
                <a:spcPts val="600"/>
              </a:spcBef>
              <a:spcAft>
                <a:spcPts val="0"/>
              </a:spcAft>
              <a:buClr>
                <a:srgbClr val="0B5394"/>
              </a:buClr>
              <a:buSzPct val="25000"/>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replaceWith</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a:t>
            </a:r>
          </a:p>
          <a:p>
            <a:pPr indent="0" lvl="0" marL="457200" marR="0" rtl="0" algn="l">
              <a:lnSpc>
                <a:spcPct val="115000"/>
              </a:lnSpc>
              <a:spcBef>
                <a:spcPts val="600"/>
              </a:spcBef>
              <a:spcAft>
                <a:spcPts val="0"/>
              </a:spcAft>
              <a:buClr>
                <a:srgbClr val="0B5394"/>
              </a:buClr>
              <a:buSzPct val="25000"/>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"&lt;p&gt;Hey&lt;/p&gt;"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replaceAll</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p>
          <a:p>
            <a:pPr indent="0" lvl="0" marL="457200" marR="0" rtl="0" algn="l">
              <a:lnSpc>
                <a:spcPct val="115000"/>
              </a:lnSpc>
              <a:spcBef>
                <a:spcPts val="600"/>
              </a:spcBef>
              <a:spcAft>
                <a:spcPts val="0"/>
              </a:spcAft>
              <a:buClr>
                <a:srgbClr val="666666"/>
              </a:buClr>
              <a:buSzPct val="25000"/>
              <a:buFont typeface="Consolas"/>
              <a:buNone/>
            </a:pPr>
            <a:r>
              <a:rPr b="0" i="0" lang="en-US" sz="1200" u="none" cap="none" strike="noStrike">
                <a:solidFill>
                  <a:srgbClr val="666666"/>
                </a:solidFill>
                <a:latin typeface="Consolas"/>
                <a:ea typeface="Consolas"/>
                <a:cs typeface="Consolas"/>
                <a:sym typeface="Consolas"/>
              </a:rPr>
              <a:t>To avoid the confusion. $('&lt;p&gt;Hey&lt;/p&gt;') is not the selector but it will be the output of .replaceAll('p.testClass'). Elements can not be selected this way i.e &lt;p&gt; Hey &lt;/p&gt;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9" name="Shape 649"/>
        <p:cNvGrpSpPr/>
        <p:nvPr/>
      </p:nvGrpSpPr>
      <p:grpSpPr>
        <a:xfrm>
          <a:off x="0" y="0"/>
          <a:ext cx="0" cy="0"/>
          <a:chOff x="0" y="0"/>
          <a:chExt cx="0" cy="0"/>
        </a:xfrm>
      </p:grpSpPr>
      <p:sp>
        <p:nvSpPr>
          <p:cNvPr id="650" name="Shape 650"/>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Manipulation: Replacing Nodes</a:t>
            </a:r>
          </a:p>
        </p:txBody>
      </p:sp>
      <p:sp>
        <p:nvSpPr>
          <p:cNvPr id="651" name="Shape 651"/>
          <p:cNvSpPr txBox="1"/>
          <p:nvPr/>
        </p:nvSpPr>
        <p:spPr>
          <a:xfrm>
            <a:off x="462225" y="971550"/>
            <a:ext cx="8229600" cy="4002900"/>
          </a:xfrm>
          <a:prstGeom prst="rect">
            <a:avLst/>
          </a:prstGeom>
          <a:noFill/>
          <a:ln>
            <a:noFill/>
          </a:ln>
        </p:spPr>
        <p:txBody>
          <a:bodyPr anchorCtr="0" anchor="t" bIns="91425" lIns="91425" rIns="91425" tIns="91425">
            <a:noAutofit/>
          </a:bodyPr>
          <a:lstStyle/>
          <a:p>
            <a:pPr indent="-279400" lvl="0" marL="457200" marR="0" rtl="0" algn="l">
              <a:lnSpc>
                <a:spcPct val="115000"/>
              </a:lnSpc>
              <a:spcBef>
                <a:spcPts val="0"/>
              </a:spcBef>
              <a:spcAft>
                <a:spcPts val="0"/>
              </a:spcAft>
              <a:buClr>
                <a:srgbClr val="000000"/>
              </a:buClr>
              <a:buSzPct val="25000"/>
              <a:buFont typeface="Consolas"/>
              <a:buNone/>
            </a:pPr>
            <a:r>
              <a:rPr b="0" i="0" lang="en-US" sz="3000" u="none" cap="none" strike="noStrike">
                <a:solidFill>
                  <a:srgbClr val="000000"/>
                </a:solidFill>
                <a:latin typeface="Open Sans"/>
                <a:ea typeface="Open Sans"/>
                <a:cs typeface="Open Sans"/>
                <a:sym typeface="Open Sans"/>
              </a:rPr>
              <a:t>It's extremely easy to copy nodes in our </a:t>
            </a:r>
            <a:r>
              <a:rPr b="0" i="0" lang="en-US" sz="3000" u="none" cap="none" strike="noStrike">
                <a:solidFill>
                  <a:srgbClr val="000000"/>
                </a:solidFill>
                <a:latin typeface="Consolas"/>
                <a:ea typeface="Consolas"/>
                <a:cs typeface="Consolas"/>
                <a:sym typeface="Consolas"/>
              </a:rPr>
              <a:t>DOM</a:t>
            </a:r>
          </a:p>
          <a:p>
            <a:pPr indent="0" lvl="0" marL="0" marR="0" rtl="0" algn="l">
              <a:lnSpc>
                <a:spcPct val="115000"/>
              </a:lnSpc>
              <a:spcBef>
                <a:spcPts val="600"/>
              </a:spcBef>
              <a:spcAft>
                <a:spcPts val="0"/>
              </a:spcAft>
              <a:buClr>
                <a:srgbClr val="000000"/>
              </a:buClr>
              <a:buSzPct val="25000"/>
              <a:buFont typeface="Consolas"/>
              <a:buNone/>
            </a:pPr>
            <a:r>
              <a:rPr b="0" i="0" lang="en-US" sz="3000" u="none" cap="none" strike="noStrike">
                <a:solidFill>
                  <a:srgbClr val="000000"/>
                </a:solidFill>
                <a:latin typeface="Consolas"/>
                <a:ea typeface="Consolas"/>
                <a:cs typeface="Consolas"/>
                <a:sym typeface="Consolas"/>
              </a:rPr>
              <a:t>  var cloning = </a:t>
            </a: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clone</a:t>
            </a:r>
            <a:r>
              <a:rPr b="0" i="0" lang="en-US" sz="2400" u="none" cap="none" strike="noStrike">
                <a:solidFill>
                  <a:srgbClr val="666666"/>
                </a:solidFill>
                <a:latin typeface="Consolas"/>
                <a:ea typeface="Consolas"/>
                <a:cs typeface="Consolas"/>
                <a:sym typeface="Consolas"/>
              </a:rPr>
              <a:t>();</a:t>
            </a:r>
          </a:p>
          <a:p>
            <a:pPr indent="0" lvl="0" marL="0" marR="0" rtl="0" algn="l">
              <a:lnSpc>
                <a:spcPct val="115000"/>
              </a:lnSpc>
              <a:spcBef>
                <a:spcPts val="600"/>
              </a:spcBef>
              <a:spcAft>
                <a:spcPts val="0"/>
              </a:spcAft>
              <a:buClr>
                <a:srgbClr val="666666"/>
              </a:buClr>
              <a:buSzPct val="25000"/>
              <a:buFont typeface="Consolas"/>
              <a:buNone/>
            </a:pPr>
            <a:r>
              <a:rPr b="0" i="0" lang="en-US" sz="1500" u="none" cap="none" strike="noStrike">
                <a:solidFill>
                  <a:srgbClr val="666666"/>
                </a:solidFill>
                <a:latin typeface="Consolas"/>
                <a:ea typeface="Consolas"/>
                <a:cs typeface="Consolas"/>
                <a:sym typeface="Consolas"/>
              </a:rPr>
              <a:t>Please note .clone() would not work when used alone. It needs any variable to store result or append/prepend to traverse it in DOM.</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6" name="Shape 656"/>
        <p:cNvGrpSpPr/>
        <p:nvPr/>
      </p:nvGrpSpPr>
      <p:grpSpPr>
        <a:xfrm>
          <a:off x="0" y="0"/>
          <a:ext cx="0" cy="0"/>
          <a:chOff x="0" y="0"/>
          <a:chExt cx="0" cy="0"/>
        </a:xfrm>
      </p:grpSpPr>
      <p:sp>
        <p:nvSpPr>
          <p:cNvPr id="657" name="Shape 657"/>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Methods: HTML/CSS Methods</a:t>
            </a:r>
          </a:p>
        </p:txBody>
      </p:sp>
      <p:sp>
        <p:nvSpPr>
          <p:cNvPr id="658" name="Shape 658"/>
          <p:cNvSpPr txBox="1"/>
          <p:nvPr/>
        </p:nvSpPr>
        <p:spPr>
          <a:xfrm>
            <a:off x="462225" y="971550"/>
            <a:ext cx="8229600" cy="40029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000000"/>
              </a:buClr>
              <a:buSzPct val="25000"/>
              <a:buFont typeface="Arial"/>
              <a:buNone/>
            </a:pPr>
            <a:r>
              <a:rPr b="0" i="0" lang="en-US" sz="1800" u="none" cap="none" strike="noStrike">
                <a:solidFill>
                  <a:srgbClr val="000000"/>
                </a:solidFill>
                <a:latin typeface="Arial"/>
                <a:ea typeface="Arial"/>
                <a:cs typeface="Arial"/>
                <a:sym typeface="Arial"/>
              </a:rPr>
              <a:t>addClass()</a:t>
            </a: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$(document).ready(function(){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$("button").click(function(){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$("p:first").addClass("intro");</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3" name="Shape 663"/>
        <p:cNvGrpSpPr/>
        <p:nvPr/>
      </p:nvGrpSpPr>
      <p:grpSpPr>
        <a:xfrm>
          <a:off x="0" y="0"/>
          <a:ext cx="0" cy="0"/>
          <a:chOff x="0" y="0"/>
          <a:chExt cx="0" cy="0"/>
        </a:xfrm>
      </p:grpSpPr>
      <p:sp>
        <p:nvSpPr>
          <p:cNvPr id="664" name="Shape 664"/>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Methods: HTML/CSS Methods</a:t>
            </a:r>
          </a:p>
        </p:txBody>
      </p:sp>
      <p:sp>
        <p:nvSpPr>
          <p:cNvPr id="665" name="Shape 665"/>
          <p:cNvSpPr txBox="1"/>
          <p:nvPr/>
        </p:nvSpPr>
        <p:spPr>
          <a:xfrm>
            <a:off x="462225" y="971550"/>
            <a:ext cx="8229600" cy="40029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remove</a:t>
            </a:r>
            <a:r>
              <a:rPr b="0" i="0" lang="en-US" sz="1800" u="none" cap="none" strike="noStrike">
                <a:solidFill>
                  <a:srgbClr val="000000"/>
                </a:solidFill>
                <a:latin typeface="Arial"/>
                <a:ea typeface="Arial"/>
                <a:cs typeface="Arial"/>
                <a:sym typeface="Arial"/>
              </a:rPr>
              <a:t>Class()</a:t>
            </a: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$(document).ready(function(){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$("button").click(function(){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$("p").removeClass("intro");</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0" name="Shape 670"/>
        <p:cNvGrpSpPr/>
        <p:nvPr/>
      </p:nvGrpSpPr>
      <p:grpSpPr>
        <a:xfrm>
          <a:off x="0" y="0"/>
          <a:ext cx="0" cy="0"/>
          <a:chOff x="0" y="0"/>
          <a:chExt cx="0" cy="0"/>
        </a:xfrm>
      </p:grpSpPr>
      <p:sp>
        <p:nvSpPr>
          <p:cNvPr id="671" name="Shape 671"/>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Methods: HTML/CSS Methods</a:t>
            </a:r>
          </a:p>
        </p:txBody>
      </p:sp>
      <p:sp>
        <p:nvSpPr>
          <p:cNvPr id="672" name="Shape 672"/>
          <p:cNvSpPr txBox="1"/>
          <p:nvPr/>
        </p:nvSpPr>
        <p:spPr>
          <a:xfrm>
            <a:off x="462225" y="971550"/>
            <a:ext cx="8229600" cy="40029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toggle</a:t>
            </a:r>
            <a:r>
              <a:rPr b="0" i="0" lang="en-US" sz="1800" u="none" cap="none" strike="noStrike">
                <a:solidFill>
                  <a:srgbClr val="000000"/>
                </a:solidFill>
                <a:latin typeface="Arial"/>
                <a:ea typeface="Arial"/>
                <a:cs typeface="Arial"/>
                <a:sym typeface="Arial"/>
              </a:rPr>
              <a:t>Class()</a:t>
            </a: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$(document).ready(function(){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$("button").click(function(){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$("p").toggleClass("main");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txBox="1"/>
          <p:nvPr/>
        </p:nvSpPr>
        <p:spPr>
          <a:xfrm>
            <a:off x="462225" y="238125"/>
            <a:ext cx="8229600" cy="4687800"/>
          </a:xfrm>
          <a:prstGeom prst="rect">
            <a:avLst/>
          </a:prstGeom>
          <a:noFill/>
          <a:ln>
            <a:noFill/>
          </a:ln>
        </p:spPr>
        <p:txBody>
          <a:bodyPr anchorCtr="0" anchor="ctr" bIns="91425" lIns="91425" rIns="91425" tIns="91425">
            <a:noAutofit/>
          </a:bodyPr>
          <a:lstStyle/>
          <a:p>
            <a:pPr indent="0" lvl="0" marL="0" marR="0" rtl="0" algn="ctr">
              <a:lnSpc>
                <a:spcPct val="115000"/>
              </a:lnSpc>
              <a:spcBef>
                <a:spcPts val="0"/>
              </a:spcBef>
              <a:spcAft>
                <a:spcPts val="0"/>
              </a:spcAft>
              <a:buClr>
                <a:srgbClr val="000000"/>
              </a:buClr>
              <a:buSzPct val="25000"/>
              <a:buFont typeface="Ubuntu Condensed"/>
              <a:buNone/>
            </a:pPr>
            <a:r>
              <a:rPr b="0" i="0" lang="en-US" sz="3000" u="none" cap="none" strike="noStrike">
                <a:solidFill>
                  <a:srgbClr val="000000"/>
                </a:solidFill>
                <a:latin typeface="Ubuntu Condensed"/>
                <a:ea typeface="Ubuntu Condensed"/>
                <a:cs typeface="Ubuntu Condensed"/>
                <a:sym typeface="Ubuntu Condensed"/>
              </a:rPr>
              <a:t>What is</a:t>
            </a:r>
            <a:r>
              <a:rPr b="0" i="0" lang="en-US" sz="3000" u="none" cap="none" strike="noStrike">
                <a:solidFill>
                  <a:srgbClr val="000000"/>
                </a:solidFill>
                <a:latin typeface="Open Sans"/>
                <a:ea typeface="Open Sans"/>
                <a:cs typeface="Open Sans"/>
                <a:sym typeface="Open Sans"/>
              </a:rPr>
              <a:t> </a:t>
            </a:r>
          </a:p>
          <a:p>
            <a:pPr indent="0" lvl="0" marL="0" marR="0" rtl="0" algn="ctr">
              <a:lnSpc>
                <a:spcPct val="115000"/>
              </a:lnSpc>
              <a:spcBef>
                <a:spcPts val="600"/>
              </a:spcBef>
              <a:spcAft>
                <a:spcPts val="0"/>
              </a:spcAft>
              <a:buClr>
                <a:srgbClr val="741B47"/>
              </a:buClr>
              <a:buSzPct val="25000"/>
              <a:buFont typeface="Oswald"/>
              <a:buNone/>
            </a:pPr>
            <a:r>
              <a:rPr b="1" i="0" lang="en-US" sz="7200" u="none" cap="none" strike="noStrike">
                <a:solidFill>
                  <a:srgbClr val="741B47"/>
                </a:solidFill>
                <a:latin typeface="Oswald"/>
                <a:ea typeface="Oswald"/>
                <a:cs typeface="Oswald"/>
                <a:sym typeface="Oswald"/>
              </a:rPr>
              <a:t>jQuery ?</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7" name="Shape 677"/>
        <p:cNvGrpSpPr/>
        <p:nvPr/>
      </p:nvGrpSpPr>
      <p:grpSpPr>
        <a:xfrm>
          <a:off x="0" y="0"/>
          <a:ext cx="0" cy="0"/>
          <a:chOff x="0" y="0"/>
          <a:chExt cx="0" cy="0"/>
        </a:xfrm>
      </p:grpSpPr>
      <p:sp>
        <p:nvSpPr>
          <p:cNvPr id="678" name="Shape 678"/>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Methods: HTML/CSS Methods</a:t>
            </a:r>
          </a:p>
        </p:txBody>
      </p:sp>
      <p:sp>
        <p:nvSpPr>
          <p:cNvPr id="679" name="Shape 679"/>
          <p:cNvSpPr txBox="1"/>
          <p:nvPr/>
        </p:nvSpPr>
        <p:spPr>
          <a:xfrm>
            <a:off x="462225" y="971550"/>
            <a:ext cx="8229600" cy="40029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width()</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$(document).ready(function(){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$("button").click(function(){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alert("Width of div: " + $("div").width());</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4" name="Shape 684"/>
        <p:cNvGrpSpPr/>
        <p:nvPr/>
      </p:nvGrpSpPr>
      <p:grpSpPr>
        <a:xfrm>
          <a:off x="0" y="0"/>
          <a:ext cx="0" cy="0"/>
          <a:chOff x="0" y="0"/>
          <a:chExt cx="0" cy="0"/>
        </a:xfrm>
      </p:grpSpPr>
      <p:sp>
        <p:nvSpPr>
          <p:cNvPr id="685" name="Shape 685"/>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Methods: HTML/CSS Methods</a:t>
            </a:r>
          </a:p>
        </p:txBody>
      </p:sp>
      <p:sp>
        <p:nvSpPr>
          <p:cNvPr id="686" name="Shape 686"/>
          <p:cNvSpPr txBox="1"/>
          <p:nvPr/>
        </p:nvSpPr>
        <p:spPr>
          <a:xfrm>
            <a:off x="462225" y="971550"/>
            <a:ext cx="8229600" cy="40029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height()</a:t>
            </a: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$(document).ready(function(){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$("button").click(function(){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alert("Height of div: " + $("div").height());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1" name="Shape 691"/>
        <p:cNvGrpSpPr/>
        <p:nvPr/>
      </p:nvGrpSpPr>
      <p:grpSpPr>
        <a:xfrm>
          <a:off x="0" y="0"/>
          <a:ext cx="0" cy="0"/>
          <a:chOff x="0" y="0"/>
          <a:chExt cx="0" cy="0"/>
        </a:xfrm>
      </p:grpSpPr>
      <p:sp>
        <p:nvSpPr>
          <p:cNvPr id="692" name="Shape 692"/>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Methods: HTML/CSS Methods</a:t>
            </a:r>
          </a:p>
        </p:txBody>
      </p:sp>
      <p:sp>
        <p:nvSpPr>
          <p:cNvPr id="693" name="Shape 693"/>
          <p:cNvSpPr txBox="1"/>
          <p:nvPr/>
        </p:nvSpPr>
        <p:spPr>
          <a:xfrm>
            <a:off x="462225" y="971550"/>
            <a:ext cx="8229600" cy="40029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css()</a:t>
            </a: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$(document).ready(function(){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$("button").click(function(){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$("p").css("color", "red");</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8" name="Shape 698"/>
        <p:cNvGrpSpPr/>
        <p:nvPr/>
      </p:nvGrpSpPr>
      <p:grpSpPr>
        <a:xfrm>
          <a:off x="0" y="0"/>
          <a:ext cx="0" cy="0"/>
          <a:chOff x="0" y="0"/>
          <a:chExt cx="0" cy="0"/>
        </a:xfrm>
      </p:grpSpPr>
      <p:sp>
        <p:nvSpPr>
          <p:cNvPr id="699" name="Shape 699"/>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Methods: HTML/CSS Methods</a:t>
            </a:r>
          </a:p>
        </p:txBody>
      </p:sp>
      <p:sp>
        <p:nvSpPr>
          <p:cNvPr id="700" name="Shape 700"/>
          <p:cNvSpPr txBox="1"/>
          <p:nvPr/>
        </p:nvSpPr>
        <p:spPr>
          <a:xfrm>
            <a:off x="462225" y="971550"/>
            <a:ext cx="8229600" cy="40029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position()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$(document).ready(function(){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$("button").click(function(){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var x = $("p").position();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alert("Top position: " + x.top + " Left position: " + x.left);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5" name="Shape 705"/>
        <p:cNvGrpSpPr/>
        <p:nvPr/>
      </p:nvGrpSpPr>
      <p:grpSpPr>
        <a:xfrm>
          <a:off x="0" y="0"/>
          <a:ext cx="0" cy="0"/>
          <a:chOff x="0" y="0"/>
          <a:chExt cx="0" cy="0"/>
        </a:xfrm>
      </p:grpSpPr>
      <p:sp>
        <p:nvSpPr>
          <p:cNvPr id="706" name="Shape 706"/>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Methods: HTML/CSS Methods</a:t>
            </a:r>
          </a:p>
        </p:txBody>
      </p:sp>
      <p:sp>
        <p:nvSpPr>
          <p:cNvPr id="707" name="Shape 707"/>
          <p:cNvSpPr txBox="1"/>
          <p:nvPr/>
        </p:nvSpPr>
        <p:spPr>
          <a:xfrm>
            <a:off x="462225" y="971550"/>
            <a:ext cx="8229600" cy="40029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Offset()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$(document).ready(function(){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$("button").click(function(){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var x = $("p").offset();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alert("Top: " + x.top + " Left: " + x.left);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2" name="Shape 712"/>
        <p:cNvGrpSpPr/>
        <p:nvPr/>
      </p:nvGrpSpPr>
      <p:grpSpPr>
        <a:xfrm>
          <a:off x="0" y="0"/>
          <a:ext cx="0" cy="0"/>
          <a:chOff x="0" y="0"/>
          <a:chExt cx="0" cy="0"/>
        </a:xfrm>
      </p:grpSpPr>
      <p:sp>
        <p:nvSpPr>
          <p:cNvPr id="713" name="Shape 713"/>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Methods: HTML/CSS Methods</a:t>
            </a:r>
          </a:p>
        </p:txBody>
      </p:sp>
      <p:sp>
        <p:nvSpPr>
          <p:cNvPr id="714" name="Shape 714"/>
          <p:cNvSpPr txBox="1"/>
          <p:nvPr/>
        </p:nvSpPr>
        <p:spPr>
          <a:xfrm>
            <a:off x="462225" y="971550"/>
            <a:ext cx="8229600" cy="40029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.attr()</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$(document).ready(function(){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$("button").click(function(){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$("img").attr("width", "500");</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9" name="Shape 719"/>
        <p:cNvGrpSpPr/>
        <p:nvPr/>
      </p:nvGrpSpPr>
      <p:grpSpPr>
        <a:xfrm>
          <a:off x="0" y="0"/>
          <a:ext cx="0" cy="0"/>
          <a:chOff x="0" y="0"/>
          <a:chExt cx="0" cy="0"/>
        </a:xfrm>
      </p:grpSpPr>
      <p:sp>
        <p:nvSpPr>
          <p:cNvPr id="720" name="Shape 720"/>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Methods: HTML/CSS Methods</a:t>
            </a:r>
          </a:p>
        </p:txBody>
      </p:sp>
      <p:sp>
        <p:nvSpPr>
          <p:cNvPr id="721" name="Shape 721"/>
          <p:cNvSpPr txBox="1"/>
          <p:nvPr/>
        </p:nvSpPr>
        <p:spPr>
          <a:xfrm>
            <a:off x="462225" y="971550"/>
            <a:ext cx="8229600" cy="40029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val()</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$(document).ready(function(){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$("button").click(function(){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$("input:text").val("Glenn Quagmire");</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6" name="Shape 726"/>
        <p:cNvGrpSpPr/>
        <p:nvPr/>
      </p:nvGrpSpPr>
      <p:grpSpPr>
        <a:xfrm>
          <a:off x="0" y="0"/>
          <a:ext cx="0" cy="0"/>
          <a:chOff x="0" y="0"/>
          <a:chExt cx="0" cy="0"/>
        </a:xfrm>
      </p:grpSpPr>
      <p:sp>
        <p:nvSpPr>
          <p:cNvPr id="727" name="Shape 727"/>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Methods: HTML/CSS Methods</a:t>
            </a:r>
          </a:p>
        </p:txBody>
      </p:sp>
      <p:sp>
        <p:nvSpPr>
          <p:cNvPr id="728" name="Shape 728"/>
          <p:cNvSpPr txBox="1"/>
          <p:nvPr/>
        </p:nvSpPr>
        <p:spPr>
          <a:xfrm>
            <a:off x="462225" y="971550"/>
            <a:ext cx="8229600" cy="40029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animate()</a:t>
            </a: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$(document).ready(function(){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$("button").click(function(){</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$("div").animate({left: '250px'});</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    });</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a:t>
            </a:r>
          </a:p>
          <a:p>
            <a:pPr indent="0" lvl="0" marL="0" marR="0" rtl="0" algn="l">
              <a:lnSpc>
                <a:spcPct val="115000"/>
              </a:lnSpc>
              <a:spcBef>
                <a:spcPts val="600"/>
              </a:spcBef>
              <a:spcAft>
                <a:spcPts val="0"/>
              </a:spcAft>
              <a:buClr>
                <a:srgbClr val="000000"/>
              </a:buClr>
              <a:buSzPct val="25000"/>
              <a:buFont typeface="Open Sans"/>
              <a:buNone/>
            </a:pPr>
            <a:r>
              <a:rPr b="0" i="0" lang="en-US" sz="1800" u="none" cap="none" strike="noStrike">
                <a:solidFill>
                  <a:srgbClr val="000000"/>
                </a:solidFill>
                <a:latin typeface="Open Sans"/>
                <a:ea typeface="Open Sans"/>
                <a:cs typeface="Open Sans"/>
                <a:sym typeface="Open Sans"/>
              </a:rPr>
              <a:t>&lt;/script&gt;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3" name="Shape 733"/>
        <p:cNvGrpSpPr/>
        <p:nvPr/>
      </p:nvGrpSpPr>
      <p:grpSpPr>
        <a:xfrm>
          <a:off x="0" y="0"/>
          <a:ext cx="0" cy="0"/>
          <a:chOff x="0" y="0"/>
          <a:chExt cx="0" cy="0"/>
        </a:xfrm>
      </p:grpSpPr>
      <p:sp>
        <p:nvSpPr>
          <p:cNvPr id="734" name="Shape 734"/>
          <p:cNvSpPr txBox="1"/>
          <p:nvPr/>
        </p:nvSpPr>
        <p:spPr>
          <a:xfrm>
            <a:off x="462225" y="238125"/>
            <a:ext cx="8229600" cy="4687800"/>
          </a:xfrm>
          <a:prstGeom prst="rect">
            <a:avLst/>
          </a:prstGeom>
          <a:noFill/>
          <a:ln>
            <a:noFill/>
          </a:ln>
        </p:spPr>
        <p:txBody>
          <a:bodyPr anchorCtr="0" anchor="ctr" bIns="91425" lIns="91425" rIns="91425" tIns="91425">
            <a:noAutofit/>
          </a:bodyPr>
          <a:lstStyle/>
          <a:p>
            <a:pPr indent="0" lvl="0" marL="0" marR="0" rtl="0" algn="ctr">
              <a:lnSpc>
                <a:spcPct val="115000"/>
              </a:lnSpc>
              <a:spcBef>
                <a:spcPts val="0"/>
              </a:spcBef>
              <a:spcAft>
                <a:spcPts val="0"/>
              </a:spcAft>
              <a:buClr>
                <a:srgbClr val="000000"/>
              </a:buClr>
              <a:buSzPct val="25000"/>
              <a:buFont typeface="Ubuntu Condensed"/>
              <a:buNone/>
            </a:pPr>
            <a:r>
              <a:rPr b="0" i="0" lang="en-US" sz="3000" u="none" cap="none" strike="noStrike">
                <a:solidFill>
                  <a:srgbClr val="000000"/>
                </a:solidFill>
                <a:latin typeface="Ubuntu Condensed"/>
                <a:ea typeface="Ubuntu Condensed"/>
                <a:cs typeface="Ubuntu Condensed"/>
                <a:sym typeface="Ubuntu Condensed"/>
              </a:rPr>
              <a:t>What's up with</a:t>
            </a:r>
            <a:r>
              <a:rPr b="0" i="0" lang="en-US" sz="3000" u="none" cap="none" strike="noStrike">
                <a:solidFill>
                  <a:srgbClr val="000000"/>
                </a:solidFill>
                <a:latin typeface="Open Sans"/>
                <a:ea typeface="Open Sans"/>
                <a:cs typeface="Open Sans"/>
                <a:sym typeface="Open Sans"/>
              </a:rPr>
              <a:t> </a:t>
            </a:r>
          </a:p>
          <a:p>
            <a:pPr indent="0" lvl="0" marL="0" marR="0" rtl="0" algn="ctr">
              <a:lnSpc>
                <a:spcPct val="115000"/>
              </a:lnSpc>
              <a:spcBef>
                <a:spcPts val="600"/>
              </a:spcBef>
              <a:spcAft>
                <a:spcPts val="0"/>
              </a:spcAft>
              <a:buClr>
                <a:srgbClr val="741B47"/>
              </a:buClr>
              <a:buSzPct val="25000"/>
              <a:buFont typeface="Oswald"/>
              <a:buNone/>
            </a:pPr>
            <a:r>
              <a:rPr b="1" i="0" lang="en-US" sz="7200" u="none" cap="none" strike="noStrike">
                <a:solidFill>
                  <a:srgbClr val="741B47"/>
                </a:solidFill>
                <a:latin typeface="Oswald"/>
                <a:ea typeface="Oswald"/>
                <a:cs typeface="Oswald"/>
                <a:sym typeface="Oswald"/>
              </a:rPr>
              <a:t>Events</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9" name="Shape 739"/>
        <p:cNvGrpSpPr/>
        <p:nvPr/>
      </p:nvGrpSpPr>
      <p:grpSpPr>
        <a:xfrm>
          <a:off x="0" y="0"/>
          <a:ext cx="0" cy="0"/>
          <a:chOff x="0" y="0"/>
          <a:chExt cx="0" cy="0"/>
        </a:xfrm>
      </p:grpSpPr>
      <p:sp>
        <p:nvSpPr>
          <p:cNvPr id="740" name="Shape 740"/>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Events - Basics</a:t>
            </a:r>
          </a:p>
        </p:txBody>
      </p:sp>
      <p:sp>
        <p:nvSpPr>
          <p:cNvPr id="741" name="Shape 741"/>
          <p:cNvSpPr txBox="1"/>
          <p:nvPr/>
        </p:nvSpPr>
        <p:spPr>
          <a:xfrm>
            <a:off x="462225" y="971550"/>
            <a:ext cx="8229600" cy="4002900"/>
          </a:xfrm>
          <a:prstGeom prst="rect">
            <a:avLst/>
          </a:prstGeom>
          <a:noFill/>
          <a:ln>
            <a:noFill/>
          </a:ln>
        </p:spPr>
        <p:txBody>
          <a:bodyPr anchorCtr="0" anchor="t" bIns="91425" lIns="91425" rIns="91425" tIns="91425">
            <a:noAutofit/>
          </a:bodyPr>
          <a:lstStyle/>
          <a:p>
            <a:pPr indent="-279400" lvl="0" marL="457200" marR="0" rtl="0" algn="l">
              <a:lnSpc>
                <a:spcPct val="115000"/>
              </a:lnSpc>
              <a:spcBef>
                <a:spcPts val="0"/>
              </a:spcBef>
              <a:spcAft>
                <a:spcPts val="0"/>
              </a:spcAft>
              <a:buClr>
                <a:srgbClr val="000000"/>
              </a:buClr>
              <a:buSzPct val="25000"/>
              <a:buFont typeface="Open Sans"/>
              <a:buNone/>
            </a:pPr>
            <a:r>
              <a:rPr b="0" i="0" lang="en-US" sz="3200" u="none" cap="none" strike="noStrike">
                <a:solidFill>
                  <a:srgbClr val="000000"/>
                </a:solidFill>
                <a:latin typeface="Arial"/>
                <a:ea typeface="Arial"/>
                <a:cs typeface="Arial"/>
                <a:sym typeface="Arial"/>
              </a:rPr>
              <a:t>Event methods trigger or attach a function</a:t>
            </a:r>
          </a:p>
          <a:p>
            <a:pPr indent="-279400" lvl="0" marL="457200" marR="0" rtl="0" algn="l">
              <a:lnSpc>
                <a:spcPct val="115000"/>
              </a:lnSpc>
              <a:spcBef>
                <a:spcPts val="600"/>
              </a:spcBef>
              <a:spcAft>
                <a:spcPts val="0"/>
              </a:spcAft>
              <a:buClr>
                <a:srgbClr val="000000"/>
              </a:buClr>
              <a:buSzPct val="25000"/>
              <a:buFont typeface="Open Sans"/>
              <a:buNone/>
            </a:pPr>
            <a:r>
              <a:rPr b="0" i="0" lang="en-US" sz="3200" u="none" cap="none" strike="noStrike">
                <a:solidFill>
                  <a:srgbClr val="000000"/>
                </a:solidFill>
                <a:latin typeface="Arial"/>
                <a:ea typeface="Arial"/>
                <a:cs typeface="Arial"/>
                <a:sym typeface="Arial"/>
              </a:rPr>
              <a:t>to an event handler for the selected</a:t>
            </a:r>
          </a:p>
          <a:p>
            <a:pPr indent="-279400" lvl="0" marL="457200" marR="0" rtl="0" algn="l">
              <a:lnSpc>
                <a:spcPct val="115000"/>
              </a:lnSpc>
              <a:spcBef>
                <a:spcPts val="600"/>
              </a:spcBef>
              <a:spcAft>
                <a:spcPts val="0"/>
              </a:spcAft>
              <a:buClr>
                <a:srgbClr val="000000"/>
              </a:buClr>
              <a:buSzPct val="25000"/>
              <a:buFont typeface="Open Sans"/>
              <a:buNone/>
            </a:pPr>
            <a:r>
              <a:rPr b="0" i="0" lang="en-US" sz="3200" u="none" cap="none" strike="noStrike">
                <a:solidFill>
                  <a:srgbClr val="000000"/>
                </a:solidFill>
                <a:latin typeface="Arial"/>
                <a:ea typeface="Arial"/>
                <a:cs typeface="Arial"/>
                <a:sym typeface="Arial"/>
              </a:rPr>
              <a:t>elements.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sp>
        <p:nvSpPr>
          <p:cNvPr id="501" name="Shape 501"/>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chemeClr val="dk1"/>
                </a:solidFill>
                <a:latin typeface="Tahoma"/>
                <a:ea typeface="Tahoma"/>
                <a:cs typeface="Tahoma"/>
                <a:sym typeface="Tahoma"/>
              </a:rPr>
              <a:t>What is jQuery ?</a:t>
            </a:r>
          </a:p>
        </p:txBody>
      </p:sp>
      <p:sp>
        <p:nvSpPr>
          <p:cNvPr id="502" name="Shape 502"/>
          <p:cNvSpPr txBox="1"/>
          <p:nvPr/>
        </p:nvSpPr>
        <p:spPr>
          <a:xfrm>
            <a:off x="0" y="1071750"/>
            <a:ext cx="9144000" cy="3560100"/>
          </a:xfrm>
          <a:prstGeom prst="rect">
            <a:avLst/>
          </a:prstGeom>
          <a:noFill/>
          <a:ln>
            <a:noFill/>
          </a:ln>
        </p:spPr>
        <p:txBody>
          <a:bodyPr anchorCtr="0" anchor="ctr" bIns="91425" lIns="91425" rIns="91425" tIns="91425">
            <a:noAutofit/>
          </a:bodyPr>
          <a:lstStyle/>
          <a:p>
            <a:pPr indent="-323850" lvl="0" marL="457200" marR="0" rtl="0" algn="l">
              <a:lnSpc>
                <a:spcPct val="100000"/>
              </a:lnSpc>
              <a:spcBef>
                <a:spcPts val="0"/>
              </a:spcBef>
              <a:spcAft>
                <a:spcPts val="0"/>
              </a:spcAft>
              <a:buClr>
                <a:schemeClr val="dk1"/>
              </a:buClr>
              <a:buSzPct val="100000"/>
              <a:buChar char="●"/>
            </a:pPr>
            <a:r>
              <a:rPr b="1" lang="en-US" sz="1500">
                <a:solidFill>
                  <a:schemeClr val="dk1"/>
                </a:solidFill>
              </a:rPr>
              <a:t>jQuery</a:t>
            </a:r>
            <a:r>
              <a:rPr lang="en-US" sz="1500">
                <a:solidFill>
                  <a:schemeClr val="dk1"/>
                </a:solidFill>
              </a:rPr>
              <a:t> is a fast, small, and feature-rich JavaScript library. </a:t>
            </a:r>
          </a:p>
          <a:p>
            <a:pPr indent="-323850" lvl="0" marL="457200" rtl="0">
              <a:spcBef>
                <a:spcPts val="0"/>
              </a:spcBef>
              <a:buClr>
                <a:schemeClr val="dk1"/>
              </a:buClr>
              <a:buSzPct val="100000"/>
              <a:buChar char="●"/>
            </a:pPr>
            <a:r>
              <a:rPr lang="en-US" sz="1500">
                <a:solidFill>
                  <a:schemeClr val="dk1"/>
                </a:solidFill>
              </a:rPr>
              <a:t>It makes things much simpler with easy-to-use API’s  that works across a multitude of browsers. Provide various features like -</a:t>
            </a:r>
          </a:p>
          <a:p>
            <a:pPr indent="-323850" lvl="1" marL="914400" rtl="0">
              <a:spcBef>
                <a:spcPts val="0"/>
              </a:spcBef>
              <a:buClr>
                <a:schemeClr val="dk1"/>
              </a:buClr>
              <a:buSzPct val="100000"/>
              <a:buChar char="○"/>
            </a:pPr>
            <a:r>
              <a:rPr lang="en-US" sz="1500">
                <a:solidFill>
                  <a:schemeClr val="dk1"/>
                </a:solidFill>
              </a:rPr>
              <a:t>HTML document traversal and manipulation</a:t>
            </a:r>
          </a:p>
          <a:p>
            <a:pPr indent="-323850" lvl="1" marL="914400" rtl="0">
              <a:spcBef>
                <a:spcPts val="0"/>
              </a:spcBef>
              <a:buClr>
                <a:schemeClr val="dk1"/>
              </a:buClr>
              <a:buSzPct val="100000"/>
              <a:buChar char="○"/>
            </a:pPr>
            <a:r>
              <a:rPr lang="en-US" sz="1500">
                <a:solidFill>
                  <a:schemeClr val="dk1"/>
                </a:solidFill>
              </a:rPr>
              <a:t>Event handling</a:t>
            </a:r>
          </a:p>
          <a:p>
            <a:pPr indent="-323850" lvl="1" marL="914400" rtl="0">
              <a:spcBef>
                <a:spcPts val="0"/>
              </a:spcBef>
              <a:buClr>
                <a:schemeClr val="dk1"/>
              </a:buClr>
              <a:buSzPct val="100000"/>
              <a:buChar char="○"/>
            </a:pPr>
            <a:r>
              <a:rPr lang="en-US" sz="1500">
                <a:solidFill>
                  <a:schemeClr val="dk1"/>
                </a:solidFill>
              </a:rPr>
              <a:t>Animation</a:t>
            </a:r>
          </a:p>
          <a:p>
            <a:pPr indent="-323850" lvl="1" marL="914400" rtl="0">
              <a:spcBef>
                <a:spcPts val="0"/>
              </a:spcBef>
              <a:buClr>
                <a:schemeClr val="dk1"/>
              </a:buClr>
              <a:buSzPct val="100000"/>
              <a:buChar char="○"/>
            </a:pPr>
            <a:r>
              <a:rPr lang="en-US" sz="1500">
                <a:solidFill>
                  <a:schemeClr val="dk1"/>
                </a:solidFill>
              </a:rPr>
              <a:t>Ajax</a:t>
            </a:r>
          </a:p>
          <a:p>
            <a:pPr indent="0" lvl="0" marL="0" rtl="0">
              <a:spcBef>
                <a:spcPts val="0"/>
              </a:spcBef>
              <a:buNone/>
            </a:pPr>
            <a:r>
              <a:t/>
            </a:r>
            <a:endParaRPr sz="1500">
              <a:solidFill>
                <a:schemeClr val="dk1"/>
              </a:solidFill>
            </a:endParaRPr>
          </a:p>
          <a:p>
            <a:pPr lvl="0" rtl="0">
              <a:spcBef>
                <a:spcPts val="0"/>
              </a:spcBef>
              <a:buClr>
                <a:schemeClr val="dk1"/>
              </a:buClr>
              <a:buSzPct val="25000"/>
              <a:buFont typeface="Arial"/>
              <a:buNone/>
            </a:pPr>
            <a:r>
              <a:rPr lang="en-US" sz="1500">
                <a:solidFill>
                  <a:schemeClr val="dk1"/>
                </a:solidFill>
              </a:rPr>
              <a:t>Support: Runs in almost all browsers including ie6</a:t>
            </a:r>
          </a:p>
          <a:p>
            <a:pPr indent="0" lvl="0" marL="0" marR="0" rtl="0" algn="l">
              <a:lnSpc>
                <a:spcPct val="100000"/>
              </a:lnSpc>
              <a:spcBef>
                <a:spcPts val="0"/>
              </a:spcBef>
              <a:spcAft>
                <a:spcPts val="0"/>
              </a:spcAft>
              <a:buClr>
                <a:srgbClr val="000000"/>
              </a:buClr>
              <a:buFont typeface="Arial"/>
              <a:buNone/>
            </a:pPr>
            <a:r>
              <a:t/>
            </a:r>
            <a:endParaRPr sz="1600"/>
          </a:p>
          <a:p>
            <a:pPr indent="0" lvl="0" marL="0" marR="0" rtl="0" algn="l">
              <a:lnSpc>
                <a:spcPct val="100000"/>
              </a:lnSpc>
              <a:spcBef>
                <a:spcPts val="0"/>
              </a:spcBef>
              <a:spcAft>
                <a:spcPts val="0"/>
              </a:spcAft>
              <a:buClr>
                <a:srgbClr val="000000"/>
              </a:buClr>
              <a:buSzPct val="25000"/>
              <a:buFont typeface="Arial"/>
              <a:buNone/>
            </a:pPr>
            <a:r>
              <a:rPr b="0" i="0" lang="en-US" sz="1700" u="none" cap="none" strike="noStrike">
                <a:solidFill>
                  <a:srgbClr val="000000"/>
                </a:solidFill>
                <a:latin typeface="Arial"/>
                <a:ea typeface="Arial"/>
                <a:cs typeface="Arial"/>
                <a:sym typeface="Arial"/>
              </a:rPr>
              <a:t>The purpose of jQuery is to make it much easier to use JavaScript on your website.</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6" name="Shape 746"/>
        <p:cNvGrpSpPr/>
        <p:nvPr/>
      </p:nvGrpSpPr>
      <p:grpSpPr>
        <a:xfrm>
          <a:off x="0" y="0"/>
          <a:ext cx="0" cy="0"/>
          <a:chOff x="0" y="0"/>
          <a:chExt cx="0" cy="0"/>
        </a:xfrm>
      </p:grpSpPr>
      <p:sp>
        <p:nvSpPr>
          <p:cNvPr id="747" name="Shape 747"/>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jQuery Events</a:t>
            </a:r>
          </a:p>
        </p:txBody>
      </p:sp>
      <p:sp>
        <p:nvSpPr>
          <p:cNvPr id="748" name="Shape 748"/>
          <p:cNvSpPr txBox="1"/>
          <p:nvPr/>
        </p:nvSpPr>
        <p:spPr>
          <a:xfrm>
            <a:off x="462225" y="819150"/>
            <a:ext cx="8229600" cy="4002900"/>
          </a:xfrm>
          <a:prstGeom prst="rect">
            <a:avLst/>
          </a:prstGeom>
          <a:noFill/>
          <a:ln>
            <a:noFill/>
          </a:ln>
        </p:spPr>
        <p:txBody>
          <a:bodyPr anchorCtr="0" anchor="t" bIns="91425" lIns="91425" rIns="91425" tIns="91425">
            <a:noAutofit/>
          </a:bodyPr>
          <a:lstStyle/>
          <a:p>
            <a:pPr indent="457200" lvl="0" marL="0" marR="0" rtl="0" algn="l">
              <a:lnSpc>
                <a:spcPct val="115000"/>
              </a:lnSpc>
              <a:spcBef>
                <a:spcPts val="0"/>
              </a:spcBef>
              <a:spcAft>
                <a:spcPts val="0"/>
              </a:spcAft>
              <a:buClr>
                <a:srgbClr val="0B5394"/>
              </a:buClr>
              <a:buSzPct val="25000"/>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"selector"</a:t>
            </a:r>
            <a:r>
              <a:rPr b="0" i="0" lang="en-US" sz="2400" u="none" cap="none" strike="noStrike">
                <a:solidFill>
                  <a:srgbClr val="666666"/>
                </a:solidFill>
                <a:latin typeface="Consolas"/>
                <a:ea typeface="Consolas"/>
                <a:cs typeface="Consolas"/>
                <a:sym typeface="Consolas"/>
              </a:rPr>
              <a:t>).on(</a:t>
            </a:r>
            <a:r>
              <a:rPr b="0" i="0" lang="en-US" sz="2400" u="none" cap="none" strike="noStrike">
                <a:solidFill>
                  <a:srgbClr val="38761D"/>
                </a:solidFill>
                <a:latin typeface="Consolas"/>
                <a:ea typeface="Consolas"/>
                <a:cs typeface="Consolas"/>
                <a:sym typeface="Consolas"/>
              </a:rPr>
              <a:t>"event"</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0B5394"/>
                </a:solidFill>
                <a:latin typeface="Consolas"/>
                <a:ea typeface="Consolas"/>
                <a:cs typeface="Consolas"/>
                <a:sym typeface="Consolas"/>
              </a:rPr>
              <a:t>function</a:t>
            </a:r>
            <a:r>
              <a:rPr b="0" i="0" lang="en-US" sz="2400" u="none" cap="none" strike="noStrike">
                <a:solidFill>
                  <a:srgbClr val="666666"/>
                </a:solidFill>
                <a:latin typeface="Consolas"/>
                <a:ea typeface="Consolas"/>
                <a:cs typeface="Consolas"/>
                <a:sym typeface="Consolas"/>
              </a:rPr>
              <a:t>(e) {</a:t>
            </a:r>
          </a:p>
          <a:p>
            <a:pPr indent="0" lvl="0" marL="0" marR="0" rtl="0" algn="l">
              <a:lnSpc>
                <a:spcPct val="115000"/>
              </a:lnSpc>
              <a:spcBef>
                <a:spcPts val="600"/>
              </a:spcBef>
              <a:spcAft>
                <a:spcPts val="0"/>
              </a:spcAft>
              <a:buClr>
                <a:srgbClr val="666666"/>
              </a:buClr>
              <a:buSzPct val="25000"/>
              <a:buFont typeface="Consolas"/>
              <a:buNone/>
            </a:pP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999999"/>
                </a:solidFill>
                <a:latin typeface="Consolas"/>
                <a:ea typeface="Consolas"/>
                <a:cs typeface="Consolas"/>
                <a:sym typeface="Consolas"/>
              </a:rPr>
              <a:t>// event happened</a:t>
            </a:r>
          </a:p>
          <a:p>
            <a:pPr indent="457200" lvl="0" marL="0" marR="0" rtl="0" algn="l">
              <a:lnSpc>
                <a:spcPct val="115000"/>
              </a:lnSpc>
              <a:spcBef>
                <a:spcPts val="600"/>
              </a:spcBef>
              <a:spcAft>
                <a:spcPts val="0"/>
              </a:spcAft>
              <a:buClr>
                <a:srgbClr val="666666"/>
              </a:buClr>
              <a:buSzPct val="25000"/>
              <a:buFont typeface="Consolas"/>
              <a:buNone/>
            </a:pPr>
            <a:r>
              <a:rPr b="0" i="0" lang="en-US" sz="2400" u="none" cap="none" strike="noStrike">
                <a:solidFill>
                  <a:srgbClr val="666666"/>
                </a:solidFill>
                <a:latin typeface="Consolas"/>
                <a:ea typeface="Consolas"/>
                <a:cs typeface="Consolas"/>
                <a:sym typeface="Consolas"/>
              </a:rPr>
              <a:t>});</a:t>
            </a:r>
          </a:p>
          <a:p>
            <a:pPr indent="457200" lvl="0" marL="0" marR="0" rtl="0" algn="l">
              <a:lnSpc>
                <a:spcPct val="115000"/>
              </a:lnSpc>
              <a:spcBef>
                <a:spcPts val="600"/>
              </a:spcBef>
              <a:spcAft>
                <a:spcPts val="0"/>
              </a:spcAft>
              <a:buClr>
                <a:srgbClr val="000000"/>
              </a:buClr>
              <a:buFont typeface="Arial"/>
              <a:buNone/>
            </a:pPr>
            <a:r>
              <a:t/>
            </a:r>
            <a:endParaRPr b="0" i="0" sz="2400" u="none" cap="none" strike="noStrike">
              <a:solidFill>
                <a:srgbClr val="666666"/>
              </a:solidFill>
              <a:latin typeface="Consolas"/>
              <a:ea typeface="Consolas"/>
              <a:cs typeface="Consolas"/>
              <a:sym typeface="Consolas"/>
            </a:endParaRPr>
          </a:p>
          <a:p>
            <a:pPr indent="457200" lvl="0" marL="0" marR="0" rtl="0" algn="l">
              <a:lnSpc>
                <a:spcPct val="115000"/>
              </a:lnSpc>
              <a:spcBef>
                <a:spcPts val="600"/>
              </a:spcBef>
              <a:spcAft>
                <a:spcPts val="0"/>
              </a:spcAft>
              <a:buClr>
                <a:srgbClr val="0B5394"/>
              </a:buClr>
              <a:buSzPct val="25000"/>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"body"</a:t>
            </a:r>
            <a:r>
              <a:rPr b="0" i="0" lang="en-US" sz="2400" u="none" cap="none" strike="noStrike">
                <a:solidFill>
                  <a:srgbClr val="666666"/>
                </a:solidFill>
                <a:latin typeface="Consolas"/>
                <a:ea typeface="Consolas"/>
                <a:cs typeface="Consolas"/>
                <a:sym typeface="Consolas"/>
              </a:rPr>
              <a:t>).on(</a:t>
            </a:r>
            <a:r>
              <a:rPr b="0" i="0" lang="en-US" sz="2400" u="none" cap="none" strike="noStrike">
                <a:solidFill>
                  <a:srgbClr val="38761D"/>
                </a:solidFill>
                <a:latin typeface="Consolas"/>
                <a:ea typeface="Consolas"/>
                <a:cs typeface="Consolas"/>
                <a:sym typeface="Consolas"/>
              </a:rPr>
              <a:t>"click"</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0B5394"/>
                </a:solidFill>
                <a:latin typeface="Consolas"/>
                <a:ea typeface="Consolas"/>
                <a:cs typeface="Consolas"/>
                <a:sym typeface="Consolas"/>
              </a:rPr>
              <a:t>function</a:t>
            </a:r>
            <a:r>
              <a:rPr b="0" i="0" lang="en-US" sz="2400" u="none" cap="none" strike="noStrike">
                <a:solidFill>
                  <a:srgbClr val="666666"/>
                </a:solidFill>
                <a:latin typeface="Consolas"/>
                <a:ea typeface="Consolas"/>
                <a:cs typeface="Consolas"/>
                <a:sym typeface="Consolas"/>
              </a:rPr>
              <a:t>(e) {</a:t>
            </a:r>
          </a:p>
          <a:p>
            <a:pPr indent="0" lvl="0" marL="0" marR="0" rtl="0" algn="l">
              <a:lnSpc>
                <a:spcPct val="115000"/>
              </a:lnSpc>
              <a:spcBef>
                <a:spcPts val="600"/>
              </a:spcBef>
              <a:spcAft>
                <a:spcPts val="0"/>
              </a:spcAft>
              <a:buClr>
                <a:srgbClr val="666666"/>
              </a:buClr>
              <a:buSzPct val="25000"/>
              <a:buFont typeface="Consolas"/>
              <a:buNone/>
            </a:pP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999999"/>
                </a:solidFill>
                <a:latin typeface="Consolas"/>
                <a:ea typeface="Consolas"/>
                <a:cs typeface="Consolas"/>
                <a:sym typeface="Consolas"/>
              </a:rPr>
              <a:t>// body was clicked</a:t>
            </a:r>
          </a:p>
          <a:p>
            <a:pPr indent="457200" lvl="0" marL="0" marR="0" rtl="0" algn="l">
              <a:lnSpc>
                <a:spcPct val="115000"/>
              </a:lnSpc>
              <a:spcBef>
                <a:spcPts val="600"/>
              </a:spcBef>
              <a:spcAft>
                <a:spcPts val="0"/>
              </a:spcAft>
              <a:buClr>
                <a:srgbClr val="666666"/>
              </a:buClr>
              <a:buSzPct val="25000"/>
              <a:buFont typeface="Consolas"/>
              <a:buNone/>
            </a:pPr>
            <a:r>
              <a:rPr b="0" i="0" lang="en-US" sz="2400" u="none" cap="none" strike="noStrike">
                <a:solidFill>
                  <a:srgbClr val="666666"/>
                </a:solidFill>
                <a:latin typeface="Consolas"/>
                <a:ea typeface="Consolas"/>
                <a:cs typeface="Consolas"/>
                <a:sym typeface="Consolas"/>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3" name="Shape 753"/>
        <p:cNvGrpSpPr/>
        <p:nvPr/>
      </p:nvGrpSpPr>
      <p:grpSpPr>
        <a:xfrm>
          <a:off x="0" y="0"/>
          <a:ext cx="0" cy="0"/>
          <a:chOff x="0" y="0"/>
          <a:chExt cx="0" cy="0"/>
        </a:xfrm>
      </p:grpSpPr>
      <p:sp>
        <p:nvSpPr>
          <p:cNvPr id="754" name="Shape 754"/>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Defaults / propagation</a:t>
            </a:r>
          </a:p>
        </p:txBody>
      </p:sp>
      <p:sp>
        <p:nvSpPr>
          <p:cNvPr id="755" name="Shape 755"/>
          <p:cNvSpPr txBox="1"/>
          <p:nvPr/>
        </p:nvSpPr>
        <p:spPr>
          <a:xfrm>
            <a:off x="462225" y="971550"/>
            <a:ext cx="8229600" cy="4002900"/>
          </a:xfrm>
          <a:prstGeom prst="rect">
            <a:avLst/>
          </a:prstGeom>
          <a:noFill/>
          <a:ln>
            <a:noFill/>
          </a:ln>
        </p:spPr>
        <p:txBody>
          <a:bodyPr anchorCtr="0" anchor="t" bIns="91425" lIns="91425" rIns="91425" tIns="91425">
            <a:noAutofit/>
          </a:bodyPr>
          <a:lstStyle/>
          <a:p>
            <a:pPr indent="457200" lvl="0" marL="0" marR="0" rtl="0" algn="l">
              <a:lnSpc>
                <a:spcPct val="115000"/>
              </a:lnSpc>
              <a:spcBef>
                <a:spcPts val="0"/>
              </a:spcBef>
              <a:spcAft>
                <a:spcPts val="0"/>
              </a:spcAft>
              <a:buClr>
                <a:srgbClr val="0B5394"/>
              </a:buClr>
              <a:buSzPct val="25000"/>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"body"</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674EA7"/>
                </a:solidFill>
                <a:latin typeface="Consolas"/>
                <a:ea typeface="Consolas"/>
                <a:cs typeface="Consolas"/>
                <a:sym typeface="Consolas"/>
              </a:rPr>
              <a:t>on</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"click"</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0B5394"/>
                </a:solidFill>
                <a:latin typeface="Consolas"/>
                <a:ea typeface="Consolas"/>
                <a:cs typeface="Consolas"/>
                <a:sym typeface="Consolas"/>
              </a:rPr>
              <a:t>function</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45818E"/>
                </a:solidFill>
                <a:latin typeface="Consolas"/>
                <a:ea typeface="Consolas"/>
                <a:cs typeface="Consolas"/>
                <a:sym typeface="Consolas"/>
              </a:rPr>
              <a:t>e</a:t>
            </a:r>
            <a:r>
              <a:rPr b="0" i="0" lang="en-US" sz="2400" u="none" cap="none" strike="noStrike">
                <a:solidFill>
                  <a:srgbClr val="666666"/>
                </a:solidFill>
                <a:latin typeface="Consolas"/>
                <a:ea typeface="Consolas"/>
                <a:cs typeface="Consolas"/>
                <a:sym typeface="Consolas"/>
              </a:rPr>
              <a:t>) {</a:t>
            </a:r>
          </a:p>
          <a:p>
            <a:pPr indent="0" lvl="0" marL="0" marR="0" rtl="0" algn="l">
              <a:lnSpc>
                <a:spcPct val="115000"/>
              </a:lnSpc>
              <a:spcBef>
                <a:spcPts val="600"/>
              </a:spcBef>
              <a:spcAft>
                <a:spcPts val="0"/>
              </a:spcAft>
              <a:buClr>
                <a:srgbClr val="666666"/>
              </a:buClr>
              <a:buSzPct val="25000"/>
              <a:buFont typeface="Consolas"/>
              <a:buNone/>
            </a:pP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45818E"/>
                </a:solidFill>
                <a:latin typeface="Consolas"/>
                <a:ea typeface="Consolas"/>
                <a:cs typeface="Consolas"/>
                <a:sym typeface="Consolas"/>
              </a:rPr>
              <a:t>e</a:t>
            </a:r>
            <a:r>
              <a:rPr b="0" i="0" lang="en-US" sz="2400" u="none" cap="none" strike="noStrike">
                <a:solidFill>
                  <a:srgbClr val="999999"/>
                </a:solidFill>
                <a:latin typeface="Consolas"/>
                <a:ea typeface="Consolas"/>
                <a:cs typeface="Consolas"/>
                <a:sym typeface="Consolas"/>
              </a:rPr>
              <a:t>.</a:t>
            </a:r>
            <a:r>
              <a:rPr b="0" i="0" lang="en-US" sz="2400" u="none" cap="none" strike="noStrike">
                <a:solidFill>
                  <a:srgbClr val="674EA7"/>
                </a:solidFill>
                <a:latin typeface="Consolas"/>
                <a:ea typeface="Consolas"/>
                <a:cs typeface="Consolas"/>
                <a:sym typeface="Consolas"/>
              </a:rPr>
              <a:t>preventDefault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999999"/>
                </a:solidFill>
                <a:latin typeface="Consolas"/>
                <a:ea typeface="Consolas"/>
                <a:cs typeface="Consolas"/>
                <a:sym typeface="Consolas"/>
              </a:rPr>
              <a:t>;</a:t>
            </a:r>
          </a:p>
          <a:p>
            <a:pPr indent="0" lvl="0" marL="0" marR="0" rtl="0" algn="l">
              <a:lnSpc>
                <a:spcPct val="115000"/>
              </a:lnSpc>
              <a:spcBef>
                <a:spcPts val="600"/>
              </a:spcBef>
              <a:spcAft>
                <a:spcPts val="0"/>
              </a:spcAft>
              <a:buClr>
                <a:srgbClr val="999999"/>
              </a:buClr>
              <a:buSzPct val="25000"/>
              <a:buFont typeface="Consolas"/>
              <a:buNone/>
            </a:pPr>
            <a:r>
              <a:rPr b="0" i="0" lang="en-US" sz="2400" u="none" cap="none" strike="noStrike">
                <a:solidFill>
                  <a:srgbClr val="999999"/>
                </a:solidFill>
                <a:latin typeface="Consolas"/>
                <a:ea typeface="Consolas"/>
                <a:cs typeface="Consolas"/>
                <a:sym typeface="Consolas"/>
              </a:rPr>
              <a:t>		// default action of event stops</a:t>
            </a:r>
          </a:p>
          <a:p>
            <a:pPr indent="0" lvl="0" marL="0" marR="0" rtl="0" algn="l">
              <a:lnSpc>
                <a:spcPct val="115000"/>
              </a:lnSpc>
              <a:spcBef>
                <a:spcPts val="600"/>
              </a:spcBef>
              <a:spcAft>
                <a:spcPts val="0"/>
              </a:spcAft>
              <a:buClr>
                <a:srgbClr val="999999"/>
              </a:buClr>
              <a:buSzPct val="25000"/>
              <a:buFont typeface="Consolas"/>
              <a:buNone/>
            </a:pPr>
            <a:r>
              <a:rPr b="0" i="0" lang="en-US" sz="2400" u="none" cap="none" strike="noStrike">
                <a:solidFill>
                  <a:srgbClr val="999999"/>
                </a:solidFill>
                <a:latin typeface="Consolas"/>
                <a:ea typeface="Consolas"/>
                <a:cs typeface="Consolas"/>
                <a:sym typeface="Consolas"/>
              </a:rPr>
              <a:t>		</a:t>
            </a:r>
            <a:r>
              <a:rPr b="0" i="0" lang="en-US" sz="2400" u="none" cap="none" strike="noStrike">
                <a:solidFill>
                  <a:srgbClr val="45818E"/>
                </a:solidFill>
                <a:latin typeface="Consolas"/>
                <a:ea typeface="Consolas"/>
                <a:cs typeface="Consolas"/>
                <a:sym typeface="Consolas"/>
              </a:rPr>
              <a:t>e</a:t>
            </a:r>
            <a:r>
              <a:rPr b="0" i="0" lang="en-US" sz="2400" u="none" cap="none" strike="noStrike">
                <a:solidFill>
                  <a:srgbClr val="999999"/>
                </a:solidFill>
                <a:latin typeface="Consolas"/>
                <a:ea typeface="Consolas"/>
                <a:cs typeface="Consolas"/>
                <a:sym typeface="Consolas"/>
              </a:rPr>
              <a:t>.</a:t>
            </a:r>
            <a:r>
              <a:rPr b="0" i="0" lang="en-US" sz="2400" u="none" cap="none" strike="noStrike">
                <a:solidFill>
                  <a:srgbClr val="674EA7"/>
                </a:solidFill>
                <a:latin typeface="Consolas"/>
                <a:ea typeface="Consolas"/>
                <a:cs typeface="Consolas"/>
                <a:sym typeface="Consolas"/>
              </a:rPr>
              <a:t>stopPropagation</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999999"/>
                </a:solidFill>
                <a:latin typeface="Consolas"/>
                <a:ea typeface="Consolas"/>
                <a:cs typeface="Consolas"/>
                <a:sym typeface="Consolas"/>
              </a:rPr>
              <a:t>;</a:t>
            </a:r>
          </a:p>
          <a:p>
            <a:pPr indent="0" lvl="0" marL="0" marR="0" rtl="0" algn="l">
              <a:lnSpc>
                <a:spcPct val="115000"/>
              </a:lnSpc>
              <a:spcBef>
                <a:spcPts val="600"/>
              </a:spcBef>
              <a:spcAft>
                <a:spcPts val="0"/>
              </a:spcAft>
              <a:buClr>
                <a:srgbClr val="999999"/>
              </a:buClr>
              <a:buSzPct val="25000"/>
              <a:buFont typeface="Consolas"/>
              <a:buNone/>
            </a:pPr>
            <a:r>
              <a:rPr b="0" i="0" lang="en-US" sz="2400" u="none" cap="none" strike="noStrike">
                <a:solidFill>
                  <a:srgbClr val="999999"/>
                </a:solidFill>
                <a:latin typeface="Consolas"/>
                <a:ea typeface="Consolas"/>
                <a:cs typeface="Consolas"/>
                <a:sym typeface="Consolas"/>
              </a:rPr>
              <a:t>		// event stops bubbling up</a:t>
            </a:r>
          </a:p>
          <a:p>
            <a:pPr indent="457200" lvl="0" marL="0" marR="0" rtl="0" algn="l">
              <a:lnSpc>
                <a:spcPct val="115000"/>
              </a:lnSpc>
              <a:spcBef>
                <a:spcPts val="600"/>
              </a:spcBef>
              <a:spcAft>
                <a:spcPts val="0"/>
              </a:spcAft>
              <a:buClr>
                <a:srgbClr val="666666"/>
              </a:buClr>
              <a:buSzPct val="25000"/>
              <a:buFont typeface="Consolas"/>
              <a:buNone/>
            </a:pPr>
            <a:r>
              <a:rPr b="0" i="0" lang="en-US" sz="2400" u="none" cap="none" strike="noStrike">
                <a:solidFill>
                  <a:srgbClr val="666666"/>
                </a:solidFill>
                <a:latin typeface="Consolas"/>
                <a:ea typeface="Consolas"/>
                <a:cs typeface="Consolas"/>
                <a:sym typeface="Consolas"/>
              </a:rPr>
              <a: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0" name="Shape 760"/>
        <p:cNvGrpSpPr/>
        <p:nvPr/>
      </p:nvGrpSpPr>
      <p:grpSpPr>
        <a:xfrm>
          <a:off x="0" y="0"/>
          <a:ext cx="0" cy="0"/>
          <a:chOff x="0" y="0"/>
          <a:chExt cx="0" cy="0"/>
        </a:xfrm>
      </p:grpSpPr>
      <p:sp>
        <p:nvSpPr>
          <p:cNvPr id="761" name="Shape 761"/>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rgbClr val="000000"/>
                </a:solidFill>
                <a:latin typeface="Tahoma"/>
                <a:ea typeface="Tahoma"/>
                <a:cs typeface="Tahoma"/>
                <a:sym typeface="Tahoma"/>
              </a:rPr>
              <a:t>$ : Events</a:t>
            </a:r>
          </a:p>
        </p:txBody>
      </p:sp>
      <p:sp>
        <p:nvSpPr>
          <p:cNvPr id="762" name="Shape 762"/>
          <p:cNvSpPr txBox="1"/>
          <p:nvPr/>
        </p:nvSpPr>
        <p:spPr>
          <a:xfrm>
            <a:off x="462225" y="971550"/>
            <a:ext cx="8229600" cy="4002900"/>
          </a:xfrm>
          <a:prstGeom prst="rect">
            <a:avLst/>
          </a:prstGeom>
          <a:noFill/>
          <a:ln>
            <a:noFill/>
          </a:ln>
        </p:spPr>
        <p:txBody>
          <a:bodyPr anchorCtr="0" anchor="t" bIns="91425" lIns="91425" rIns="91425" tIns="91425">
            <a:noAutofit/>
          </a:bodyPr>
          <a:lstStyle/>
          <a:p>
            <a:pPr indent="-304800" lvl="0" marL="457200" marR="0" rtl="0" algn="l">
              <a:lnSpc>
                <a:spcPct val="115000"/>
              </a:lnSpc>
              <a:spcBef>
                <a:spcPts val="0"/>
              </a:spcBef>
              <a:spcAft>
                <a:spcPts val="0"/>
              </a:spcAft>
              <a:buClr>
                <a:srgbClr val="000000"/>
              </a:buClr>
              <a:buSzPct val="100000"/>
              <a:buFont typeface="Open Sans"/>
              <a:buChar char="●"/>
            </a:pPr>
            <a:r>
              <a:rPr b="0" i="0" lang="en-US" sz="1200" u="none" cap="none" strike="noStrike">
                <a:solidFill>
                  <a:srgbClr val="000000"/>
                </a:solidFill>
                <a:latin typeface="Open Sans"/>
                <a:ea typeface="Open Sans"/>
                <a:cs typeface="Open Sans"/>
                <a:sym typeface="Open Sans"/>
              </a:rPr>
              <a:t>.hover();</a:t>
            </a:r>
          </a:p>
          <a:p>
            <a:pPr indent="-304800" lvl="0" marL="457200" marR="0" rtl="0" algn="l">
              <a:lnSpc>
                <a:spcPct val="115000"/>
              </a:lnSpc>
              <a:spcBef>
                <a:spcPts val="600"/>
              </a:spcBef>
              <a:spcAft>
                <a:spcPts val="0"/>
              </a:spcAft>
              <a:buClr>
                <a:srgbClr val="000000"/>
              </a:buClr>
              <a:buSzPct val="100000"/>
              <a:buFont typeface="Open Sans"/>
              <a:buChar char="●"/>
            </a:pPr>
            <a:r>
              <a:rPr b="0" i="0" lang="en-US" sz="1200" u="none" cap="none" strike="noStrike">
                <a:solidFill>
                  <a:srgbClr val="000000"/>
                </a:solidFill>
                <a:latin typeface="Open Sans"/>
                <a:ea typeface="Open Sans"/>
                <a:cs typeface="Open Sans"/>
                <a:sym typeface="Open Sans"/>
              </a:rPr>
              <a:t>.toggle();</a:t>
            </a:r>
          </a:p>
          <a:p>
            <a:pPr indent="-304800" lvl="0" marL="457200" marR="0" rtl="0" algn="l">
              <a:lnSpc>
                <a:spcPct val="115000"/>
              </a:lnSpc>
              <a:spcBef>
                <a:spcPts val="600"/>
              </a:spcBef>
              <a:spcAft>
                <a:spcPts val="0"/>
              </a:spcAft>
              <a:buClr>
                <a:srgbClr val="000000"/>
              </a:buClr>
              <a:buSzPct val="100000"/>
              <a:buFont typeface="Open Sans"/>
              <a:buChar char="●"/>
            </a:pPr>
            <a:r>
              <a:rPr b="0" i="0" lang="en-US" sz="1200" u="none" cap="none" strike="noStrike">
                <a:solidFill>
                  <a:srgbClr val="000000"/>
                </a:solidFill>
                <a:latin typeface="Open Sans"/>
                <a:ea typeface="Open Sans"/>
                <a:cs typeface="Open Sans"/>
                <a:sym typeface="Open Sans"/>
              </a:rPr>
              <a:t>.focus();</a:t>
            </a:r>
          </a:p>
          <a:p>
            <a:pPr indent="-304800" lvl="0" marL="457200" marR="0" rtl="0" algn="l">
              <a:lnSpc>
                <a:spcPct val="115000"/>
              </a:lnSpc>
              <a:spcBef>
                <a:spcPts val="600"/>
              </a:spcBef>
              <a:spcAft>
                <a:spcPts val="0"/>
              </a:spcAft>
              <a:buClr>
                <a:srgbClr val="000000"/>
              </a:buClr>
              <a:buSzPct val="100000"/>
              <a:buFont typeface="Open Sans"/>
              <a:buChar char="●"/>
            </a:pPr>
            <a:r>
              <a:rPr b="0" i="0" lang="en-US" sz="1200" u="none" cap="none" strike="noStrike">
                <a:solidFill>
                  <a:srgbClr val="000000"/>
                </a:solidFill>
                <a:latin typeface="Open Sans"/>
                <a:ea typeface="Open Sans"/>
                <a:cs typeface="Open Sans"/>
                <a:sym typeface="Open Sans"/>
              </a:rPr>
              <a:t>.change();</a:t>
            </a:r>
          </a:p>
          <a:p>
            <a:pPr indent="-304800" lvl="0" marL="457200" marR="0" rtl="0" algn="l">
              <a:lnSpc>
                <a:spcPct val="115000"/>
              </a:lnSpc>
              <a:spcBef>
                <a:spcPts val="600"/>
              </a:spcBef>
              <a:spcAft>
                <a:spcPts val="0"/>
              </a:spcAft>
              <a:buClr>
                <a:srgbClr val="000000"/>
              </a:buClr>
              <a:buSzPct val="100000"/>
              <a:buFont typeface="Open Sans"/>
              <a:buChar char="●"/>
            </a:pPr>
            <a:r>
              <a:rPr b="0" i="0" lang="en-US" sz="1200" u="none" cap="none" strike="noStrike">
                <a:solidFill>
                  <a:srgbClr val="000000"/>
                </a:solidFill>
                <a:latin typeface="Open Sans"/>
                <a:ea typeface="Open Sans"/>
                <a:cs typeface="Open Sans"/>
                <a:sym typeface="Open Sans"/>
              </a:rPr>
              <a:t>.blur();</a:t>
            </a:r>
          </a:p>
          <a:p>
            <a:pPr indent="-304800" lvl="0" marL="457200" marR="0" rtl="0" algn="l">
              <a:lnSpc>
                <a:spcPct val="115000"/>
              </a:lnSpc>
              <a:spcBef>
                <a:spcPts val="600"/>
              </a:spcBef>
              <a:spcAft>
                <a:spcPts val="0"/>
              </a:spcAft>
              <a:buClr>
                <a:srgbClr val="000000"/>
              </a:buClr>
              <a:buSzPct val="100000"/>
              <a:buFont typeface="Open Sans"/>
              <a:buChar char="●"/>
            </a:pPr>
            <a:r>
              <a:rPr b="0" i="0" lang="en-US" sz="1200" u="none" cap="none" strike="noStrike">
                <a:solidFill>
                  <a:srgbClr val="000000"/>
                </a:solidFill>
                <a:latin typeface="Open Sans"/>
                <a:ea typeface="Open Sans"/>
                <a:cs typeface="Open Sans"/>
                <a:sym typeface="Open Sans"/>
              </a:rPr>
              <a:t>.click()</a:t>
            </a:r>
          </a:p>
          <a:p>
            <a:pPr indent="-304800" lvl="0" marL="457200" marR="0" rtl="0" algn="l">
              <a:lnSpc>
                <a:spcPct val="115000"/>
              </a:lnSpc>
              <a:spcBef>
                <a:spcPts val="600"/>
              </a:spcBef>
              <a:spcAft>
                <a:spcPts val="0"/>
              </a:spcAft>
              <a:buClr>
                <a:srgbClr val="000000"/>
              </a:buClr>
              <a:buSzPct val="100000"/>
              <a:buFont typeface="Open Sans"/>
              <a:buChar char="●"/>
            </a:pPr>
            <a:r>
              <a:rPr b="0" i="0" lang="en-US" sz="1200" u="none" cap="none" strike="noStrike">
                <a:solidFill>
                  <a:srgbClr val="000000"/>
                </a:solidFill>
                <a:latin typeface="Open Sans"/>
                <a:ea typeface="Open Sans"/>
                <a:cs typeface="Open Sans"/>
                <a:sym typeface="Open Sans"/>
              </a:rPr>
              <a:t>.dblClick();</a:t>
            </a:r>
          </a:p>
          <a:p>
            <a:pPr indent="-304800" lvl="0" marL="457200" marR="0" rtl="0" algn="l">
              <a:lnSpc>
                <a:spcPct val="115000"/>
              </a:lnSpc>
              <a:spcBef>
                <a:spcPts val="600"/>
              </a:spcBef>
              <a:spcAft>
                <a:spcPts val="0"/>
              </a:spcAft>
              <a:buClr>
                <a:srgbClr val="000000"/>
              </a:buClr>
              <a:buSzPct val="100000"/>
              <a:buFont typeface="Open Sans"/>
              <a:buChar char="●"/>
            </a:pPr>
            <a:r>
              <a:rPr b="0" i="0" lang="en-US" sz="1200" u="none" cap="none" strike="noStrike">
                <a:solidFill>
                  <a:srgbClr val="000000"/>
                </a:solidFill>
                <a:latin typeface="Open Sans"/>
                <a:ea typeface="Open Sans"/>
                <a:cs typeface="Open Sans"/>
                <a:sym typeface="Open Sans"/>
              </a:rPr>
              <a:t>.keyDown();</a:t>
            </a:r>
          </a:p>
          <a:p>
            <a:pPr indent="-304800" lvl="0" marL="457200" marR="0" rtl="0" algn="l">
              <a:lnSpc>
                <a:spcPct val="115000"/>
              </a:lnSpc>
              <a:spcBef>
                <a:spcPts val="600"/>
              </a:spcBef>
              <a:spcAft>
                <a:spcPts val="0"/>
              </a:spcAft>
              <a:buClr>
                <a:srgbClr val="000000"/>
              </a:buClr>
              <a:buSzPct val="100000"/>
              <a:buFont typeface="Open Sans"/>
              <a:buChar char="●"/>
            </a:pPr>
            <a:r>
              <a:rPr b="0" i="0" lang="en-US" sz="1200" u="none" cap="none" strike="noStrike">
                <a:solidFill>
                  <a:srgbClr val="000000"/>
                </a:solidFill>
                <a:latin typeface="Open Sans"/>
                <a:ea typeface="Open Sans"/>
                <a:cs typeface="Open Sans"/>
                <a:sym typeface="Open Sans"/>
              </a:rPr>
              <a:t>.keyUp();</a:t>
            </a:r>
          </a:p>
          <a:p>
            <a:pPr indent="-304800" lvl="0" marL="457200" marR="0" rtl="0" algn="l">
              <a:lnSpc>
                <a:spcPct val="115000"/>
              </a:lnSpc>
              <a:spcBef>
                <a:spcPts val="600"/>
              </a:spcBef>
              <a:spcAft>
                <a:spcPts val="0"/>
              </a:spcAft>
              <a:buClr>
                <a:srgbClr val="000000"/>
              </a:buClr>
              <a:buSzPct val="100000"/>
              <a:buFont typeface="Open Sans"/>
              <a:buChar char="●"/>
            </a:pPr>
            <a:r>
              <a:rPr b="0" i="0" lang="en-US" sz="1200" u="none" cap="none" strike="noStrike">
                <a:solidFill>
                  <a:srgbClr val="000000"/>
                </a:solidFill>
                <a:latin typeface="Open Sans"/>
                <a:ea typeface="Open Sans"/>
                <a:cs typeface="Open Sans"/>
                <a:sym typeface="Open Sans"/>
              </a:rPr>
              <a:t>.keyPress();</a:t>
            </a:r>
          </a:p>
          <a:p>
            <a:pPr indent="-304800" lvl="0" marL="457200" marR="0" rtl="0" algn="l">
              <a:lnSpc>
                <a:spcPct val="115000"/>
              </a:lnSpc>
              <a:spcBef>
                <a:spcPts val="600"/>
              </a:spcBef>
              <a:spcAft>
                <a:spcPts val="0"/>
              </a:spcAft>
              <a:buClr>
                <a:srgbClr val="000000"/>
              </a:buClr>
              <a:buSzPct val="100000"/>
              <a:buFont typeface="Open Sans"/>
              <a:buChar char="●"/>
            </a:pPr>
            <a:r>
              <a:rPr lang="en-US" sz="1200">
                <a:latin typeface="Open Sans"/>
                <a:ea typeface="Open Sans"/>
                <a:cs typeface="Open Sans"/>
                <a:sym typeface="Open Sans"/>
              </a:rPr>
              <a:t>mouseover();</a:t>
            </a:r>
          </a:p>
          <a:p>
            <a:pPr indent="-304800" lvl="0" marL="457200" marR="0" rtl="0" algn="l">
              <a:lnSpc>
                <a:spcPct val="115000"/>
              </a:lnSpc>
              <a:spcBef>
                <a:spcPts val="600"/>
              </a:spcBef>
              <a:spcAft>
                <a:spcPts val="0"/>
              </a:spcAft>
              <a:buClr>
                <a:srgbClr val="000000"/>
              </a:buClr>
              <a:buSzPct val="100000"/>
              <a:buFont typeface="Open Sans"/>
              <a:buChar char="●"/>
            </a:pPr>
            <a:r>
              <a:rPr lang="en-US" sz="1200">
                <a:latin typeface="Open Sans"/>
                <a:ea typeface="Open Sans"/>
                <a:cs typeface="Open Sans"/>
                <a:sym typeface="Open Sans"/>
              </a:rPr>
              <a:t>mousenter();</a:t>
            </a:r>
          </a:p>
          <a:p>
            <a:pPr indent="0" lvl="0" marL="0" marR="0" rtl="0" algn="l">
              <a:lnSpc>
                <a:spcPct val="115000"/>
              </a:lnSpc>
              <a:spcBef>
                <a:spcPts val="600"/>
              </a:spcBef>
              <a:spcAft>
                <a:spcPts val="0"/>
              </a:spcAft>
              <a:buClr>
                <a:srgbClr val="000000"/>
              </a:buClr>
              <a:buFont typeface="Arial"/>
              <a:buNone/>
            </a:pPr>
            <a:r>
              <a:t/>
            </a:r>
            <a:endParaRPr b="0" i="0" sz="12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Arial"/>
              <a:buNone/>
            </a:pPr>
            <a:r>
              <a:t/>
            </a:r>
            <a:endParaRPr b="0" i="0" sz="3000" u="none" cap="none" strike="noStrike">
              <a:solidFill>
                <a:srgbClr val="000000"/>
              </a:solidFill>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7" name="Shape 767"/>
        <p:cNvGrpSpPr/>
        <p:nvPr/>
      </p:nvGrpSpPr>
      <p:grpSpPr>
        <a:xfrm>
          <a:off x="0" y="0"/>
          <a:ext cx="0" cy="0"/>
          <a:chOff x="0" y="0"/>
          <a:chExt cx="0" cy="0"/>
        </a:xfrm>
      </p:grpSpPr>
      <p:sp>
        <p:nvSpPr>
          <p:cNvPr id="768" name="Shape 768"/>
          <p:cNvSpPr txBox="1"/>
          <p:nvPr>
            <p:ph type="title"/>
          </p:nvPr>
        </p:nvSpPr>
        <p:spPr>
          <a:xfrm>
            <a:off x="576877" y="238125"/>
            <a:ext cx="8143200" cy="428700"/>
          </a:xfrm>
          <a:prstGeom prst="rect">
            <a:avLst/>
          </a:prstGeom>
        </p:spPr>
        <p:txBody>
          <a:bodyPr anchorCtr="0" anchor="t" bIns="91425" lIns="91425" rIns="91425" tIns="91425">
            <a:noAutofit/>
          </a:bodyPr>
          <a:lstStyle/>
          <a:p>
            <a:pPr lvl="0" rtl="0">
              <a:spcBef>
                <a:spcPts val="0"/>
              </a:spcBef>
              <a:buNone/>
            </a:pPr>
            <a:r>
              <a:rPr lang="en-US"/>
              <a:t>Difference between .event and .on(‘event’)</a:t>
            </a:r>
          </a:p>
        </p:txBody>
      </p:sp>
      <p:sp>
        <p:nvSpPr>
          <p:cNvPr id="769" name="Shape 769"/>
          <p:cNvSpPr txBox="1"/>
          <p:nvPr>
            <p:ph idx="1" type="body"/>
          </p:nvPr>
        </p:nvSpPr>
        <p:spPr>
          <a:xfrm>
            <a:off x="93300" y="933050"/>
            <a:ext cx="8444100" cy="3020700"/>
          </a:xfrm>
          <a:prstGeom prst="rect">
            <a:avLst/>
          </a:prstGeom>
        </p:spPr>
        <p:txBody>
          <a:bodyPr anchorCtr="0" anchor="ctr" bIns="91425" lIns="91425" rIns="91425" tIns="91425">
            <a:noAutofit/>
          </a:bodyPr>
          <a:lstStyle/>
          <a:p>
            <a:pPr lvl="0" rtl="0">
              <a:spcBef>
                <a:spcPts val="0"/>
              </a:spcBef>
              <a:buNone/>
            </a:pPr>
            <a:r>
              <a:rPr lang="en-US" sz="2400">
                <a:solidFill>
                  <a:srgbClr val="242729"/>
                </a:solidFill>
                <a:highlight>
                  <a:srgbClr val="FFFFFF"/>
                </a:highlight>
                <a:latin typeface="Arial"/>
                <a:ea typeface="Arial"/>
                <a:cs typeface="Arial"/>
                <a:sym typeface="Arial"/>
              </a:rPr>
              <a:t>The difference is that </a:t>
            </a:r>
            <a:r>
              <a:rPr lang="en-US" sz="2400">
                <a:solidFill>
                  <a:srgbClr val="242729"/>
                </a:solidFill>
                <a:highlight>
                  <a:srgbClr val="FFFFFF"/>
                </a:highlight>
                <a:latin typeface="Consolas"/>
                <a:ea typeface="Consolas"/>
                <a:cs typeface="Consolas"/>
                <a:sym typeface="Consolas"/>
              </a:rPr>
              <a:t>.event()</a:t>
            </a:r>
            <a:r>
              <a:rPr lang="en-US" sz="2400">
                <a:solidFill>
                  <a:srgbClr val="242729"/>
                </a:solidFill>
                <a:highlight>
                  <a:srgbClr val="FFFFFF"/>
                </a:highlight>
                <a:latin typeface="Arial"/>
                <a:ea typeface="Arial"/>
                <a:cs typeface="Arial"/>
                <a:sym typeface="Arial"/>
              </a:rPr>
              <a:t> will be applied on the elements that exist in the DOM with that particular selector (only the ones that </a:t>
            </a:r>
            <a:r>
              <a:rPr b="1" lang="en-US" sz="2400">
                <a:solidFill>
                  <a:srgbClr val="242729"/>
                </a:solidFill>
                <a:highlight>
                  <a:srgbClr val="FFFFFF"/>
                </a:highlight>
                <a:latin typeface="Arial"/>
                <a:ea typeface="Arial"/>
                <a:cs typeface="Arial"/>
                <a:sym typeface="Arial"/>
              </a:rPr>
              <a:t>already</a:t>
            </a:r>
            <a:r>
              <a:rPr lang="en-US" sz="2400">
                <a:solidFill>
                  <a:srgbClr val="242729"/>
                </a:solidFill>
                <a:highlight>
                  <a:srgbClr val="FFFFFF"/>
                </a:highlight>
                <a:latin typeface="Arial"/>
                <a:ea typeface="Arial"/>
                <a:cs typeface="Arial"/>
                <a:sym typeface="Arial"/>
              </a:rPr>
              <a:t> exist ).</a:t>
            </a:r>
          </a:p>
          <a:p>
            <a:pPr lvl="0" rtl="0">
              <a:spcBef>
                <a:spcPts val="0"/>
              </a:spcBef>
              <a:buNone/>
            </a:pPr>
            <a:r>
              <a:rPr lang="en-US" sz="2400">
                <a:solidFill>
                  <a:srgbClr val="242729"/>
                </a:solidFill>
                <a:highlight>
                  <a:srgbClr val="FFFFFF"/>
                </a:highlight>
                <a:latin typeface="Arial"/>
                <a:ea typeface="Arial"/>
                <a:cs typeface="Arial"/>
                <a:sym typeface="Arial"/>
              </a:rPr>
              <a:t>In the other hand </a:t>
            </a:r>
            <a:r>
              <a:rPr lang="en-US" sz="2400">
                <a:solidFill>
                  <a:srgbClr val="242729"/>
                </a:solidFill>
                <a:highlight>
                  <a:srgbClr val="FFFFFF"/>
                </a:highlight>
                <a:latin typeface="Consolas"/>
                <a:ea typeface="Consolas"/>
                <a:cs typeface="Consolas"/>
                <a:sym typeface="Consolas"/>
              </a:rPr>
              <a:t>.on("event", selector,callback);</a:t>
            </a:r>
            <a:r>
              <a:rPr lang="en-US" sz="2400">
                <a:solidFill>
                  <a:srgbClr val="242729"/>
                </a:solidFill>
                <a:highlight>
                  <a:srgbClr val="FFFFFF"/>
                </a:highlight>
                <a:latin typeface="Arial"/>
                <a:ea typeface="Arial"/>
                <a:cs typeface="Arial"/>
                <a:sym typeface="Arial"/>
              </a:rPr>
              <a:t> will be applied on all the elements that match that selector even in the future</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4" name="Shape 774"/>
        <p:cNvGrpSpPr/>
        <p:nvPr/>
      </p:nvGrpSpPr>
      <p:grpSpPr>
        <a:xfrm>
          <a:off x="0" y="0"/>
          <a:ext cx="0" cy="0"/>
          <a:chOff x="0" y="0"/>
          <a:chExt cx="0" cy="0"/>
        </a:xfrm>
      </p:grpSpPr>
      <p:sp>
        <p:nvSpPr>
          <p:cNvPr id="775" name="Shape 775"/>
          <p:cNvSpPr txBox="1"/>
          <p:nvPr/>
        </p:nvSpPr>
        <p:spPr>
          <a:xfrm>
            <a:off x="462225" y="238125"/>
            <a:ext cx="8229600" cy="4209900"/>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Clr>
                <a:srgbClr val="000000"/>
              </a:buClr>
              <a:buSzPct val="25000"/>
              <a:buFont typeface="Open Sans"/>
              <a:buNone/>
            </a:pPr>
            <a:r>
              <a:rPr b="0" i="0" lang="en-US" sz="3000" u="none" cap="none" strike="noStrike">
                <a:solidFill>
                  <a:srgbClr val="000000"/>
                </a:solidFill>
                <a:latin typeface="Open Sans"/>
                <a:ea typeface="Open Sans"/>
                <a:cs typeface="Open Sans"/>
                <a:sym typeface="Open Sans"/>
              </a:rPr>
              <a:t> </a:t>
            </a:r>
          </a:p>
          <a:p>
            <a:pPr indent="0" lvl="0" marL="0" marR="0" rtl="0" algn="ctr">
              <a:lnSpc>
                <a:spcPct val="115000"/>
              </a:lnSpc>
              <a:spcBef>
                <a:spcPts val="600"/>
              </a:spcBef>
              <a:spcAft>
                <a:spcPts val="0"/>
              </a:spcAft>
              <a:buClr>
                <a:srgbClr val="741B47"/>
              </a:buClr>
              <a:buSzPct val="25000"/>
              <a:buFont typeface="Oswald"/>
              <a:buNone/>
            </a:pPr>
            <a:r>
              <a:rPr b="1" i="0" lang="en-US" sz="7200" u="none" cap="none" strike="noStrike">
                <a:solidFill>
                  <a:srgbClr val="741B47"/>
                </a:solidFill>
                <a:latin typeface="Oswald"/>
                <a:ea typeface="Oswald"/>
                <a:cs typeface="Oswald"/>
                <a:sym typeface="Oswald"/>
              </a:rPr>
              <a:t>AJAX</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0" name="Shape 780"/>
        <p:cNvGrpSpPr/>
        <p:nvPr/>
      </p:nvGrpSpPr>
      <p:grpSpPr>
        <a:xfrm>
          <a:off x="0" y="0"/>
          <a:ext cx="0" cy="0"/>
          <a:chOff x="0" y="0"/>
          <a:chExt cx="0" cy="0"/>
        </a:xfrm>
      </p:grpSpPr>
      <p:sp>
        <p:nvSpPr>
          <p:cNvPr id="781" name="Shape 781"/>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chemeClr val="dk1"/>
                </a:solidFill>
                <a:latin typeface="Tahoma"/>
                <a:ea typeface="Tahoma"/>
                <a:cs typeface="Tahoma"/>
                <a:sym typeface="Tahoma"/>
              </a:rPr>
              <a:t>AJAX</a:t>
            </a:r>
          </a:p>
        </p:txBody>
      </p:sp>
      <p:sp>
        <p:nvSpPr>
          <p:cNvPr id="782" name="Shape 782"/>
          <p:cNvSpPr txBox="1"/>
          <p:nvPr/>
        </p:nvSpPr>
        <p:spPr>
          <a:xfrm>
            <a:off x="471808" y="1203598"/>
            <a:ext cx="8229600" cy="2952328"/>
          </a:xfrm>
          <a:prstGeom prst="rect">
            <a:avLst/>
          </a:prstGeom>
          <a:noFill/>
          <a:ln>
            <a:noFill/>
          </a:ln>
        </p:spPr>
        <p:txBody>
          <a:bodyPr anchorCtr="0" anchor="ctr" bIns="91425" lIns="91425" rIns="91425" tIns="91425">
            <a:noAutofit/>
          </a:bodyPr>
          <a:lstStyle/>
          <a:p>
            <a:pPr indent="-10160" lvl="0" marL="86360" marR="0" rtl="0" algn="l">
              <a:lnSpc>
                <a:spcPct val="100000"/>
              </a:lnSpc>
              <a:spcBef>
                <a:spcPts val="0"/>
              </a:spcBef>
              <a:spcAft>
                <a:spcPts val="0"/>
              </a:spcAft>
              <a:buClr>
                <a:srgbClr val="3891A7"/>
              </a:buClr>
              <a:buSzPct val="25000"/>
              <a:buFont typeface="Arial"/>
              <a:buNone/>
            </a:pPr>
            <a:r>
              <a:rPr b="0" i="0" lang="en-US" sz="2000" u="none" cap="none" strike="noStrike">
                <a:solidFill>
                  <a:srgbClr val="000000"/>
                </a:solidFill>
                <a:latin typeface="Arial"/>
                <a:ea typeface="Arial"/>
                <a:cs typeface="Arial"/>
                <a:sym typeface="Arial"/>
              </a:rPr>
              <a:t>AJAX stands for Asynchronous JavaScript and XML.  It can send as well as receive information in a variety of formats, including JSON, XML, HTML, and even text files. AJAX’s most appealing characteristic, however, is its "asynchronous" nature, which means it can do all of this without having to refresh the page.</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7" name="Shape 787"/>
        <p:cNvGrpSpPr/>
        <p:nvPr/>
      </p:nvGrpSpPr>
      <p:grpSpPr>
        <a:xfrm>
          <a:off x="0" y="0"/>
          <a:ext cx="0" cy="0"/>
          <a:chOff x="0" y="0"/>
          <a:chExt cx="0" cy="0"/>
        </a:xfrm>
      </p:grpSpPr>
      <p:sp>
        <p:nvSpPr>
          <p:cNvPr id="788" name="Shape 788"/>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chemeClr val="dk1"/>
                </a:solidFill>
                <a:latin typeface="Tahoma"/>
                <a:ea typeface="Tahoma"/>
                <a:cs typeface="Tahoma"/>
                <a:sym typeface="Tahoma"/>
              </a:rPr>
              <a:t>AJAX SYNTAX</a:t>
            </a:r>
          </a:p>
        </p:txBody>
      </p:sp>
      <p:sp>
        <p:nvSpPr>
          <p:cNvPr id="789" name="Shape 789"/>
          <p:cNvSpPr txBox="1"/>
          <p:nvPr/>
        </p:nvSpPr>
        <p:spPr>
          <a:xfrm>
            <a:off x="533677" y="1131590"/>
            <a:ext cx="8229600" cy="3384375"/>
          </a:xfrm>
          <a:prstGeom prst="rect">
            <a:avLst/>
          </a:prstGeom>
          <a:noFill/>
          <a:ln>
            <a:noFill/>
          </a:ln>
        </p:spPr>
        <p:txBody>
          <a:bodyPr anchorCtr="0" anchor="ctr" bIns="91425" lIns="91425" rIns="91425" tIns="91425">
            <a:noAutofit/>
          </a:bodyPr>
          <a:lstStyle/>
          <a:p>
            <a:pPr indent="-10160" lvl="0" marL="86360" marR="0" rtl="0" algn="l">
              <a:lnSpc>
                <a:spcPct val="100000"/>
              </a:lnSpc>
              <a:spcBef>
                <a:spcPts val="0"/>
              </a:spcBef>
              <a:spcAft>
                <a:spcPts val="0"/>
              </a:spcAft>
              <a:buClr>
                <a:srgbClr val="3891A7"/>
              </a:buClr>
              <a:buSzPct val="25000"/>
              <a:buFont typeface="Arial"/>
              <a:buNone/>
            </a:pPr>
            <a:r>
              <a:rPr b="0" i="0" lang="en-US" sz="1800" u="none" cap="none" strike="noStrike">
                <a:solidFill>
                  <a:srgbClr val="000000"/>
                </a:solidFill>
                <a:latin typeface="Arial"/>
                <a:ea typeface="Arial"/>
                <a:cs typeface="Arial"/>
                <a:sym typeface="Arial"/>
              </a:rPr>
              <a:t>$.ajax(</a:t>
            </a:r>
            <a:r>
              <a:rPr b="0" i="1" lang="en-US" sz="1800" u="none" cap="none" strike="noStrike">
                <a:solidFill>
                  <a:srgbClr val="000000"/>
                </a:solidFill>
                <a:latin typeface="Arial"/>
                <a:ea typeface="Arial"/>
                <a:cs typeface="Arial"/>
                <a:sym typeface="Arial"/>
              </a:rPr>
              <a:t>{name:value, name:value, ... }</a:t>
            </a:r>
            <a:r>
              <a:rPr b="0" i="0" lang="en-US" sz="1800" u="none" cap="none" strike="noStrike">
                <a:solidFill>
                  <a:srgbClr val="000000"/>
                </a:solidFill>
                <a:latin typeface="Arial"/>
                <a:ea typeface="Arial"/>
                <a:cs typeface="Arial"/>
                <a:sym typeface="Arial"/>
              </a:rPr>
              <a:t>);</a:t>
            </a:r>
          </a:p>
          <a:p>
            <a:pPr indent="-10160" lvl="0" marL="86360" marR="0" rtl="0" algn="l">
              <a:lnSpc>
                <a:spcPct val="100000"/>
              </a:lnSpc>
              <a:spcBef>
                <a:spcPts val="0"/>
              </a:spcBef>
              <a:spcAft>
                <a:spcPts val="0"/>
              </a:spcAft>
              <a:buClr>
                <a:srgbClr val="3891A7"/>
              </a:buClr>
              <a:buFont typeface="Arial"/>
              <a:buNone/>
            </a:pPr>
            <a:r>
              <a:t/>
            </a:r>
            <a:endParaRPr b="0" i="0" sz="1800" u="none" cap="none" strike="noStrike">
              <a:solidFill>
                <a:srgbClr val="000000"/>
              </a:solidFill>
              <a:latin typeface="Calibri"/>
              <a:ea typeface="Calibri"/>
              <a:cs typeface="Calibri"/>
              <a:sym typeface="Calibri"/>
            </a:endParaRPr>
          </a:p>
          <a:p>
            <a:pPr indent="-10160" lvl="0" marL="86360" marR="0" rtl="0" algn="l">
              <a:lnSpc>
                <a:spcPct val="100000"/>
              </a:lnSpc>
              <a:spcBef>
                <a:spcPts val="0"/>
              </a:spcBef>
              <a:spcAft>
                <a:spcPts val="0"/>
              </a:spcAft>
              <a:buClr>
                <a:srgbClr val="3891A7"/>
              </a:buClr>
              <a:buSzPct val="25000"/>
              <a:buFont typeface="Consolas"/>
              <a:buNone/>
            </a:pPr>
            <a:r>
              <a:rPr b="0" i="0" lang="en-US" sz="1800" u="none" cap="none" strike="noStrike">
                <a:solidFill>
                  <a:srgbClr val="999999"/>
                </a:solidFill>
                <a:latin typeface="Consolas"/>
                <a:ea typeface="Consolas"/>
                <a:cs typeface="Consolas"/>
                <a:sym typeface="Consolas"/>
              </a:rPr>
              <a:t>// working example</a:t>
            </a:r>
          </a:p>
          <a:p>
            <a:pPr indent="-10160" lvl="0" marL="86360" marR="0" rtl="0" algn="l">
              <a:lnSpc>
                <a:spcPct val="100000"/>
              </a:lnSpc>
              <a:spcBef>
                <a:spcPts val="0"/>
              </a:spcBef>
              <a:spcAft>
                <a:spcPts val="0"/>
              </a:spcAft>
              <a:buClr>
                <a:srgbClr val="3891A7"/>
              </a:buClr>
              <a:buSzPct val="25000"/>
              <a:buFont typeface="Calibri"/>
              <a:buNone/>
            </a:pPr>
            <a:r>
              <a:rPr b="0" i="0" lang="en-US" sz="1800" u="none" cap="none" strike="noStrike">
                <a:solidFill>
                  <a:srgbClr val="000000"/>
                </a:solidFill>
                <a:latin typeface="Calibri"/>
                <a:ea typeface="Calibri"/>
                <a:cs typeface="Calibri"/>
                <a:sym typeface="Calibri"/>
              </a:rPr>
              <a:t>$(document).ready(function(){</a:t>
            </a:r>
          </a:p>
          <a:p>
            <a:pPr indent="-10160" lvl="0" marL="86360" marR="0" rtl="0" algn="l">
              <a:lnSpc>
                <a:spcPct val="100000"/>
              </a:lnSpc>
              <a:spcBef>
                <a:spcPts val="0"/>
              </a:spcBef>
              <a:spcAft>
                <a:spcPts val="0"/>
              </a:spcAft>
              <a:buClr>
                <a:srgbClr val="3891A7"/>
              </a:buClr>
              <a:buSzPct val="25000"/>
              <a:buFont typeface="Calibri"/>
              <a:buNone/>
            </a:pPr>
            <a:r>
              <a:rPr b="0" i="0" lang="en-US" sz="1800" u="none" cap="none" strike="noStrike">
                <a:solidFill>
                  <a:srgbClr val="000000"/>
                </a:solidFill>
                <a:latin typeface="Calibri"/>
                <a:ea typeface="Calibri"/>
                <a:cs typeface="Calibri"/>
                <a:sym typeface="Calibri"/>
              </a:rPr>
              <a:t>    $("button").click(function() {</a:t>
            </a:r>
          </a:p>
          <a:p>
            <a:pPr indent="-10160" lvl="0" marL="86360" marR="0" rtl="0" algn="l">
              <a:lnSpc>
                <a:spcPct val="100000"/>
              </a:lnSpc>
              <a:spcBef>
                <a:spcPts val="0"/>
              </a:spcBef>
              <a:spcAft>
                <a:spcPts val="0"/>
              </a:spcAft>
              <a:buClr>
                <a:srgbClr val="3891A7"/>
              </a:buClr>
              <a:buSzPct val="25000"/>
              <a:buFont typeface="Calibri"/>
              <a:buNone/>
            </a:pPr>
            <a:r>
              <a:rPr b="0" i="0" lang="en-US" sz="1800" u="none" cap="none" strike="noStrike">
                <a:solidFill>
                  <a:srgbClr val="999999"/>
                </a:solidFill>
                <a:latin typeface="Calibri"/>
                <a:ea typeface="Calibri"/>
                <a:cs typeface="Calibri"/>
                <a:sym typeface="Calibri"/>
              </a:rPr>
              <a:t>	</a:t>
            </a:r>
            <a:r>
              <a:rPr b="0" i="0" lang="en-US" sz="1800" u="none" cap="none" strike="noStrike">
                <a:solidFill>
                  <a:srgbClr val="999999"/>
                </a:solidFill>
                <a:latin typeface="Consolas"/>
                <a:ea typeface="Consolas"/>
                <a:cs typeface="Consolas"/>
                <a:sym typeface="Consolas"/>
              </a:rPr>
              <a:t>// data path</a:t>
            </a:r>
          </a:p>
          <a:p>
            <a:pPr indent="-10160" lvl="0" marL="86360" marR="0" rtl="0" algn="l">
              <a:lnSpc>
                <a:spcPct val="100000"/>
              </a:lnSpc>
              <a:spcBef>
                <a:spcPts val="0"/>
              </a:spcBef>
              <a:spcAft>
                <a:spcPts val="0"/>
              </a:spcAft>
              <a:buClr>
                <a:srgbClr val="3891A7"/>
              </a:buClr>
              <a:buSzPct val="25000"/>
              <a:buFont typeface="Calibri"/>
              <a:buNone/>
            </a:pPr>
            <a:r>
              <a:rPr b="0" i="0" lang="en-US" sz="1800" u="none" cap="none" strike="noStrike">
                <a:solidFill>
                  <a:srgbClr val="000000"/>
                </a:solidFill>
                <a:latin typeface="Calibri"/>
                <a:ea typeface="Calibri"/>
                <a:cs typeface="Calibri"/>
                <a:sym typeface="Calibri"/>
              </a:rPr>
              <a:t>        $.ajax({url: "demo_ajax_load.txt", async: false, success: function(result) {</a:t>
            </a:r>
          </a:p>
          <a:p>
            <a:pPr indent="-10160" lvl="0" marL="86360" marR="0" rtl="0" algn="l">
              <a:lnSpc>
                <a:spcPct val="100000"/>
              </a:lnSpc>
              <a:spcBef>
                <a:spcPts val="0"/>
              </a:spcBef>
              <a:spcAft>
                <a:spcPts val="0"/>
              </a:spcAft>
              <a:buClr>
                <a:srgbClr val="3891A7"/>
              </a:buClr>
              <a:buSzPct val="25000"/>
              <a:buFont typeface="Calibri"/>
              <a:buNone/>
            </a:pPr>
            <a:r>
              <a:rPr b="0" i="0" lang="en-US" sz="1800" u="none" cap="none" strike="noStrike">
                <a:solidFill>
                  <a:srgbClr val="000000"/>
                </a:solidFill>
                <a:latin typeface="Calibri"/>
                <a:ea typeface="Calibri"/>
                <a:cs typeface="Calibri"/>
                <a:sym typeface="Calibri"/>
              </a:rPr>
              <a:t> 	</a:t>
            </a:r>
            <a:r>
              <a:rPr b="0" i="0" lang="en-US" sz="1800" u="none" cap="none" strike="noStrike">
                <a:solidFill>
                  <a:srgbClr val="999999"/>
                </a:solidFill>
                <a:latin typeface="Consolas"/>
                <a:ea typeface="Consolas"/>
                <a:cs typeface="Consolas"/>
                <a:sym typeface="Consolas"/>
              </a:rPr>
              <a:t>// get Result</a:t>
            </a:r>
          </a:p>
          <a:p>
            <a:pPr indent="-10160" lvl="0" marL="86360" marR="0" rtl="0" algn="l">
              <a:lnSpc>
                <a:spcPct val="100000"/>
              </a:lnSpc>
              <a:spcBef>
                <a:spcPts val="0"/>
              </a:spcBef>
              <a:spcAft>
                <a:spcPts val="0"/>
              </a:spcAft>
              <a:buClr>
                <a:srgbClr val="3891A7"/>
              </a:buClr>
              <a:buSzPct val="25000"/>
              <a:buFont typeface="Calibri"/>
              <a:buNone/>
            </a:pPr>
            <a:r>
              <a:rPr b="0" i="0" lang="en-US" sz="1800" u="none" cap="none" strike="noStrike">
                <a:solidFill>
                  <a:srgbClr val="000000"/>
                </a:solidFill>
                <a:latin typeface="Calibri"/>
                <a:ea typeface="Calibri"/>
                <a:cs typeface="Calibri"/>
                <a:sym typeface="Calibri"/>
              </a:rPr>
              <a:t>	$("div").html(result);</a:t>
            </a:r>
          </a:p>
          <a:p>
            <a:pPr indent="-10160" lvl="0" marL="86360" marR="0" rtl="0" algn="l">
              <a:lnSpc>
                <a:spcPct val="100000"/>
              </a:lnSpc>
              <a:spcBef>
                <a:spcPts val="0"/>
              </a:spcBef>
              <a:spcAft>
                <a:spcPts val="0"/>
              </a:spcAft>
              <a:buClr>
                <a:srgbClr val="3891A7"/>
              </a:buClr>
              <a:buSzPct val="25000"/>
              <a:buFont typeface="Calibri"/>
              <a:buNone/>
            </a:pPr>
            <a:r>
              <a:rPr b="0" i="0" lang="en-US" sz="1800" u="none" cap="none" strike="noStrike">
                <a:solidFill>
                  <a:srgbClr val="000000"/>
                </a:solidFill>
                <a:latin typeface="Calibri"/>
                <a:ea typeface="Calibri"/>
                <a:cs typeface="Calibri"/>
                <a:sym typeface="Calibri"/>
              </a:rPr>
              <a:t>        }});</a:t>
            </a:r>
          </a:p>
          <a:p>
            <a:pPr indent="-10160" lvl="0" marL="86360" marR="0" rtl="0" algn="l">
              <a:lnSpc>
                <a:spcPct val="100000"/>
              </a:lnSpc>
              <a:spcBef>
                <a:spcPts val="0"/>
              </a:spcBef>
              <a:spcAft>
                <a:spcPts val="0"/>
              </a:spcAft>
              <a:buClr>
                <a:srgbClr val="3891A7"/>
              </a:buClr>
              <a:buSzPct val="25000"/>
              <a:buFont typeface="Calibri"/>
              <a:buNone/>
            </a:pPr>
            <a:r>
              <a:rPr b="0" i="0" lang="en-US" sz="1800" u="none" cap="none" strike="noStrike">
                <a:solidFill>
                  <a:srgbClr val="000000"/>
                </a:solidFill>
                <a:latin typeface="Calibri"/>
                <a:ea typeface="Calibri"/>
                <a:cs typeface="Calibri"/>
                <a:sym typeface="Calibri"/>
              </a:rPr>
              <a:t>    });</a:t>
            </a:r>
          </a:p>
          <a:p>
            <a:pPr indent="-10160" lvl="0" marL="86360" marR="0" rtl="0" algn="l">
              <a:lnSpc>
                <a:spcPct val="100000"/>
              </a:lnSpc>
              <a:spcBef>
                <a:spcPts val="0"/>
              </a:spcBef>
              <a:spcAft>
                <a:spcPts val="0"/>
              </a:spcAft>
              <a:buClr>
                <a:srgbClr val="3891A7"/>
              </a:buClr>
              <a:buSzPct val="25000"/>
              <a:buFont typeface="Calibri"/>
              <a:buNone/>
            </a:pPr>
            <a:r>
              <a:rPr b="0" i="0" lang="en-US" sz="1800" u="none" cap="none" strike="noStrike">
                <a:solidFill>
                  <a:srgbClr val="000000"/>
                </a:solidFill>
                <a:latin typeface="Calibri"/>
                <a:ea typeface="Calibri"/>
                <a:cs typeface="Calibri"/>
                <a:sym typeface="Calibri"/>
              </a:rPr>
              <a: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4" name="Shape 794"/>
        <p:cNvGrpSpPr/>
        <p:nvPr/>
      </p:nvGrpSpPr>
      <p:grpSpPr>
        <a:xfrm>
          <a:off x="0" y="0"/>
          <a:ext cx="0" cy="0"/>
          <a:chOff x="0" y="0"/>
          <a:chExt cx="0" cy="0"/>
        </a:xfrm>
      </p:grpSpPr>
      <p:sp>
        <p:nvSpPr>
          <p:cNvPr id="795" name="Shape 795"/>
          <p:cNvSpPr txBox="1"/>
          <p:nvPr/>
        </p:nvSpPr>
        <p:spPr>
          <a:xfrm>
            <a:off x="462225" y="238125"/>
            <a:ext cx="8229600" cy="4209900"/>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Clr>
                <a:srgbClr val="000000"/>
              </a:buClr>
              <a:buSzPct val="25000"/>
              <a:buFont typeface="Open Sans"/>
              <a:buNone/>
            </a:pPr>
            <a:r>
              <a:rPr b="0" i="0" lang="en-US" sz="3000" u="none" cap="none" strike="noStrike">
                <a:solidFill>
                  <a:srgbClr val="000000"/>
                </a:solidFill>
                <a:latin typeface="Open Sans"/>
                <a:ea typeface="Open Sans"/>
                <a:cs typeface="Open Sans"/>
                <a:sym typeface="Open Sans"/>
              </a:rPr>
              <a:t> </a:t>
            </a:r>
          </a:p>
          <a:p>
            <a:pPr indent="0" lvl="0" marL="0" marR="0" rtl="0" algn="ctr">
              <a:lnSpc>
                <a:spcPct val="115000"/>
              </a:lnSpc>
              <a:spcBef>
                <a:spcPts val="600"/>
              </a:spcBef>
              <a:spcAft>
                <a:spcPts val="0"/>
              </a:spcAft>
              <a:buClr>
                <a:srgbClr val="741B47"/>
              </a:buClr>
              <a:buSzPct val="25000"/>
              <a:buFont typeface="Oswald"/>
              <a:buNone/>
            </a:pPr>
            <a:r>
              <a:rPr b="1" i="0" lang="en-US" sz="7200" u="none" cap="none" strike="noStrike">
                <a:solidFill>
                  <a:srgbClr val="741B47"/>
                </a:solidFill>
                <a:latin typeface="Oswald"/>
                <a:ea typeface="Oswald"/>
                <a:cs typeface="Oswald"/>
                <a:sym typeface="Oswald"/>
              </a:rPr>
              <a:t>UTILITY FUNCTIONS</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0" name="Shape 800"/>
        <p:cNvGrpSpPr/>
        <p:nvPr/>
      </p:nvGrpSpPr>
      <p:grpSpPr>
        <a:xfrm>
          <a:off x="0" y="0"/>
          <a:ext cx="0" cy="0"/>
          <a:chOff x="0" y="0"/>
          <a:chExt cx="0" cy="0"/>
        </a:xfrm>
      </p:grpSpPr>
      <p:sp>
        <p:nvSpPr>
          <p:cNvPr id="801" name="Shape 801"/>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chemeClr val="dk1"/>
                </a:solidFill>
                <a:latin typeface="Tahoma"/>
                <a:ea typeface="Tahoma"/>
                <a:cs typeface="Tahoma"/>
                <a:sym typeface="Tahoma"/>
              </a:rPr>
              <a:t>Utility Functions</a:t>
            </a:r>
          </a:p>
        </p:txBody>
      </p:sp>
      <p:sp>
        <p:nvSpPr>
          <p:cNvPr id="802" name="Shape 802"/>
          <p:cNvSpPr txBox="1"/>
          <p:nvPr/>
        </p:nvSpPr>
        <p:spPr>
          <a:xfrm>
            <a:off x="471808" y="1203598"/>
            <a:ext cx="8229600" cy="1584175"/>
          </a:xfrm>
          <a:prstGeom prst="rect">
            <a:avLst/>
          </a:prstGeom>
          <a:noFill/>
          <a:ln>
            <a:noFill/>
          </a:ln>
        </p:spPr>
        <p:txBody>
          <a:bodyPr anchorCtr="0" anchor="ctr" bIns="91425" lIns="91425" rIns="91425" tIns="91425">
            <a:noAutofit/>
          </a:bodyPr>
          <a:lstStyle/>
          <a:p>
            <a:pPr indent="-10160" lvl="0" marL="86360" marR="0" rtl="0" algn="l">
              <a:lnSpc>
                <a:spcPct val="100000"/>
              </a:lnSpc>
              <a:spcBef>
                <a:spcPts val="0"/>
              </a:spcBef>
              <a:spcAft>
                <a:spcPts val="0"/>
              </a:spcAft>
              <a:buClr>
                <a:srgbClr val="3891A7"/>
              </a:buClr>
              <a:buSzPct val="25000"/>
              <a:buFont typeface="Arial"/>
              <a:buNone/>
            </a:pPr>
            <a:r>
              <a:rPr b="0" i="0" lang="en-US" sz="1800" u="none" cap="none" strike="noStrike">
                <a:solidFill>
                  <a:srgbClr val="000000"/>
                </a:solidFill>
                <a:latin typeface="Arial"/>
                <a:ea typeface="Arial"/>
                <a:cs typeface="Arial"/>
                <a:sym typeface="Arial"/>
              </a:rPr>
              <a:t>JQuery provides several utilities in the format of $(name space). These methods are helpful to complete the programming tasks.</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7" name="Shape 807"/>
        <p:cNvGrpSpPr/>
        <p:nvPr/>
      </p:nvGrpSpPr>
      <p:grpSpPr>
        <a:xfrm>
          <a:off x="0" y="0"/>
          <a:ext cx="0" cy="0"/>
          <a:chOff x="0" y="0"/>
          <a:chExt cx="0" cy="0"/>
        </a:xfrm>
      </p:grpSpPr>
      <p:sp>
        <p:nvSpPr>
          <p:cNvPr id="808" name="Shape 808"/>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chemeClr val="dk1"/>
                </a:solidFill>
                <a:latin typeface="Tahoma"/>
                <a:ea typeface="Tahoma"/>
                <a:cs typeface="Tahoma"/>
                <a:sym typeface="Tahoma"/>
              </a:rPr>
              <a:t>Utility Functions</a:t>
            </a:r>
          </a:p>
        </p:txBody>
      </p:sp>
      <p:sp>
        <p:nvSpPr>
          <p:cNvPr id="809" name="Shape 809"/>
          <p:cNvSpPr txBox="1"/>
          <p:nvPr/>
        </p:nvSpPr>
        <p:spPr>
          <a:xfrm>
            <a:off x="323528" y="666825"/>
            <a:ext cx="8229600" cy="4002900"/>
          </a:xfrm>
          <a:prstGeom prst="rect">
            <a:avLst/>
          </a:prstGeom>
          <a:noFill/>
          <a:ln>
            <a:noFill/>
          </a:ln>
        </p:spPr>
        <p:txBody>
          <a:bodyPr anchorCtr="0" anchor="t" bIns="91425" lIns="91425" rIns="91425" tIns="91425">
            <a:noAutofit/>
          </a:bodyPr>
          <a:lstStyle/>
          <a:p>
            <a:pPr indent="-317500" lvl="0" marL="457200" marR="0" rtl="0" algn="l">
              <a:lnSpc>
                <a:spcPct val="115000"/>
              </a:lnSpc>
              <a:spcBef>
                <a:spcPts val="0"/>
              </a:spcBef>
              <a:spcAft>
                <a:spcPts val="0"/>
              </a:spcAft>
              <a:buClr>
                <a:srgbClr val="000000"/>
              </a:buClr>
              <a:buFont typeface="Open Sans"/>
              <a:buChar char="●"/>
            </a:pPr>
            <a:r>
              <a:rPr b="0" i="0" lang="en-US" u="none" cap="none" strike="noStrike">
                <a:solidFill>
                  <a:srgbClr val="000000"/>
                </a:solidFill>
                <a:latin typeface="Arial"/>
                <a:ea typeface="Arial"/>
                <a:cs typeface="Arial"/>
                <a:sym typeface="Arial"/>
              </a:rPr>
              <a:t>$.trim();</a:t>
            </a:r>
          </a:p>
          <a:p>
            <a:pPr indent="-317500" lvl="0" marL="457200" marR="0" rtl="0" algn="l">
              <a:lnSpc>
                <a:spcPct val="115000"/>
              </a:lnSpc>
              <a:spcBef>
                <a:spcPts val="600"/>
              </a:spcBef>
              <a:spcAft>
                <a:spcPts val="0"/>
              </a:spcAft>
              <a:buClr>
                <a:srgbClr val="000000"/>
              </a:buClr>
              <a:buFont typeface="Open Sans"/>
              <a:buChar char="●"/>
            </a:pPr>
            <a:r>
              <a:rPr b="0" i="0" lang="en-US" u="none" cap="none" strike="noStrike">
                <a:solidFill>
                  <a:srgbClr val="000000"/>
                </a:solidFill>
                <a:latin typeface="Arial"/>
                <a:ea typeface="Arial"/>
                <a:cs typeface="Arial"/>
                <a:sym typeface="Arial"/>
              </a:rPr>
              <a:t>$.each()</a:t>
            </a:r>
            <a:r>
              <a:rPr b="0" i="0" lang="en-US" u="none" cap="none" strike="noStrike">
                <a:solidFill>
                  <a:srgbClr val="000000"/>
                </a:solidFill>
                <a:latin typeface="Open Sans"/>
                <a:ea typeface="Open Sans"/>
                <a:cs typeface="Open Sans"/>
                <a:sym typeface="Open Sans"/>
              </a:rPr>
              <a:t>;</a:t>
            </a:r>
          </a:p>
          <a:p>
            <a:pPr indent="-317500" lvl="0" marL="457200" marR="0" rtl="0" algn="l">
              <a:lnSpc>
                <a:spcPct val="115000"/>
              </a:lnSpc>
              <a:spcBef>
                <a:spcPts val="600"/>
              </a:spcBef>
              <a:spcAft>
                <a:spcPts val="0"/>
              </a:spcAft>
              <a:buClr>
                <a:srgbClr val="000000"/>
              </a:buClr>
              <a:buFont typeface="Open Sans"/>
              <a:buChar char="●"/>
            </a:pPr>
            <a:r>
              <a:rPr lang="en-US">
                <a:latin typeface="Open Sans"/>
                <a:ea typeface="Open Sans"/>
                <a:cs typeface="Open Sans"/>
                <a:sym typeface="Open Sans"/>
              </a:rPr>
              <a:t>$.map();</a:t>
            </a:r>
          </a:p>
          <a:p>
            <a:pPr indent="-317500" lvl="0" marL="457200" marR="0" rtl="0" algn="l">
              <a:lnSpc>
                <a:spcPct val="115000"/>
              </a:lnSpc>
              <a:spcBef>
                <a:spcPts val="600"/>
              </a:spcBef>
              <a:spcAft>
                <a:spcPts val="0"/>
              </a:spcAft>
              <a:buClr>
                <a:srgbClr val="000000"/>
              </a:buClr>
              <a:buFont typeface="Open Sans"/>
              <a:buChar char="●"/>
            </a:pPr>
            <a:r>
              <a:rPr b="0" i="0" lang="en-US" u="none" cap="none" strike="noStrike">
                <a:solidFill>
                  <a:srgbClr val="000000"/>
                </a:solidFill>
                <a:latin typeface="Arial"/>
                <a:ea typeface="Arial"/>
                <a:cs typeface="Arial"/>
                <a:sym typeface="Arial"/>
              </a:rPr>
              <a:t>$.inArray()</a:t>
            </a:r>
            <a:r>
              <a:rPr b="0" i="0" lang="en-US" u="none" cap="none" strike="noStrike">
                <a:solidFill>
                  <a:srgbClr val="000000"/>
                </a:solidFill>
                <a:latin typeface="Open Sans"/>
                <a:ea typeface="Open Sans"/>
                <a:cs typeface="Open Sans"/>
                <a:sym typeface="Open Sans"/>
              </a:rPr>
              <a:t>;</a:t>
            </a:r>
          </a:p>
          <a:p>
            <a:pPr indent="-317500" lvl="0" marL="457200" marR="0" rtl="0" algn="l">
              <a:lnSpc>
                <a:spcPct val="115000"/>
              </a:lnSpc>
              <a:spcBef>
                <a:spcPts val="600"/>
              </a:spcBef>
              <a:spcAft>
                <a:spcPts val="0"/>
              </a:spcAft>
              <a:buClr>
                <a:srgbClr val="000000"/>
              </a:buClr>
              <a:buFont typeface="Open Sans"/>
              <a:buChar char="●"/>
            </a:pPr>
            <a:r>
              <a:rPr b="0" i="0" lang="en-US" u="none" cap="none" strike="noStrike">
                <a:solidFill>
                  <a:srgbClr val="000000"/>
                </a:solidFill>
                <a:latin typeface="Arial"/>
                <a:ea typeface="Arial"/>
                <a:cs typeface="Arial"/>
                <a:sym typeface="Arial"/>
              </a:rPr>
              <a:t>$.extend()</a:t>
            </a:r>
            <a:r>
              <a:rPr b="0" i="0" lang="en-US" u="none" cap="none" strike="noStrike">
                <a:solidFill>
                  <a:srgbClr val="000000"/>
                </a:solidFill>
                <a:latin typeface="Open Sans"/>
                <a:ea typeface="Open Sans"/>
                <a:cs typeface="Open Sans"/>
                <a:sym typeface="Open Sans"/>
              </a:rPr>
              <a:t>;</a:t>
            </a:r>
          </a:p>
          <a:p>
            <a:pPr indent="-317500" lvl="0" marL="457200" marR="0" rtl="0" algn="l">
              <a:lnSpc>
                <a:spcPct val="115000"/>
              </a:lnSpc>
              <a:spcBef>
                <a:spcPts val="600"/>
              </a:spcBef>
              <a:spcAft>
                <a:spcPts val="0"/>
              </a:spcAft>
              <a:buClr>
                <a:srgbClr val="000000"/>
              </a:buClr>
              <a:buFont typeface="Open Sans"/>
              <a:buChar char="●"/>
            </a:pPr>
            <a:r>
              <a:rPr b="0" i="0" lang="en-US" u="none" cap="none" strike="noStrike">
                <a:solidFill>
                  <a:srgbClr val="000000"/>
                </a:solidFill>
                <a:latin typeface="Arial"/>
                <a:ea typeface="Arial"/>
                <a:cs typeface="Arial"/>
                <a:sym typeface="Arial"/>
              </a:rPr>
              <a:t>$.contains()</a:t>
            </a:r>
            <a:r>
              <a:rPr b="0" i="0" lang="en-US" u="none" cap="none" strike="noStrike">
                <a:solidFill>
                  <a:srgbClr val="000000"/>
                </a:solidFill>
                <a:latin typeface="Open Sans"/>
                <a:ea typeface="Open Sans"/>
                <a:cs typeface="Open Sans"/>
                <a:sym typeface="Open Sans"/>
              </a:rPr>
              <a:t>;</a:t>
            </a:r>
          </a:p>
          <a:p>
            <a:pPr indent="-317500" lvl="0" marL="457200" marR="0" rtl="0" algn="l">
              <a:lnSpc>
                <a:spcPct val="115000"/>
              </a:lnSpc>
              <a:spcBef>
                <a:spcPts val="600"/>
              </a:spcBef>
              <a:spcAft>
                <a:spcPts val="0"/>
              </a:spcAft>
              <a:buClr>
                <a:srgbClr val="000000"/>
              </a:buClr>
              <a:buFont typeface="Open Sans"/>
              <a:buChar char="●"/>
            </a:pPr>
            <a:r>
              <a:rPr b="0" i="0" lang="en-US" u="none" cap="none" strike="noStrike">
                <a:solidFill>
                  <a:srgbClr val="000000"/>
                </a:solidFill>
                <a:latin typeface="Arial"/>
                <a:ea typeface="Arial"/>
                <a:cs typeface="Arial"/>
                <a:sym typeface="Arial"/>
              </a:rPr>
              <a:t>$.data()</a:t>
            </a:r>
            <a:r>
              <a:rPr b="0" i="0" lang="en-US" u="none" cap="none" strike="noStrike">
                <a:solidFill>
                  <a:srgbClr val="000000"/>
                </a:solidFill>
                <a:latin typeface="Open Sans"/>
                <a:ea typeface="Open Sans"/>
                <a:cs typeface="Open Sans"/>
                <a:sym typeface="Open Sans"/>
              </a:rPr>
              <a:t>;</a:t>
            </a:r>
          </a:p>
          <a:p>
            <a:pPr indent="-317500" lvl="0" marL="457200" marR="0" rtl="0" algn="l">
              <a:lnSpc>
                <a:spcPct val="115000"/>
              </a:lnSpc>
              <a:spcBef>
                <a:spcPts val="600"/>
              </a:spcBef>
              <a:spcAft>
                <a:spcPts val="0"/>
              </a:spcAft>
              <a:buClr>
                <a:srgbClr val="000000"/>
              </a:buClr>
              <a:buFont typeface="Open Sans"/>
              <a:buChar char="●"/>
            </a:pPr>
            <a:r>
              <a:rPr b="0" i="0" lang="en-US" u="none" cap="none" strike="noStrike">
                <a:solidFill>
                  <a:srgbClr val="000000"/>
                </a:solidFill>
                <a:latin typeface="Arial"/>
                <a:ea typeface="Arial"/>
                <a:cs typeface="Arial"/>
                <a:sym typeface="Arial"/>
              </a:rPr>
              <a:t>$.isWindow()</a:t>
            </a:r>
            <a:r>
              <a:rPr b="0" i="0" lang="en-US" u="none" cap="none" strike="noStrike">
                <a:solidFill>
                  <a:srgbClr val="000000"/>
                </a:solidFill>
                <a:latin typeface="Open Sans"/>
                <a:ea typeface="Open Sans"/>
                <a:cs typeface="Open Sans"/>
                <a:sym typeface="Open Sans"/>
              </a:rPr>
              <a:t>;</a:t>
            </a:r>
          </a:p>
          <a:p>
            <a:pPr indent="-317500" lvl="0" marL="457200" marR="0" rtl="0" algn="l">
              <a:lnSpc>
                <a:spcPct val="115000"/>
              </a:lnSpc>
              <a:spcBef>
                <a:spcPts val="600"/>
              </a:spcBef>
              <a:spcAft>
                <a:spcPts val="0"/>
              </a:spcAft>
              <a:buClr>
                <a:srgbClr val="000000"/>
              </a:buClr>
              <a:buFont typeface="Open Sans"/>
              <a:buChar char="●"/>
            </a:pPr>
            <a:r>
              <a:rPr b="0" i="0" lang="en-US" u="none" cap="none" strike="noStrike">
                <a:solidFill>
                  <a:srgbClr val="000000"/>
                </a:solidFill>
                <a:latin typeface="Arial"/>
                <a:ea typeface="Arial"/>
                <a:cs typeface="Arial"/>
                <a:sym typeface="Arial"/>
              </a:rPr>
              <a:t>$.now();</a:t>
            </a:r>
          </a:p>
          <a:p>
            <a:pPr indent="0" lvl="0" marL="0" marR="0" rtl="0" algn="l">
              <a:lnSpc>
                <a:spcPct val="115000"/>
              </a:lnSpc>
              <a:spcBef>
                <a:spcPts val="600"/>
              </a:spcBef>
              <a:spcAft>
                <a:spcPts val="0"/>
              </a:spcAft>
              <a:buClr>
                <a:srgbClr val="000000"/>
              </a:buClr>
              <a:buFont typeface="Arial"/>
              <a:buNone/>
            </a:pPr>
            <a:r>
              <a:t/>
            </a:r>
            <a:endParaRPr b="0" i="0" sz="12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Arial"/>
              <a:buNone/>
            </a:pPr>
            <a:r>
              <a:t/>
            </a:r>
            <a:endParaRPr b="0" i="0" sz="12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txBox="1"/>
          <p:nvPr/>
        </p:nvSpPr>
        <p:spPr>
          <a:xfrm>
            <a:off x="462225" y="238125"/>
            <a:ext cx="8229600" cy="4687800"/>
          </a:xfrm>
          <a:prstGeom prst="rect">
            <a:avLst/>
          </a:prstGeom>
          <a:noFill/>
          <a:ln>
            <a:noFill/>
          </a:ln>
        </p:spPr>
        <p:txBody>
          <a:bodyPr anchorCtr="0" anchor="ctr" bIns="91425" lIns="91425" rIns="91425" tIns="91425">
            <a:noAutofit/>
          </a:bodyPr>
          <a:lstStyle/>
          <a:p>
            <a:pPr indent="0" lvl="0" marL="0" marR="0" rtl="0" algn="ctr">
              <a:lnSpc>
                <a:spcPct val="115000"/>
              </a:lnSpc>
              <a:spcBef>
                <a:spcPts val="0"/>
              </a:spcBef>
              <a:spcAft>
                <a:spcPts val="0"/>
              </a:spcAft>
              <a:buClr>
                <a:srgbClr val="000000"/>
              </a:buClr>
              <a:buSzPct val="25000"/>
              <a:buFont typeface="Ubuntu Condensed"/>
              <a:buNone/>
            </a:pPr>
            <a:r>
              <a:rPr b="0" i="0" lang="en-US" sz="3000" u="none" cap="none" strike="noStrike">
                <a:solidFill>
                  <a:srgbClr val="000000"/>
                </a:solidFill>
                <a:latin typeface="Ubuntu Condensed"/>
                <a:ea typeface="Ubuntu Condensed"/>
                <a:cs typeface="Ubuntu Condensed"/>
                <a:sym typeface="Ubuntu Condensed"/>
              </a:rPr>
              <a:t>Why use</a:t>
            </a:r>
            <a:r>
              <a:rPr b="0" i="0" lang="en-US" sz="3000" u="none" cap="none" strike="noStrike">
                <a:solidFill>
                  <a:srgbClr val="000000"/>
                </a:solidFill>
                <a:latin typeface="Open Sans"/>
                <a:ea typeface="Open Sans"/>
                <a:cs typeface="Open Sans"/>
                <a:sym typeface="Open Sans"/>
              </a:rPr>
              <a:t> </a:t>
            </a:r>
          </a:p>
          <a:p>
            <a:pPr indent="0" lvl="0" marL="0" marR="0" rtl="0" algn="ctr">
              <a:lnSpc>
                <a:spcPct val="115000"/>
              </a:lnSpc>
              <a:spcBef>
                <a:spcPts val="600"/>
              </a:spcBef>
              <a:spcAft>
                <a:spcPts val="0"/>
              </a:spcAft>
              <a:buClr>
                <a:srgbClr val="741B47"/>
              </a:buClr>
              <a:buSzPct val="25000"/>
              <a:buFont typeface="Oswald"/>
              <a:buNone/>
            </a:pPr>
            <a:r>
              <a:rPr b="1" i="0" lang="en-US" sz="7200" u="none" cap="none" strike="noStrike">
                <a:solidFill>
                  <a:srgbClr val="741B47"/>
                </a:solidFill>
                <a:latin typeface="Oswald"/>
                <a:ea typeface="Oswald"/>
                <a:cs typeface="Oswald"/>
                <a:sym typeface="Oswald"/>
              </a:rPr>
              <a:t>jQuery ?</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4" name="Shape 814"/>
        <p:cNvGrpSpPr/>
        <p:nvPr/>
      </p:nvGrpSpPr>
      <p:grpSpPr>
        <a:xfrm>
          <a:off x="0" y="0"/>
          <a:ext cx="0" cy="0"/>
          <a:chOff x="0" y="0"/>
          <a:chExt cx="0" cy="0"/>
        </a:xfrm>
      </p:grpSpPr>
      <p:sp>
        <p:nvSpPr>
          <p:cNvPr id="815" name="Shape 815"/>
          <p:cNvSpPr txBox="1"/>
          <p:nvPr/>
        </p:nvSpPr>
        <p:spPr>
          <a:xfrm>
            <a:off x="462225" y="238125"/>
            <a:ext cx="8229600" cy="4209900"/>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Clr>
                <a:srgbClr val="000000"/>
              </a:buClr>
              <a:buSzPct val="25000"/>
              <a:buFont typeface="Open Sans"/>
              <a:buNone/>
            </a:pPr>
            <a:r>
              <a:rPr b="0" i="0" lang="en-US" sz="3000" u="none" cap="none" strike="noStrike">
                <a:solidFill>
                  <a:srgbClr val="000000"/>
                </a:solidFill>
                <a:latin typeface="Open Sans"/>
                <a:ea typeface="Open Sans"/>
                <a:cs typeface="Open Sans"/>
                <a:sym typeface="Open Sans"/>
              </a:rPr>
              <a:t> </a:t>
            </a:r>
          </a:p>
          <a:p>
            <a:pPr indent="0" lvl="0" marL="0" marR="0" rtl="0" algn="ctr">
              <a:lnSpc>
                <a:spcPct val="115000"/>
              </a:lnSpc>
              <a:spcBef>
                <a:spcPts val="600"/>
              </a:spcBef>
              <a:spcAft>
                <a:spcPts val="0"/>
              </a:spcAft>
              <a:buClr>
                <a:srgbClr val="741B47"/>
              </a:buClr>
              <a:buSzPct val="25000"/>
              <a:buFont typeface="Oswald"/>
              <a:buNone/>
            </a:pPr>
            <a:r>
              <a:rPr b="1" i="0" lang="en-US" sz="7200" u="none" cap="none" strike="noStrike">
                <a:solidFill>
                  <a:srgbClr val="741B47"/>
                </a:solidFill>
                <a:latin typeface="Oswald"/>
                <a:ea typeface="Oswald"/>
                <a:cs typeface="Oswald"/>
                <a:sym typeface="Oswald"/>
              </a:rPr>
              <a:t>CODE ORGANIZATION</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0" name="Shape 820"/>
        <p:cNvGrpSpPr/>
        <p:nvPr/>
      </p:nvGrpSpPr>
      <p:grpSpPr>
        <a:xfrm>
          <a:off x="0" y="0"/>
          <a:ext cx="0" cy="0"/>
          <a:chOff x="0" y="0"/>
          <a:chExt cx="0" cy="0"/>
        </a:xfrm>
      </p:grpSpPr>
      <p:sp>
        <p:nvSpPr>
          <p:cNvPr id="821" name="Shape 821"/>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chemeClr val="dk1"/>
                </a:solidFill>
                <a:latin typeface="Tahoma"/>
                <a:ea typeface="Tahoma"/>
                <a:cs typeface="Tahoma"/>
                <a:sym typeface="Tahoma"/>
              </a:rPr>
              <a:t>Code Organization</a:t>
            </a:r>
          </a:p>
        </p:txBody>
      </p:sp>
      <p:sp>
        <p:nvSpPr>
          <p:cNvPr id="822" name="Shape 822"/>
          <p:cNvSpPr txBox="1"/>
          <p:nvPr/>
        </p:nvSpPr>
        <p:spPr>
          <a:xfrm>
            <a:off x="471808" y="1203598"/>
            <a:ext cx="8229600" cy="1584175"/>
          </a:xfrm>
          <a:prstGeom prst="rect">
            <a:avLst/>
          </a:prstGeom>
          <a:noFill/>
          <a:ln>
            <a:noFill/>
          </a:ln>
        </p:spPr>
        <p:txBody>
          <a:bodyPr anchorCtr="0" anchor="ctr" bIns="91425" lIns="91425" rIns="91425" tIns="91425">
            <a:noAutofit/>
          </a:bodyPr>
          <a:lstStyle/>
          <a:p>
            <a:pPr indent="-10160" lvl="0" marL="86360" marR="0" rtl="0" algn="l">
              <a:lnSpc>
                <a:spcPct val="100000"/>
              </a:lnSpc>
              <a:spcBef>
                <a:spcPts val="0"/>
              </a:spcBef>
              <a:spcAft>
                <a:spcPts val="0"/>
              </a:spcAft>
              <a:buClr>
                <a:srgbClr val="3891A7"/>
              </a:buClr>
              <a:buSzPct val="25000"/>
              <a:buFont typeface="Arial"/>
              <a:buNone/>
            </a:pPr>
            <a:r>
              <a:rPr b="0" i="0" lang="en-US" sz="1800" u="none" cap="none" strike="noStrike">
                <a:solidFill>
                  <a:srgbClr val="000000"/>
                </a:solidFill>
                <a:latin typeface="Arial"/>
                <a:ea typeface="Arial"/>
                <a:cs typeface="Arial"/>
                <a:sym typeface="Arial"/>
              </a:rPr>
              <a:t>The essence of building applications is understanding how to organize code so that it is navigable and well-encapsulated instead of a whole slew of global functions.</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7" name="Shape 827"/>
        <p:cNvGrpSpPr/>
        <p:nvPr/>
      </p:nvGrpSpPr>
      <p:grpSpPr>
        <a:xfrm>
          <a:off x="0" y="0"/>
          <a:ext cx="0" cy="0"/>
          <a:chOff x="0" y="0"/>
          <a:chExt cx="0" cy="0"/>
        </a:xfrm>
      </p:grpSpPr>
      <p:sp>
        <p:nvSpPr>
          <p:cNvPr id="828" name="Shape 828"/>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chemeClr val="dk1"/>
                </a:solidFill>
                <a:latin typeface="Tahoma"/>
                <a:ea typeface="Tahoma"/>
                <a:cs typeface="Tahoma"/>
                <a:sym typeface="Tahoma"/>
              </a:rPr>
              <a:t>Code Organization</a:t>
            </a:r>
          </a:p>
        </p:txBody>
      </p:sp>
      <p:sp>
        <p:nvSpPr>
          <p:cNvPr id="829" name="Shape 829"/>
          <p:cNvSpPr txBox="1"/>
          <p:nvPr/>
        </p:nvSpPr>
        <p:spPr>
          <a:xfrm>
            <a:off x="437414" y="987574"/>
            <a:ext cx="8229600" cy="4002900"/>
          </a:xfrm>
          <a:prstGeom prst="rect">
            <a:avLst/>
          </a:prstGeom>
          <a:noFill/>
          <a:ln>
            <a:noFill/>
          </a:ln>
        </p:spPr>
        <p:txBody>
          <a:bodyPr anchorCtr="0" anchor="t" bIns="91425" lIns="91425" rIns="91425" tIns="91425">
            <a:noAutofit/>
          </a:bodyPr>
          <a:lstStyle/>
          <a:p>
            <a:pPr indent="-311150" lvl="0" marL="457200" marR="0" rtl="0" algn="l">
              <a:lnSpc>
                <a:spcPct val="115000"/>
              </a:lnSpc>
              <a:spcBef>
                <a:spcPts val="0"/>
              </a:spcBef>
              <a:spcAft>
                <a:spcPts val="0"/>
              </a:spcAft>
              <a:buClr>
                <a:srgbClr val="000000"/>
              </a:buClr>
              <a:buFont typeface="Open Sans"/>
              <a:buChar char="●"/>
            </a:pPr>
            <a:r>
              <a:rPr lang="en-US">
                <a:solidFill>
                  <a:srgbClr val="222222"/>
                </a:solidFill>
                <a:highlight>
                  <a:srgbClr val="FFFFFF"/>
                </a:highlight>
              </a:rPr>
              <a:t>Always include scripts at the bottom of the page.</a:t>
            </a:r>
          </a:p>
          <a:p>
            <a:pPr indent="-304800" lvl="0" marL="457200" marR="0" rtl="0" algn="l">
              <a:lnSpc>
                <a:spcPct val="115000"/>
              </a:lnSpc>
              <a:spcBef>
                <a:spcPts val="600"/>
              </a:spcBef>
              <a:spcAft>
                <a:spcPts val="0"/>
              </a:spcAft>
              <a:buClr>
                <a:srgbClr val="000000"/>
              </a:buClr>
              <a:buSzPct val="100000"/>
              <a:buFont typeface="Open Sans"/>
              <a:buChar char="●"/>
            </a:pPr>
            <a:r>
              <a:rPr lang="en-US" sz="1300">
                <a:solidFill>
                  <a:srgbClr val="222222"/>
                </a:solidFill>
                <a:highlight>
                  <a:srgbClr val="FFFFFF"/>
                </a:highlight>
              </a:rPr>
              <a:t>Divided into units of functionality.</a:t>
            </a:r>
          </a:p>
          <a:p>
            <a:pPr indent="-304800" lvl="0" marL="457200" marR="0" rtl="0" algn="l">
              <a:lnSpc>
                <a:spcPct val="115000"/>
              </a:lnSpc>
              <a:spcBef>
                <a:spcPts val="600"/>
              </a:spcBef>
              <a:spcAft>
                <a:spcPts val="0"/>
              </a:spcAft>
              <a:buClr>
                <a:srgbClr val="000000"/>
              </a:buClr>
              <a:buSzPct val="100000"/>
              <a:buFont typeface="Open Sans"/>
              <a:buChar char="●"/>
            </a:pPr>
            <a:r>
              <a:rPr lang="en-US" sz="1300">
                <a:solidFill>
                  <a:srgbClr val="222222"/>
                </a:solidFill>
                <a:highlight>
                  <a:srgbClr val="FFFFFF"/>
                </a:highlight>
              </a:rPr>
              <a:t>Always use latest and stable version of jquery.</a:t>
            </a:r>
          </a:p>
          <a:p>
            <a:pPr indent="-304800" lvl="0" marL="457200" marR="0" rtl="0" algn="l">
              <a:lnSpc>
                <a:spcPct val="115000"/>
              </a:lnSpc>
              <a:spcBef>
                <a:spcPts val="600"/>
              </a:spcBef>
              <a:spcAft>
                <a:spcPts val="0"/>
              </a:spcAft>
              <a:buClr>
                <a:srgbClr val="000000"/>
              </a:buClr>
              <a:buSzPct val="100000"/>
              <a:buFont typeface="Open Sans"/>
              <a:buChar char="●"/>
            </a:pPr>
            <a:r>
              <a:rPr lang="en-US" sz="1300">
                <a:solidFill>
                  <a:srgbClr val="222222"/>
                </a:solidFill>
                <a:highlight>
                  <a:srgbClr val="FFFFFF"/>
                </a:highlight>
              </a:rPr>
              <a:t>Minified version of javascript in production and also minified other scripts.</a:t>
            </a:r>
          </a:p>
          <a:p>
            <a:pPr indent="-304800" lvl="0" marL="457200" marR="0" rtl="0" algn="l">
              <a:lnSpc>
                <a:spcPct val="115000"/>
              </a:lnSpc>
              <a:spcBef>
                <a:spcPts val="600"/>
              </a:spcBef>
              <a:spcAft>
                <a:spcPts val="0"/>
              </a:spcAft>
              <a:buClr>
                <a:srgbClr val="000000"/>
              </a:buClr>
              <a:buSzPct val="100000"/>
              <a:buFont typeface="Open Sans"/>
              <a:buChar char="●"/>
            </a:pPr>
            <a:r>
              <a:rPr lang="en-US" sz="1300">
                <a:solidFill>
                  <a:srgbClr val="222222"/>
                </a:solidFill>
                <a:highlight>
                  <a:srgbClr val="FFFFFF"/>
                </a:highlight>
              </a:rPr>
              <a:t>Use of For instead jquery each.</a:t>
            </a:r>
          </a:p>
          <a:p>
            <a:pPr indent="-304800" lvl="0" marL="457200" marR="0" rtl="0" algn="l">
              <a:lnSpc>
                <a:spcPct val="115000"/>
              </a:lnSpc>
              <a:spcBef>
                <a:spcPts val="600"/>
              </a:spcBef>
              <a:spcAft>
                <a:spcPts val="0"/>
              </a:spcAft>
              <a:buClr>
                <a:srgbClr val="000000"/>
              </a:buClr>
              <a:buSzPct val="100000"/>
              <a:buFont typeface="Open Sans"/>
              <a:buChar char="●"/>
            </a:pPr>
            <a:r>
              <a:rPr lang="en-US" sz="1300">
                <a:solidFill>
                  <a:srgbClr val="222222"/>
                </a:solidFill>
                <a:highlight>
                  <a:srgbClr val="FFFFFF"/>
                </a:highlight>
              </a:rPr>
              <a:t>Use IDs instead of class selector.</a:t>
            </a:r>
          </a:p>
          <a:p>
            <a:pPr indent="-304800" lvl="0" marL="457200" marR="0" rtl="0" algn="l">
              <a:lnSpc>
                <a:spcPct val="115000"/>
              </a:lnSpc>
              <a:spcBef>
                <a:spcPts val="600"/>
              </a:spcBef>
              <a:spcAft>
                <a:spcPts val="0"/>
              </a:spcAft>
              <a:buClr>
                <a:srgbClr val="222222"/>
              </a:buClr>
              <a:buSzPct val="100000"/>
              <a:buFont typeface="Open Sans"/>
              <a:buChar char="●"/>
            </a:pPr>
            <a:r>
              <a:rPr lang="en-US" sz="1300">
                <a:solidFill>
                  <a:srgbClr val="222222"/>
                </a:solidFill>
                <a:highlight>
                  <a:srgbClr val="FFFFFF"/>
                </a:highlight>
              </a:rPr>
              <a:t>Avoid Dom manipulation </a:t>
            </a:r>
            <a:br>
              <a:rPr lang="en-US" sz="1300">
                <a:solidFill>
                  <a:srgbClr val="222222"/>
                </a:solidFill>
                <a:highlight>
                  <a:srgbClr val="FFFFFF"/>
                </a:highlight>
              </a:rPr>
            </a:br>
            <a:r>
              <a:rPr lang="en-US" sz="1300">
                <a:solidFill>
                  <a:srgbClr val="222222"/>
                </a:solidFill>
                <a:highlight>
                  <a:srgbClr val="FFFFFF"/>
                </a:highlight>
              </a:rPr>
              <a:t>use html() instead of prepend(), append(), after()</a:t>
            </a:r>
          </a:p>
          <a:p>
            <a:pPr indent="-304800" lvl="0" marL="457200" marR="0" rtl="0" algn="l">
              <a:lnSpc>
                <a:spcPct val="115000"/>
              </a:lnSpc>
              <a:spcBef>
                <a:spcPts val="600"/>
              </a:spcBef>
              <a:spcAft>
                <a:spcPts val="0"/>
              </a:spcAft>
              <a:buClr>
                <a:srgbClr val="222222"/>
              </a:buClr>
              <a:buSzPct val="100000"/>
              <a:buFont typeface="Open Sans"/>
              <a:buChar char="●"/>
            </a:pPr>
            <a:r>
              <a:rPr lang="en-US" sz="1300">
                <a:solidFill>
                  <a:srgbClr val="222222"/>
                </a:solidFill>
                <a:highlight>
                  <a:srgbClr val="FFFFFF"/>
                </a:highlight>
              </a:rPr>
              <a:t>Make Use of HTML5 Data Attributes/jquery data()</a:t>
            </a:r>
          </a:p>
          <a:p>
            <a:pPr indent="-304800" lvl="0" marL="457200" marR="0" rtl="0" algn="l">
              <a:lnSpc>
                <a:spcPct val="115000"/>
              </a:lnSpc>
              <a:spcBef>
                <a:spcPts val="600"/>
              </a:spcBef>
              <a:spcAft>
                <a:spcPts val="0"/>
              </a:spcAft>
              <a:buClr>
                <a:srgbClr val="222222"/>
              </a:buClr>
              <a:buSzPct val="100000"/>
              <a:buFont typeface="Open Sans"/>
              <a:buChar char="●"/>
            </a:pPr>
            <a:r>
              <a:rPr lang="en-US" sz="1300">
                <a:solidFill>
                  <a:srgbClr val="222222"/>
                </a:solidFill>
                <a:highlight>
                  <a:srgbClr val="FFFFFF"/>
                </a:highlight>
              </a:rPr>
              <a:t>Line breaks and chainability</a:t>
            </a:r>
          </a:p>
          <a:p>
            <a:pPr indent="-304800" lvl="0" marL="457200" marR="0" rtl="0" algn="l">
              <a:lnSpc>
                <a:spcPct val="115000"/>
              </a:lnSpc>
              <a:spcBef>
                <a:spcPts val="600"/>
              </a:spcBef>
              <a:spcAft>
                <a:spcPts val="0"/>
              </a:spcAft>
              <a:buClr>
                <a:srgbClr val="000000"/>
              </a:buClr>
              <a:buFont typeface="Open Sans"/>
              <a:buNone/>
            </a:pPr>
            <a:r>
              <a:t/>
            </a:r>
            <a:endParaRPr b="1" i="0" sz="13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Arial"/>
              <a:buNone/>
            </a:pPr>
            <a:r>
              <a:t/>
            </a:r>
            <a:endParaRPr b="0" i="0" sz="13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Arial"/>
              <a:buNone/>
            </a:pPr>
            <a:r>
              <a:t/>
            </a:r>
            <a:endParaRPr b="0" i="0" sz="13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4" name="Shape 834"/>
        <p:cNvGrpSpPr/>
        <p:nvPr/>
      </p:nvGrpSpPr>
      <p:grpSpPr>
        <a:xfrm>
          <a:off x="0" y="0"/>
          <a:ext cx="0" cy="0"/>
          <a:chOff x="0" y="0"/>
          <a:chExt cx="0" cy="0"/>
        </a:xfrm>
      </p:grpSpPr>
      <p:sp>
        <p:nvSpPr>
          <p:cNvPr id="835" name="Shape 835"/>
          <p:cNvSpPr/>
          <p:nvPr/>
        </p:nvSpPr>
        <p:spPr>
          <a:xfrm>
            <a:off x="467543" y="1333719"/>
            <a:ext cx="7560839" cy="2665345"/>
          </a:xfrm>
          <a:prstGeom prst="rect">
            <a:avLst/>
          </a:prstGeom>
          <a:noFill/>
          <a:ln>
            <a:noFill/>
          </a:ln>
        </p:spPr>
        <p:txBody>
          <a:bodyPr anchorCtr="0" anchor="t" bIns="45700" lIns="91425" rIns="91425" tIns="45700">
            <a:noAutofit/>
          </a:bodyPr>
          <a:lstStyle/>
          <a:p>
            <a:pPr indent="0" lvl="0" marL="0" marR="0" rtl="0" algn="l">
              <a:lnSpc>
                <a:spcPct val="115000"/>
              </a:lnSpc>
              <a:spcBef>
                <a:spcPts val="0"/>
              </a:spcBef>
              <a:spcAft>
                <a:spcPts val="0"/>
              </a:spcAft>
              <a:buClr>
                <a:schemeClr val="dk1"/>
              </a:buClr>
              <a:buSzPct val="25000"/>
              <a:buFont typeface="Open Sans"/>
              <a:buNone/>
            </a:pPr>
            <a:r>
              <a:rPr b="1" i="0" lang="en-US" sz="1600" u="none" cap="none" strike="noStrike">
                <a:solidFill>
                  <a:srgbClr val="000000"/>
                </a:solidFill>
                <a:latin typeface="Open Sans"/>
                <a:ea typeface="Open Sans"/>
                <a:cs typeface="Open Sans"/>
                <a:sym typeface="Open Sans"/>
              </a:rPr>
              <a:t>Exercise : </a:t>
            </a:r>
          </a:p>
          <a:p>
            <a:pPr indent="0" lvl="0" marL="0" marR="0" rtl="0" algn="l">
              <a:lnSpc>
                <a:spcPct val="115000"/>
              </a:lnSpc>
              <a:spcBef>
                <a:spcPts val="600"/>
              </a:spcBef>
              <a:spcAft>
                <a:spcPts val="0"/>
              </a:spcAft>
              <a:buClr>
                <a:schemeClr val="dk1"/>
              </a:buClr>
              <a:buFont typeface="Arial"/>
              <a:buNone/>
            </a:pPr>
            <a:r>
              <a:t/>
            </a:r>
            <a:endParaRPr b="1" i="0" sz="16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chemeClr val="dk1"/>
              </a:buClr>
              <a:buSzPct val="25000"/>
              <a:buFont typeface="Open Sans"/>
              <a:buNone/>
            </a:pPr>
            <a:r>
              <a:rPr b="1" i="0" lang="en-US" sz="1600" u="none" cap="none" strike="noStrike">
                <a:solidFill>
                  <a:srgbClr val="000000"/>
                </a:solidFill>
                <a:latin typeface="Open Sans"/>
                <a:ea typeface="Open Sans"/>
                <a:cs typeface="Open Sans"/>
                <a:sym typeface="Open Sans"/>
              </a:rPr>
              <a:t>Create a simple button and one(or two?) paragraph with text “Hi”. Once the button is clicked, the paragraph text should change to “Hello”. If button is clicked once again, the paragraph text should again change to “Hi”. This process must repeat on subsequent clicks. </a:t>
            </a:r>
          </a:p>
          <a:p>
            <a:pPr indent="0" lvl="0" marL="0" marR="0" rtl="0" algn="l">
              <a:lnSpc>
                <a:spcPct val="115000"/>
              </a:lnSpc>
              <a:spcBef>
                <a:spcPts val="600"/>
              </a:spcBef>
              <a:spcAft>
                <a:spcPts val="0"/>
              </a:spcAft>
              <a:buClr>
                <a:schemeClr val="dk1"/>
              </a:buClr>
              <a:buFont typeface="Arial"/>
              <a:buNone/>
            </a:pPr>
            <a:r>
              <a:t/>
            </a:r>
            <a:endParaRPr b="1" i="0" sz="16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chemeClr val="dk1"/>
              </a:buClr>
              <a:buSzPct val="25000"/>
              <a:buFont typeface="Open Sans"/>
              <a:buNone/>
            </a:pPr>
            <a:r>
              <a:rPr b="1" i="0" lang="en-US" sz="1600" u="none" cap="none" strike="noStrike">
                <a:solidFill>
                  <a:srgbClr val="000000"/>
                </a:solidFill>
                <a:latin typeface="Open Sans"/>
                <a:ea typeface="Open Sans"/>
                <a:cs typeface="Open Sans"/>
                <a:sym typeface="Open Sans"/>
              </a:rPr>
              <a:t>Show text value of Textbox in a &lt;p&gt;&lt;/p&gt; tag when user press ENter key.</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0" name="Shape 840"/>
        <p:cNvGrpSpPr/>
        <p:nvPr/>
      </p:nvGrpSpPr>
      <p:grpSpPr>
        <a:xfrm>
          <a:off x="0" y="0"/>
          <a:ext cx="0" cy="0"/>
          <a:chOff x="0" y="0"/>
          <a:chExt cx="0" cy="0"/>
        </a:xfrm>
      </p:grpSpPr>
      <p:sp>
        <p:nvSpPr>
          <p:cNvPr id="841" name="Shape 841"/>
          <p:cNvSpPr txBox="1"/>
          <p:nvPr/>
        </p:nvSpPr>
        <p:spPr>
          <a:xfrm>
            <a:off x="462225" y="238125"/>
            <a:ext cx="8229600" cy="4209900"/>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Clr>
                <a:srgbClr val="000000"/>
              </a:buClr>
              <a:buSzPct val="25000"/>
              <a:buFont typeface="Open Sans"/>
              <a:buNone/>
            </a:pPr>
            <a:r>
              <a:rPr b="0" i="0" lang="en-US" sz="3000" u="none" cap="none" strike="noStrike">
                <a:solidFill>
                  <a:srgbClr val="000000"/>
                </a:solidFill>
                <a:latin typeface="Open Sans"/>
                <a:ea typeface="Open Sans"/>
                <a:cs typeface="Open Sans"/>
                <a:sym typeface="Open Sans"/>
              </a:rPr>
              <a:t> </a:t>
            </a:r>
          </a:p>
          <a:p>
            <a:pPr indent="0" lvl="0" marL="0" marR="0" rtl="0" algn="ctr">
              <a:lnSpc>
                <a:spcPct val="115000"/>
              </a:lnSpc>
              <a:spcBef>
                <a:spcPts val="600"/>
              </a:spcBef>
              <a:spcAft>
                <a:spcPts val="0"/>
              </a:spcAft>
              <a:buClr>
                <a:srgbClr val="741B47"/>
              </a:buClr>
              <a:buSzPct val="25000"/>
              <a:buFont typeface="Oswald"/>
              <a:buNone/>
            </a:pPr>
            <a:r>
              <a:rPr b="1" i="0" lang="en-US" sz="7200" u="none" cap="none" strike="noStrike">
                <a:solidFill>
                  <a:srgbClr val="741B47"/>
                </a:solidFill>
                <a:latin typeface="Oswald"/>
                <a:ea typeface="Oswald"/>
                <a:cs typeface="Oswald"/>
                <a:sym typeface="Oswald"/>
              </a:rPr>
              <a:t>Thank you!!</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 name="Shape 513"/>
        <p:cNvGrpSpPr/>
        <p:nvPr/>
      </p:nvGrpSpPr>
      <p:grpSpPr>
        <a:xfrm>
          <a:off x="0" y="0"/>
          <a:ext cx="0" cy="0"/>
          <a:chOff x="0" y="0"/>
          <a:chExt cx="0" cy="0"/>
        </a:xfrm>
      </p:grpSpPr>
      <p:sp>
        <p:nvSpPr>
          <p:cNvPr id="514" name="Shape 514"/>
          <p:cNvSpPr txBox="1"/>
          <p:nvPr>
            <p:ph type="title"/>
          </p:nvPr>
        </p:nvSpPr>
        <p:spPr>
          <a:xfrm>
            <a:off x="576877" y="238125"/>
            <a:ext cx="8143200" cy="428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ahoma"/>
              <a:buNone/>
            </a:pPr>
            <a:r>
              <a:rPr b="1" i="0" lang="en-US" sz="2100" u="none" cap="none" strike="noStrike">
                <a:solidFill>
                  <a:schemeClr val="dk1"/>
                </a:solidFill>
                <a:latin typeface="Tahoma"/>
                <a:ea typeface="Tahoma"/>
                <a:cs typeface="Tahoma"/>
                <a:sym typeface="Tahoma"/>
              </a:rPr>
              <a:t>Why use jQuery ?</a:t>
            </a:r>
          </a:p>
        </p:txBody>
      </p:sp>
      <p:sp>
        <p:nvSpPr>
          <p:cNvPr id="515" name="Shape 515"/>
          <p:cNvSpPr txBox="1"/>
          <p:nvPr/>
        </p:nvSpPr>
        <p:spPr>
          <a:xfrm>
            <a:off x="462225" y="847725"/>
            <a:ext cx="8229600" cy="3760198"/>
          </a:xfrm>
          <a:prstGeom prst="rect">
            <a:avLst/>
          </a:prstGeom>
          <a:noFill/>
          <a:ln>
            <a:noFill/>
          </a:ln>
        </p:spPr>
        <p:txBody>
          <a:bodyPr anchorCtr="0" anchor="ctr" bIns="91425" lIns="91425" rIns="91425" tIns="91425">
            <a:noAutofit/>
          </a:bodyPr>
          <a:lstStyle/>
          <a:p>
            <a:pPr indent="-289560" lvl="0" marL="365760" marR="0" rtl="0" algn="l">
              <a:lnSpc>
                <a:spcPct val="100000"/>
              </a:lnSpc>
              <a:spcBef>
                <a:spcPts val="0"/>
              </a:spcBef>
              <a:spcAft>
                <a:spcPts val="0"/>
              </a:spcAft>
              <a:buClr>
                <a:srgbClr val="3891A7"/>
              </a:buClr>
              <a:buSzPct val="100000"/>
              <a:buFont typeface="Calibri"/>
              <a:buChar char="●"/>
            </a:pPr>
            <a:r>
              <a:rPr lang="en-US" sz="2400">
                <a:latin typeface="Calibri"/>
                <a:ea typeface="Calibri"/>
                <a:cs typeface="Calibri"/>
                <a:sym typeface="Calibri"/>
              </a:rPr>
              <a:t>jQuery library is free.</a:t>
            </a:r>
          </a:p>
          <a:p>
            <a:pPr indent="-289560" lvl="0" marL="365760" marR="0" rtl="0" algn="l">
              <a:lnSpc>
                <a:spcPct val="100000"/>
              </a:lnSpc>
              <a:spcBef>
                <a:spcPts val="600"/>
              </a:spcBef>
              <a:spcAft>
                <a:spcPts val="0"/>
              </a:spcAft>
              <a:buClr>
                <a:srgbClr val="3891A7"/>
              </a:buClr>
              <a:buSzPct val="100000"/>
              <a:buFont typeface="Calibri"/>
              <a:buChar char="●"/>
            </a:pPr>
            <a:r>
              <a:rPr b="0" i="0" lang="en-US" sz="2400" u="none" cap="none" strike="noStrike">
                <a:solidFill>
                  <a:srgbClr val="000000"/>
                </a:solidFill>
                <a:latin typeface="Calibri"/>
                <a:ea typeface="Calibri"/>
                <a:cs typeface="Calibri"/>
                <a:sym typeface="Calibri"/>
              </a:rPr>
              <a:t>Performance: it reduces the wait time for server response.</a:t>
            </a:r>
          </a:p>
          <a:p>
            <a:pPr indent="-289560" lvl="0" marL="365760" marR="0" rtl="0" algn="l">
              <a:lnSpc>
                <a:spcPct val="100000"/>
              </a:lnSpc>
              <a:spcBef>
                <a:spcPts val="600"/>
              </a:spcBef>
              <a:spcAft>
                <a:spcPts val="0"/>
              </a:spcAft>
              <a:buClr>
                <a:srgbClr val="3891A7"/>
              </a:buClr>
              <a:buSzPct val="100000"/>
              <a:buFont typeface="Calibri"/>
              <a:buChar char="●"/>
            </a:pPr>
            <a:r>
              <a:rPr lang="en-US" sz="2400">
                <a:latin typeface="Calibri"/>
                <a:ea typeface="Calibri"/>
                <a:cs typeface="Calibri"/>
                <a:sym typeface="Calibri"/>
              </a:rPr>
              <a:t>it's based on plain old JavaScript, developers can learn jQuery fast.</a:t>
            </a:r>
          </a:p>
          <a:p>
            <a:pPr indent="-289560" lvl="0" marL="365760" marR="0" rtl="0" algn="l">
              <a:lnSpc>
                <a:spcPct val="100000"/>
              </a:lnSpc>
              <a:spcBef>
                <a:spcPts val="600"/>
              </a:spcBef>
              <a:spcAft>
                <a:spcPts val="0"/>
              </a:spcAft>
              <a:buClr>
                <a:srgbClr val="3891A7"/>
              </a:buClr>
              <a:buSzPct val="100000"/>
              <a:buFont typeface="Calibri"/>
              <a:buChar char="●"/>
            </a:pPr>
            <a:r>
              <a:rPr lang="en-US" sz="2400">
                <a:latin typeface="Calibri"/>
                <a:ea typeface="Calibri"/>
                <a:cs typeface="Calibri"/>
                <a:sym typeface="Calibri"/>
              </a:rPr>
              <a:t>jQuery is SEO friendly and CSS3 compliant.</a:t>
            </a:r>
          </a:p>
          <a:p>
            <a:pPr indent="-289560" lvl="0" marL="365760" marR="0" rtl="0" algn="l">
              <a:lnSpc>
                <a:spcPct val="100000"/>
              </a:lnSpc>
              <a:spcBef>
                <a:spcPts val="600"/>
              </a:spcBef>
              <a:spcAft>
                <a:spcPts val="0"/>
              </a:spcAft>
              <a:buClr>
                <a:srgbClr val="3891A7"/>
              </a:buClr>
              <a:buSzPct val="100000"/>
              <a:buFont typeface="Calibri"/>
              <a:buChar char="●"/>
            </a:pPr>
            <a:r>
              <a:rPr lang="en-US" sz="2400">
                <a:latin typeface="Calibri"/>
                <a:ea typeface="Calibri"/>
                <a:cs typeface="Calibri"/>
                <a:sym typeface="Calibri"/>
              </a:rPr>
              <a:t>Wide range of </a:t>
            </a:r>
            <a:r>
              <a:rPr b="0" i="0" lang="en-US" sz="2400" u="none" cap="none" strike="noStrike">
                <a:solidFill>
                  <a:srgbClr val="000000"/>
                </a:solidFill>
                <a:latin typeface="Calibri"/>
                <a:ea typeface="Calibri"/>
                <a:cs typeface="Calibri"/>
                <a:sym typeface="Calibri"/>
              </a:rPr>
              <a:t>Plugins</a:t>
            </a:r>
            <a:r>
              <a:rPr lang="en-US"/>
              <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nvSpPr>
        <p:spPr>
          <a:xfrm>
            <a:off x="462225" y="238125"/>
            <a:ext cx="8229600" cy="4687800"/>
          </a:xfrm>
          <a:prstGeom prst="rect">
            <a:avLst/>
          </a:prstGeom>
          <a:noFill/>
          <a:ln>
            <a:noFill/>
          </a:ln>
        </p:spPr>
        <p:txBody>
          <a:bodyPr anchorCtr="0" anchor="ctr" bIns="91425" lIns="91425" rIns="91425" tIns="91425">
            <a:noAutofit/>
          </a:bodyPr>
          <a:lstStyle/>
          <a:p>
            <a:pPr indent="0" lvl="0" marL="0" marR="0" rtl="0" algn="ctr">
              <a:lnSpc>
                <a:spcPct val="115000"/>
              </a:lnSpc>
              <a:spcBef>
                <a:spcPts val="0"/>
              </a:spcBef>
              <a:spcAft>
                <a:spcPts val="0"/>
              </a:spcAft>
              <a:buClr>
                <a:srgbClr val="000000"/>
              </a:buClr>
              <a:buSzPct val="25000"/>
              <a:buFont typeface="Ubuntu Condensed"/>
              <a:buNone/>
            </a:pPr>
            <a:r>
              <a:rPr b="0" i="0" lang="en-US" sz="3000" u="none" cap="none" strike="noStrike">
                <a:solidFill>
                  <a:srgbClr val="000000"/>
                </a:solidFill>
                <a:latin typeface="Ubuntu Condensed"/>
                <a:ea typeface="Ubuntu Condensed"/>
                <a:cs typeface="Ubuntu Condensed"/>
                <a:sym typeface="Ubuntu Condensed"/>
              </a:rPr>
              <a:t>How to use</a:t>
            </a:r>
            <a:r>
              <a:rPr b="0" i="0" lang="en-US" sz="3000" u="none" cap="none" strike="noStrike">
                <a:solidFill>
                  <a:srgbClr val="000000"/>
                </a:solidFill>
                <a:latin typeface="Open Sans"/>
                <a:ea typeface="Open Sans"/>
                <a:cs typeface="Open Sans"/>
                <a:sym typeface="Open Sans"/>
              </a:rPr>
              <a:t> </a:t>
            </a:r>
          </a:p>
          <a:p>
            <a:pPr indent="0" lvl="0" marL="0" marR="0" rtl="0" algn="ctr">
              <a:lnSpc>
                <a:spcPct val="115000"/>
              </a:lnSpc>
              <a:spcBef>
                <a:spcPts val="600"/>
              </a:spcBef>
              <a:spcAft>
                <a:spcPts val="0"/>
              </a:spcAft>
              <a:buClr>
                <a:srgbClr val="741B47"/>
              </a:buClr>
              <a:buSzPct val="25000"/>
              <a:buFont typeface="Oswald"/>
              <a:buNone/>
            </a:pPr>
            <a:r>
              <a:rPr b="1" i="0" lang="en-US" sz="7200" u="none" cap="none" strike="noStrike">
                <a:solidFill>
                  <a:srgbClr val="741B47"/>
                </a:solidFill>
                <a:latin typeface="Oswald"/>
                <a:ea typeface="Oswald"/>
                <a:cs typeface="Oswald"/>
                <a:sym typeface="Oswald"/>
              </a:rPr>
              <a:t>jQuery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6" name="Shape 526"/>
        <p:cNvGrpSpPr/>
        <p:nvPr/>
      </p:nvGrpSpPr>
      <p:grpSpPr>
        <a:xfrm>
          <a:off x="0" y="0"/>
          <a:ext cx="0" cy="0"/>
          <a:chOff x="0" y="0"/>
          <a:chExt cx="0" cy="0"/>
        </a:xfrm>
      </p:grpSpPr>
      <p:sp>
        <p:nvSpPr>
          <p:cNvPr id="527" name="Shape 527"/>
          <p:cNvSpPr txBox="1"/>
          <p:nvPr>
            <p:ph type="title"/>
          </p:nvPr>
        </p:nvSpPr>
        <p:spPr>
          <a:xfrm>
            <a:off x="576877" y="238125"/>
            <a:ext cx="8143200" cy="428700"/>
          </a:xfrm>
          <a:prstGeom prst="rect">
            <a:avLst/>
          </a:prstGeom>
        </p:spPr>
        <p:txBody>
          <a:bodyPr anchorCtr="0" anchor="t" bIns="91425" lIns="91425" rIns="91425" tIns="91425">
            <a:noAutofit/>
          </a:bodyPr>
          <a:lstStyle/>
          <a:p>
            <a:pPr lvl="0" rtl="0">
              <a:lnSpc>
                <a:spcPct val="115000"/>
              </a:lnSpc>
              <a:spcBef>
                <a:spcPts val="800"/>
              </a:spcBef>
              <a:spcAft>
                <a:spcPts val="800"/>
              </a:spcAft>
              <a:buClr>
                <a:schemeClr val="dk1"/>
              </a:buClr>
              <a:buSzPct val="47826"/>
              <a:buFont typeface="Arial"/>
              <a:buNone/>
            </a:pPr>
            <a:r>
              <a:rPr lang="en-US" sz="2250">
                <a:solidFill>
                  <a:schemeClr val="dk1"/>
                </a:solidFill>
                <a:highlight>
                  <a:srgbClr val="FFFFFF"/>
                </a:highlight>
                <a:latin typeface="Arial"/>
                <a:ea typeface="Arial"/>
                <a:cs typeface="Arial"/>
                <a:sym typeface="Arial"/>
              </a:rPr>
              <a:t>Adding jQuery to Your Web Pages</a:t>
            </a:r>
          </a:p>
          <a:p>
            <a:pPr lvl="0" rtl="0">
              <a:spcBef>
                <a:spcPts val="0"/>
              </a:spcBef>
              <a:buNone/>
            </a:pPr>
            <a:r>
              <a:t/>
            </a:r>
            <a:endParaRPr/>
          </a:p>
        </p:txBody>
      </p:sp>
      <p:sp>
        <p:nvSpPr>
          <p:cNvPr id="528" name="Shape 528"/>
          <p:cNvSpPr txBox="1"/>
          <p:nvPr>
            <p:ph idx="1" type="body"/>
          </p:nvPr>
        </p:nvSpPr>
        <p:spPr>
          <a:xfrm>
            <a:off x="476075" y="1143000"/>
            <a:ext cx="8457900" cy="3545700"/>
          </a:xfrm>
          <a:prstGeom prst="rect">
            <a:avLst/>
          </a:prstGeom>
        </p:spPr>
        <p:txBody>
          <a:bodyPr anchorCtr="0" anchor="ctr" bIns="91425" lIns="91425" rIns="91425" tIns="91425">
            <a:noAutofit/>
          </a:bodyPr>
          <a:lstStyle/>
          <a:p>
            <a:pPr indent="-381000" lvl="0" marL="457200" rtl="0">
              <a:lnSpc>
                <a:spcPct val="115000"/>
              </a:lnSpc>
              <a:spcBef>
                <a:spcPts val="0"/>
              </a:spcBef>
              <a:buClr>
                <a:schemeClr val="dk1"/>
              </a:buClr>
              <a:buSzPct val="100000"/>
              <a:buFont typeface="Arial"/>
              <a:buChar char="●"/>
            </a:pPr>
            <a:r>
              <a:rPr lang="en-US" sz="2400">
                <a:solidFill>
                  <a:schemeClr val="dk1"/>
                </a:solidFill>
                <a:highlight>
                  <a:srgbClr val="FFFFFF"/>
                </a:highlight>
                <a:latin typeface="Verdana"/>
                <a:ea typeface="Verdana"/>
                <a:cs typeface="Verdana"/>
                <a:sym typeface="Verdana"/>
              </a:rPr>
              <a:t>Download the jQuery library from </a:t>
            </a:r>
            <a:r>
              <a:rPr lang="en-US" sz="2400" u="sng">
                <a:solidFill>
                  <a:srgbClr val="4CAF50"/>
                </a:solidFill>
                <a:highlight>
                  <a:srgbClr val="FFFFFF"/>
                </a:highlight>
                <a:latin typeface="Verdana"/>
                <a:ea typeface="Verdana"/>
                <a:cs typeface="Verdana"/>
                <a:sym typeface="Verdana"/>
                <a:hlinkClick r:id="rId3"/>
              </a:rPr>
              <a:t>jQuery.com</a:t>
            </a:r>
            <a:r>
              <a:rPr lang="en-US" sz="2400">
                <a:solidFill>
                  <a:schemeClr val="dk1"/>
                </a:solidFill>
                <a:highlight>
                  <a:srgbClr val="FFFFFF"/>
                </a:highlight>
                <a:latin typeface="Verdana"/>
                <a:ea typeface="Verdana"/>
                <a:cs typeface="Verdana"/>
                <a:sym typeface="Verdana"/>
              </a:rPr>
              <a:t>.</a:t>
            </a:r>
          </a:p>
          <a:p>
            <a:pPr lvl="0" rtl="0">
              <a:lnSpc>
                <a:spcPct val="115000"/>
              </a:lnSpc>
              <a:spcBef>
                <a:spcPts val="0"/>
              </a:spcBef>
              <a:buNone/>
            </a:pPr>
            <a:r>
              <a:rPr lang="en-US" sz="2400">
                <a:solidFill>
                  <a:srgbClr val="0000CD"/>
                </a:solidFill>
                <a:highlight>
                  <a:srgbClr val="FFFFFF"/>
                </a:highlight>
                <a:latin typeface="Consolas"/>
                <a:ea typeface="Consolas"/>
                <a:cs typeface="Consolas"/>
                <a:sym typeface="Consolas"/>
              </a:rPr>
              <a:t>eg:&lt;</a:t>
            </a:r>
            <a:r>
              <a:rPr lang="en-US" sz="2400">
                <a:solidFill>
                  <a:srgbClr val="A52A2A"/>
                </a:solidFill>
                <a:highlight>
                  <a:srgbClr val="FFFFFF"/>
                </a:highlight>
                <a:latin typeface="Consolas"/>
                <a:ea typeface="Consolas"/>
                <a:cs typeface="Consolas"/>
                <a:sym typeface="Consolas"/>
              </a:rPr>
              <a:t>script</a:t>
            </a:r>
            <a:r>
              <a:rPr lang="en-US" sz="2400">
                <a:solidFill>
                  <a:srgbClr val="FF0000"/>
                </a:solidFill>
                <a:highlight>
                  <a:srgbClr val="FFFFFF"/>
                </a:highlight>
                <a:latin typeface="Consolas"/>
                <a:ea typeface="Consolas"/>
                <a:cs typeface="Consolas"/>
                <a:sym typeface="Consolas"/>
              </a:rPr>
              <a:t> src</a:t>
            </a:r>
            <a:r>
              <a:rPr lang="en-US" sz="2400">
                <a:solidFill>
                  <a:srgbClr val="0000CD"/>
                </a:solidFill>
                <a:highlight>
                  <a:srgbClr val="FFFFFF"/>
                </a:highlight>
                <a:latin typeface="Consolas"/>
                <a:ea typeface="Consolas"/>
                <a:cs typeface="Consolas"/>
                <a:sym typeface="Consolas"/>
              </a:rPr>
              <a:t>="jquery-3.2.1.min.js"&gt;&lt;</a:t>
            </a:r>
            <a:r>
              <a:rPr lang="en-US" sz="2400">
                <a:solidFill>
                  <a:srgbClr val="A52A2A"/>
                </a:solidFill>
                <a:highlight>
                  <a:srgbClr val="FFFFFF"/>
                </a:highlight>
                <a:latin typeface="Consolas"/>
                <a:ea typeface="Consolas"/>
                <a:cs typeface="Consolas"/>
                <a:sym typeface="Consolas"/>
              </a:rPr>
              <a:t>/script</a:t>
            </a:r>
            <a:r>
              <a:rPr lang="en-US" sz="2400">
                <a:solidFill>
                  <a:srgbClr val="0000CD"/>
                </a:solidFill>
                <a:highlight>
                  <a:srgbClr val="FFFFFF"/>
                </a:highlight>
                <a:latin typeface="Consolas"/>
                <a:ea typeface="Consolas"/>
                <a:cs typeface="Consolas"/>
                <a:sym typeface="Consolas"/>
              </a:rPr>
              <a:t>&gt;</a:t>
            </a:r>
          </a:p>
          <a:p>
            <a:pPr lvl="0" rtl="0">
              <a:lnSpc>
                <a:spcPct val="115000"/>
              </a:lnSpc>
              <a:spcBef>
                <a:spcPts val="0"/>
              </a:spcBef>
              <a:buNone/>
            </a:pPr>
            <a:r>
              <a:t/>
            </a:r>
            <a:endParaRPr sz="2400">
              <a:solidFill>
                <a:schemeClr val="dk1"/>
              </a:solidFill>
              <a:highlight>
                <a:srgbClr val="FFFFFF"/>
              </a:highlight>
              <a:latin typeface="Verdana"/>
              <a:ea typeface="Verdana"/>
              <a:cs typeface="Verdana"/>
              <a:sym typeface="Verdana"/>
            </a:endParaRPr>
          </a:p>
          <a:p>
            <a:pPr indent="-381000" lvl="0" marL="457200" rtl="0">
              <a:lnSpc>
                <a:spcPct val="115000"/>
              </a:lnSpc>
              <a:spcBef>
                <a:spcPts val="0"/>
              </a:spcBef>
              <a:buClr>
                <a:schemeClr val="dk1"/>
              </a:buClr>
              <a:buSzPct val="100000"/>
              <a:buFont typeface="Arial"/>
              <a:buChar char="●"/>
            </a:pPr>
            <a:r>
              <a:rPr lang="en-US" sz="2400">
                <a:solidFill>
                  <a:schemeClr val="dk1"/>
                </a:solidFill>
                <a:highlight>
                  <a:srgbClr val="FFFFFF"/>
                </a:highlight>
                <a:latin typeface="Verdana"/>
                <a:ea typeface="Verdana"/>
                <a:cs typeface="Verdana"/>
                <a:sym typeface="Verdana"/>
              </a:rPr>
              <a:t>Include jQuery from a CDN, like Google, Microsoft</a:t>
            </a:r>
          </a:p>
          <a:p>
            <a:pPr indent="0" lvl="0" marL="266700" marR="266700" rtl="0">
              <a:lnSpc>
                <a:spcPct val="115000"/>
              </a:lnSpc>
              <a:spcBef>
                <a:spcPts val="1500"/>
              </a:spcBef>
              <a:spcAft>
                <a:spcPts val="1500"/>
              </a:spcAft>
              <a:buNone/>
            </a:pPr>
            <a:r>
              <a:rPr lang="en-US" sz="2400">
                <a:solidFill>
                  <a:srgbClr val="0000CD"/>
                </a:solidFill>
                <a:highlight>
                  <a:srgbClr val="FFFFFF"/>
                </a:highlight>
                <a:latin typeface="Consolas"/>
                <a:ea typeface="Consolas"/>
                <a:cs typeface="Consolas"/>
                <a:sym typeface="Consolas"/>
              </a:rPr>
              <a:t>&lt;</a:t>
            </a:r>
            <a:r>
              <a:rPr lang="en-US" sz="2400">
                <a:solidFill>
                  <a:srgbClr val="A52A2A"/>
                </a:solidFill>
                <a:highlight>
                  <a:srgbClr val="FFFFFF"/>
                </a:highlight>
                <a:latin typeface="Consolas"/>
                <a:ea typeface="Consolas"/>
                <a:cs typeface="Consolas"/>
                <a:sym typeface="Consolas"/>
              </a:rPr>
              <a:t>head</a:t>
            </a:r>
            <a:r>
              <a:rPr lang="en-US" sz="2400">
                <a:solidFill>
                  <a:srgbClr val="0000CD"/>
                </a:solidFill>
                <a:highlight>
                  <a:srgbClr val="FFFFFF"/>
                </a:highlight>
                <a:latin typeface="Consolas"/>
                <a:ea typeface="Consolas"/>
                <a:cs typeface="Consolas"/>
                <a:sym typeface="Consolas"/>
              </a:rPr>
              <a:t>&gt;&lt;</a:t>
            </a:r>
            <a:r>
              <a:rPr lang="en-US" sz="2400">
                <a:solidFill>
                  <a:srgbClr val="A52A2A"/>
                </a:solidFill>
                <a:highlight>
                  <a:srgbClr val="FFFFFF"/>
                </a:highlight>
                <a:latin typeface="Consolas"/>
                <a:ea typeface="Consolas"/>
                <a:cs typeface="Consolas"/>
                <a:sym typeface="Consolas"/>
              </a:rPr>
              <a:t>script </a:t>
            </a:r>
            <a:r>
              <a:rPr lang="en-US" sz="2400">
                <a:solidFill>
                  <a:srgbClr val="FF0000"/>
                </a:solidFill>
                <a:highlight>
                  <a:srgbClr val="FFFFFF"/>
                </a:highlight>
                <a:latin typeface="Consolas"/>
                <a:ea typeface="Consolas"/>
                <a:cs typeface="Consolas"/>
                <a:sym typeface="Consolas"/>
              </a:rPr>
              <a:t>src</a:t>
            </a:r>
            <a:r>
              <a:rPr lang="en-US" sz="2400">
                <a:solidFill>
                  <a:srgbClr val="0000CD"/>
                </a:solidFill>
                <a:highlight>
                  <a:srgbClr val="FFFFFF"/>
                </a:highlight>
                <a:latin typeface="Consolas"/>
                <a:ea typeface="Consolas"/>
                <a:cs typeface="Consolas"/>
                <a:sym typeface="Consolas"/>
              </a:rPr>
              <a:t>="https://ajax.googleapis.com/ajax/libs/jquery/3.2.1/jquery.min.js"&gt;&lt;</a:t>
            </a:r>
            <a:r>
              <a:rPr lang="en-US" sz="2400">
                <a:solidFill>
                  <a:srgbClr val="A52A2A"/>
                </a:solidFill>
                <a:highlight>
                  <a:srgbClr val="FFFFFF"/>
                </a:highlight>
                <a:latin typeface="Consolas"/>
                <a:ea typeface="Consolas"/>
                <a:cs typeface="Consolas"/>
                <a:sym typeface="Consolas"/>
              </a:rPr>
              <a:t>/script</a:t>
            </a:r>
            <a:r>
              <a:rPr lang="en-US" sz="2400">
                <a:solidFill>
                  <a:srgbClr val="0000CD"/>
                </a:solidFill>
                <a:highlight>
                  <a:srgbClr val="FFFFFF"/>
                </a:highlight>
                <a:latin typeface="Consolas"/>
                <a:ea typeface="Consolas"/>
                <a:cs typeface="Consolas"/>
                <a:sym typeface="Consolas"/>
              </a:rPr>
              <a:t>&gt;&lt;</a:t>
            </a:r>
            <a:r>
              <a:rPr lang="en-US" sz="2400">
                <a:solidFill>
                  <a:srgbClr val="A52A2A"/>
                </a:solidFill>
                <a:highlight>
                  <a:srgbClr val="FFFFFF"/>
                </a:highlight>
                <a:latin typeface="Consolas"/>
                <a:ea typeface="Consolas"/>
                <a:cs typeface="Consolas"/>
                <a:sym typeface="Consolas"/>
              </a:rPr>
              <a:t>/head</a:t>
            </a:r>
            <a:r>
              <a:rPr lang="en-US" sz="2400">
                <a:solidFill>
                  <a:srgbClr val="0000CD"/>
                </a:solidFill>
                <a:highlight>
                  <a:srgbClr val="FFFFFF"/>
                </a:highlight>
                <a:latin typeface="Consolas"/>
                <a:ea typeface="Consolas"/>
                <a:cs typeface="Consolas"/>
                <a:sym typeface="Consolas"/>
              </a:rPr>
              <a:t>&gt;</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txBox="1"/>
          <p:nvPr>
            <p:ph type="title"/>
          </p:nvPr>
        </p:nvSpPr>
        <p:spPr>
          <a:xfrm>
            <a:off x="576877" y="238125"/>
            <a:ext cx="8143200" cy="428700"/>
          </a:xfrm>
          <a:prstGeom prst="rect">
            <a:avLst/>
          </a:prstGeom>
        </p:spPr>
        <p:txBody>
          <a:bodyPr anchorCtr="0" anchor="t" bIns="91425" lIns="91425" rIns="91425" tIns="91425">
            <a:noAutofit/>
          </a:bodyPr>
          <a:lstStyle/>
          <a:p>
            <a:pPr lvl="0" rtl="0">
              <a:spcBef>
                <a:spcPts val="0"/>
              </a:spcBef>
              <a:buClr>
                <a:srgbClr val="000000"/>
              </a:buClr>
              <a:buSzPct val="52380"/>
              <a:buFont typeface="Arial"/>
              <a:buNone/>
            </a:pPr>
            <a:r>
              <a:rPr lang="en-US"/>
              <a:t>jQuery Syntax</a:t>
            </a:r>
          </a:p>
        </p:txBody>
      </p:sp>
      <p:sp>
        <p:nvSpPr>
          <p:cNvPr id="535" name="Shape 535"/>
          <p:cNvSpPr txBox="1"/>
          <p:nvPr>
            <p:ph idx="1" type="body"/>
          </p:nvPr>
        </p:nvSpPr>
        <p:spPr>
          <a:xfrm>
            <a:off x="163275" y="1049700"/>
            <a:ext cx="8724000" cy="3603900"/>
          </a:xfrm>
          <a:prstGeom prst="rect">
            <a:avLst/>
          </a:prstGeom>
        </p:spPr>
        <p:txBody>
          <a:bodyPr anchorCtr="0" anchor="ctr" bIns="91425" lIns="91425" rIns="91425" tIns="91425">
            <a:noAutofit/>
          </a:bodyPr>
          <a:lstStyle/>
          <a:p>
            <a:pPr lvl="0" rtl="0">
              <a:spcBef>
                <a:spcPts val="0"/>
              </a:spcBef>
              <a:buNone/>
            </a:pPr>
            <a:r>
              <a:rPr lang="en-US" sz="2400">
                <a:solidFill>
                  <a:schemeClr val="dk1"/>
                </a:solidFill>
                <a:highlight>
                  <a:srgbClr val="FFFFFF"/>
                </a:highlight>
                <a:latin typeface="Verdana"/>
                <a:ea typeface="Verdana"/>
                <a:cs typeface="Verdana"/>
                <a:sym typeface="Verdana"/>
              </a:rPr>
              <a:t>Selecting the HTML elements and performing some action on it.</a:t>
            </a:r>
          </a:p>
          <a:p>
            <a:pPr lvl="0" rtl="0">
              <a:spcBef>
                <a:spcPts val="0"/>
              </a:spcBef>
              <a:buNone/>
            </a:pPr>
            <a:r>
              <a:t/>
            </a:r>
            <a:endParaRPr sz="2400">
              <a:solidFill>
                <a:schemeClr val="dk1"/>
              </a:solidFill>
              <a:highlight>
                <a:srgbClr val="FFFFFF"/>
              </a:highlight>
              <a:latin typeface="Verdana"/>
              <a:ea typeface="Verdana"/>
              <a:cs typeface="Verdana"/>
              <a:sym typeface="Verdana"/>
            </a:endParaRPr>
          </a:p>
          <a:p>
            <a:pPr lvl="0" rtl="0">
              <a:spcBef>
                <a:spcPts val="0"/>
              </a:spcBef>
              <a:buClr>
                <a:schemeClr val="dk1"/>
              </a:buClr>
              <a:buSzPct val="45833"/>
              <a:buFont typeface="Arial"/>
              <a:buNone/>
            </a:pPr>
            <a:r>
              <a:rPr lang="en-US" sz="2400">
                <a:solidFill>
                  <a:schemeClr val="dk1"/>
                </a:solidFill>
                <a:highlight>
                  <a:srgbClr val="FFFFFF"/>
                </a:highlight>
                <a:latin typeface="Verdana"/>
                <a:ea typeface="Verdana"/>
                <a:cs typeface="Verdana"/>
                <a:sym typeface="Verdana"/>
              </a:rPr>
              <a:t>Basic syntax is: </a:t>
            </a:r>
            <a:r>
              <a:rPr b="1" lang="en-US" sz="2400">
                <a:solidFill>
                  <a:schemeClr val="dk1"/>
                </a:solidFill>
                <a:highlight>
                  <a:srgbClr val="FFFFFF"/>
                </a:highlight>
                <a:latin typeface="Verdana"/>
                <a:ea typeface="Verdana"/>
                <a:cs typeface="Verdana"/>
                <a:sym typeface="Verdana"/>
              </a:rPr>
              <a:t>$(</a:t>
            </a:r>
            <a:r>
              <a:rPr b="1" i="1" lang="en-US" sz="2400">
                <a:solidFill>
                  <a:schemeClr val="dk1"/>
                </a:solidFill>
                <a:highlight>
                  <a:srgbClr val="FFFFFF"/>
                </a:highlight>
                <a:latin typeface="Verdana"/>
                <a:ea typeface="Verdana"/>
                <a:cs typeface="Verdana"/>
                <a:sym typeface="Verdana"/>
              </a:rPr>
              <a:t>selector</a:t>
            </a:r>
            <a:r>
              <a:rPr b="1" lang="en-US" sz="2400">
                <a:solidFill>
                  <a:schemeClr val="dk1"/>
                </a:solidFill>
                <a:highlight>
                  <a:srgbClr val="FFFFFF"/>
                </a:highlight>
                <a:latin typeface="Verdana"/>
                <a:ea typeface="Verdana"/>
                <a:cs typeface="Verdana"/>
                <a:sym typeface="Verdana"/>
              </a:rPr>
              <a:t>).</a:t>
            </a:r>
            <a:r>
              <a:rPr b="1" i="1" lang="en-US" sz="2400">
                <a:solidFill>
                  <a:schemeClr val="dk1"/>
                </a:solidFill>
                <a:highlight>
                  <a:srgbClr val="FFFFFF"/>
                </a:highlight>
                <a:latin typeface="Verdana"/>
                <a:ea typeface="Verdana"/>
                <a:cs typeface="Verdana"/>
                <a:sym typeface="Verdana"/>
              </a:rPr>
              <a:t>action</a:t>
            </a:r>
            <a:r>
              <a:rPr b="1" lang="en-US" sz="2400">
                <a:solidFill>
                  <a:schemeClr val="dk1"/>
                </a:solidFill>
                <a:highlight>
                  <a:srgbClr val="FFFFFF"/>
                </a:highlight>
                <a:latin typeface="Verdana"/>
                <a:ea typeface="Verdana"/>
                <a:cs typeface="Verdana"/>
                <a:sym typeface="Verdana"/>
              </a:rPr>
              <a:t>()</a:t>
            </a:r>
          </a:p>
          <a:p>
            <a:pPr indent="-381000" lvl="0" marL="457200" rtl="0">
              <a:lnSpc>
                <a:spcPct val="115000"/>
              </a:lnSpc>
              <a:spcBef>
                <a:spcPts val="0"/>
              </a:spcBef>
              <a:buClr>
                <a:schemeClr val="dk1"/>
              </a:buClr>
              <a:buSzPct val="100000"/>
              <a:buFont typeface="Arial"/>
              <a:buChar char="●"/>
            </a:pPr>
            <a:r>
              <a:rPr lang="en-US" sz="2400">
                <a:solidFill>
                  <a:schemeClr val="dk1"/>
                </a:solidFill>
                <a:highlight>
                  <a:srgbClr val="FFFFFF"/>
                </a:highlight>
                <a:latin typeface="Verdana"/>
                <a:ea typeface="Verdana"/>
                <a:cs typeface="Verdana"/>
                <a:sym typeface="Verdana"/>
              </a:rPr>
              <a:t>A $ sign to define/access jQuery</a:t>
            </a:r>
          </a:p>
          <a:p>
            <a:pPr indent="-381000" lvl="0" marL="457200" rtl="0">
              <a:lnSpc>
                <a:spcPct val="115000"/>
              </a:lnSpc>
              <a:spcBef>
                <a:spcPts val="0"/>
              </a:spcBef>
              <a:buClr>
                <a:schemeClr val="dk1"/>
              </a:buClr>
              <a:buSzPct val="100000"/>
              <a:buFont typeface="Arial"/>
              <a:buChar char="●"/>
            </a:pPr>
            <a:r>
              <a:rPr lang="en-US" sz="2400">
                <a:solidFill>
                  <a:schemeClr val="dk1"/>
                </a:solidFill>
                <a:highlight>
                  <a:srgbClr val="FFFFFF"/>
                </a:highlight>
                <a:latin typeface="Verdana"/>
                <a:ea typeface="Verdana"/>
                <a:cs typeface="Verdana"/>
                <a:sym typeface="Verdana"/>
              </a:rPr>
              <a:t>A (</a:t>
            </a:r>
            <a:r>
              <a:rPr i="1" lang="en-US" sz="2400">
                <a:solidFill>
                  <a:schemeClr val="dk1"/>
                </a:solidFill>
                <a:highlight>
                  <a:srgbClr val="FFFFFF"/>
                </a:highlight>
                <a:latin typeface="Verdana"/>
                <a:ea typeface="Verdana"/>
                <a:cs typeface="Verdana"/>
                <a:sym typeface="Verdana"/>
              </a:rPr>
              <a:t>selector</a:t>
            </a:r>
            <a:r>
              <a:rPr lang="en-US" sz="2400">
                <a:solidFill>
                  <a:schemeClr val="dk1"/>
                </a:solidFill>
                <a:highlight>
                  <a:srgbClr val="FFFFFF"/>
                </a:highlight>
                <a:latin typeface="Verdana"/>
                <a:ea typeface="Verdana"/>
                <a:cs typeface="Verdana"/>
                <a:sym typeface="Verdana"/>
              </a:rPr>
              <a:t>) to "query (or find)" HTML elements</a:t>
            </a:r>
          </a:p>
          <a:p>
            <a:pPr indent="-381000" lvl="0" marL="457200" rtl="0">
              <a:lnSpc>
                <a:spcPct val="115000"/>
              </a:lnSpc>
              <a:spcBef>
                <a:spcPts val="0"/>
              </a:spcBef>
              <a:buClr>
                <a:schemeClr val="dk1"/>
              </a:buClr>
              <a:buSzPct val="100000"/>
              <a:buFont typeface="Arial"/>
              <a:buChar char="●"/>
            </a:pPr>
            <a:r>
              <a:rPr lang="en-US" sz="2400">
                <a:solidFill>
                  <a:schemeClr val="dk1"/>
                </a:solidFill>
                <a:highlight>
                  <a:srgbClr val="FFFFFF"/>
                </a:highlight>
                <a:latin typeface="Verdana"/>
                <a:ea typeface="Verdana"/>
                <a:cs typeface="Verdana"/>
                <a:sym typeface="Verdana"/>
              </a:rPr>
              <a:t>A jQuery </a:t>
            </a:r>
            <a:r>
              <a:rPr i="1" lang="en-US" sz="2400">
                <a:solidFill>
                  <a:schemeClr val="dk1"/>
                </a:solidFill>
                <a:highlight>
                  <a:srgbClr val="FFFFFF"/>
                </a:highlight>
                <a:latin typeface="Verdana"/>
                <a:ea typeface="Verdana"/>
                <a:cs typeface="Verdana"/>
                <a:sym typeface="Verdana"/>
              </a:rPr>
              <a:t>action</a:t>
            </a:r>
            <a:r>
              <a:rPr lang="en-US" sz="2400">
                <a:solidFill>
                  <a:schemeClr val="dk1"/>
                </a:solidFill>
                <a:highlight>
                  <a:srgbClr val="FFFFFF"/>
                </a:highlight>
                <a:latin typeface="Verdana"/>
                <a:ea typeface="Verdana"/>
                <a:cs typeface="Verdana"/>
                <a:sym typeface="Verdana"/>
              </a:rPr>
              <a:t>() to be performed on the element(s)</a:t>
            </a:r>
          </a:p>
          <a:p>
            <a:pPr lvl="0" rtl="0">
              <a:lnSpc>
                <a:spcPct val="115000"/>
              </a:lnSpc>
              <a:spcBef>
                <a:spcPts val="0"/>
              </a:spcBef>
              <a:buNone/>
            </a:pPr>
            <a:r>
              <a:rPr lang="en-US" sz="2400">
                <a:solidFill>
                  <a:schemeClr val="dk1"/>
                </a:solidFill>
                <a:highlight>
                  <a:srgbClr val="FFFFFF"/>
                </a:highlight>
                <a:latin typeface="Verdana"/>
                <a:ea typeface="Verdana"/>
                <a:cs typeface="Verdana"/>
                <a:sym typeface="Verdana"/>
              </a:rPr>
              <a:t>eg:$("#test").hide() - hides the element with id="test".</a:t>
            </a: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