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Layout+xml" PartName="/ppt/slideLayouts/slideLayout.xml"/>
  <Override ContentType="application/vnd.openxmlformats-officedocument.presentationml.slideMaster+xml" PartName="/ppt/slideMasters/slideMaster2.xml"/>
  <Override ContentType="application/vnd.openxmlformats-officedocument.presentationml.slideMaster+xml" PartName="/ppt/slideMasters/slideMaster.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0" r:id="rId3"/>
    <p:sldMasterId id="2147483651" r:id="rId4"/>
    <p:sldMasterId id="214748365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notesMaster" Target="notesMasters/notesMaster.xml"/><Relationship Id="rId29" Type="http://schemas.openxmlformats.org/officeDocument/2006/relationships/slide" Target="slides/slide22.xml"/><Relationship Id="rId7" Type="http://schemas.openxmlformats.org/officeDocument/2006/relationships/slide" Target="slides/slide.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 name="Shape 2"/>
        <p:cNvGrpSpPr/>
        <p:nvPr/>
      </p:nvGrpSpPr>
      <p:grpSpPr>
        <a:xfrm>
          <a:off x="0" y="0"/>
          <a:ext cx="0" cy="0"/>
          <a:chOff x="0" y="0"/>
          <a:chExt cx="0" cy="0"/>
        </a:xfrm>
      </p:grpSpPr>
      <p:sp>
        <p:nvSpPr>
          <p:cNvPr id="3" name="Shape 3"/>
          <p:cNvSpPr txBox="1"/>
          <p:nvPr>
            <p:ph idx="10" type="dt"/>
          </p:nvPr>
        </p:nvSpPr>
        <p:spPr>
          <a:xfrm>
            <a:off x="4278312" y="0"/>
            <a:ext cx="3252787" cy="506412"/>
          </a:xfrm>
          <a:prstGeom prst="rect">
            <a:avLst/>
          </a:prstGeom>
          <a:noFill/>
          <a:ln>
            <a:noFill/>
          </a:ln>
        </p:spPr>
        <p:txBody>
          <a:bodyPr anchorCtr="0" anchor="t" bIns="91425" lIns="91425" rIns="91425" tIns="91425"/>
          <a:lstStyle>
            <a:lvl1pPr indent="0" lvl="0" marL="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1pPr>
            <a:lvl2pPr indent="-285750" lvl="1" marL="74295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2pPr>
            <a:lvl3pPr indent="-228600" lvl="2" marL="11430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3pPr>
            <a:lvl4pPr indent="-228600" lvl="3" marL="16002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4pPr>
            <a:lvl5pPr indent="-228600" lvl="4" marL="20574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5pPr>
            <a:lvl6pPr indent="-228600" lvl="5" marL="25146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6pPr>
            <a:lvl7pPr indent="-228600" lvl="6" marL="34290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7pPr>
            <a:lvl8pPr indent="-228600" lvl="7" marL="48006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8pPr>
            <a:lvl9pPr indent="-228600" lvl="8" marL="66294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9pPr>
          </a:lstStyle>
          <a:p/>
        </p:txBody>
      </p:sp>
      <p:sp>
        <p:nvSpPr>
          <p:cNvPr id="4" name="Shape 4"/>
          <p:cNvSpPr txBox="1"/>
          <p:nvPr>
            <p:ph idx="12" type="sldNum"/>
          </p:nvPr>
        </p:nvSpPr>
        <p:spPr>
          <a:xfrm>
            <a:off x="4278312" y="10155236"/>
            <a:ext cx="3252787" cy="506412"/>
          </a:xfrm>
          <a:prstGeom prst="rect">
            <a:avLst/>
          </a:prstGeom>
          <a:noFill/>
          <a:ln>
            <a:noFill/>
          </a:ln>
        </p:spPr>
        <p:txBody>
          <a:bodyPr anchorCtr="0" anchor="b" bIns="0" lIns="0" rIns="0" tIns="0">
            <a:noAutofit/>
          </a:bodyPr>
          <a:lstStyle/>
          <a:p>
            <a:pPr indent="0" lvl="0" marL="0" marR="0" rtl="0" algn="l">
              <a:lnSpc>
                <a:spcPct val="93000"/>
              </a:lnSpc>
              <a:spcBef>
                <a:spcPts val="0"/>
              </a:spcBef>
              <a:spcAft>
                <a:spcPts val="0"/>
              </a:spcAft>
              <a:buSzPct val="25000"/>
              <a:buNone/>
            </a:pPr>
            <a:fld id="{00000000-1234-1234-1234-123412341234}" type="slidenum">
              <a:rPr b="0" i="0" lang="en-US" sz="1800" u="none" cap="none" strike="noStrike">
                <a:solidFill>
                  <a:srgbClr val="000000"/>
                </a:solidFill>
                <a:latin typeface="Arial"/>
                <a:ea typeface="Arial"/>
                <a:cs typeface="Arial"/>
                <a:sym typeface="Arial"/>
              </a:rPr>
              <a:t>‹#›</a:t>
            </a:fld>
          </a:p>
        </p:txBody>
      </p:sp>
      <p:sp>
        <p:nvSpPr>
          <p:cNvPr id="5" name="Shape 5"/>
          <p:cNvSpPr/>
          <p:nvPr/>
        </p:nvSpPr>
        <p:spPr>
          <a:xfrm>
            <a:off x="0" y="0"/>
            <a:ext cx="7559675" cy="10691812"/>
          </a:xfrm>
          <a:prstGeom prst="roundRect">
            <a:avLst>
              <a:gd fmla="val 4" name="adj"/>
            </a:avLst>
          </a:prstGeom>
          <a:solidFill>
            <a:srgbClr val="FFFFFF"/>
          </a:solid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 name="Shape 6"/>
          <p:cNvSpPr/>
          <p:nvPr/>
        </p:nvSpPr>
        <p:spPr>
          <a:xfrm>
            <a:off x="0" y="0"/>
            <a:ext cx="7559675" cy="10691812"/>
          </a:xfrm>
          <a:prstGeom prst="roundRect">
            <a:avLst>
              <a:gd fmla="val 4" name="adj"/>
            </a:avLst>
          </a:prstGeom>
          <a:solidFill>
            <a:srgbClr val="FFFFFF"/>
          </a:solid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 name="Shape 7"/>
          <p:cNvSpPr/>
          <p:nvPr/>
        </p:nvSpPr>
        <p:spPr>
          <a:xfrm>
            <a:off x="0" y="0"/>
            <a:ext cx="7559675" cy="10691812"/>
          </a:xfrm>
          <a:prstGeom prst="roundRect">
            <a:avLst>
              <a:gd fmla="val 4" name="adj"/>
            </a:avLst>
          </a:prstGeom>
          <a:solidFill>
            <a:srgbClr val="FFFFFF"/>
          </a:solid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 name="Shape 8"/>
          <p:cNvSpPr/>
          <p:nvPr/>
        </p:nvSpPr>
        <p:spPr>
          <a:xfrm>
            <a:off x="0" y="0"/>
            <a:ext cx="7559675" cy="10691812"/>
          </a:xfrm>
          <a:prstGeom prst="roundRect">
            <a:avLst>
              <a:gd fmla="val 4" name="adj"/>
            </a:avLst>
          </a:prstGeom>
          <a:solidFill>
            <a:srgbClr val="FFFFFF"/>
          </a:solid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 name="Shape 9"/>
          <p:cNvSpPr/>
          <p:nvPr/>
        </p:nvSpPr>
        <p:spPr>
          <a:xfrm>
            <a:off x="0" y="0"/>
            <a:ext cx="7559675" cy="10691812"/>
          </a:xfrm>
          <a:prstGeom prst="roundRect">
            <a:avLst>
              <a:gd fmla="val 4" name="adj"/>
            </a:avLst>
          </a:prstGeom>
          <a:solidFill>
            <a:srgbClr val="FFFFFF"/>
          </a:solid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 name="Shape 10"/>
          <p:cNvSpPr/>
          <p:nvPr/>
        </p:nvSpPr>
        <p:spPr>
          <a:xfrm>
            <a:off x="0" y="0"/>
            <a:ext cx="7559675" cy="10691812"/>
          </a:xfrm>
          <a:prstGeom prst="roundRect">
            <a:avLst>
              <a:gd fmla="val 4" name="adj"/>
            </a:avLst>
          </a:prstGeom>
          <a:solidFill>
            <a:srgbClr val="FFFFFF"/>
          </a:solid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 name="Shape 11"/>
          <p:cNvSpPr/>
          <p:nvPr/>
        </p:nvSpPr>
        <p:spPr>
          <a:xfrm>
            <a:off x="0" y="0"/>
            <a:ext cx="7559675" cy="10691812"/>
          </a:xfrm>
          <a:prstGeom prst="roundRect">
            <a:avLst>
              <a:gd fmla="val 4" name="adj"/>
            </a:avLst>
          </a:prstGeom>
          <a:solidFill>
            <a:srgbClr val="FFFFFF"/>
          </a:solid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 name="Shape 12"/>
          <p:cNvSpPr/>
          <p:nvPr/>
        </p:nvSpPr>
        <p:spPr>
          <a:xfrm>
            <a:off x="0" y="0"/>
            <a:ext cx="7559675" cy="10691812"/>
          </a:xfrm>
          <a:prstGeom prst="roundRect">
            <a:avLst>
              <a:gd fmla="val 4" name="adj"/>
            </a:avLst>
          </a:prstGeom>
          <a:solidFill>
            <a:srgbClr val="FFFFFF"/>
          </a:solid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 name="Shape 13"/>
          <p:cNvSpPr/>
          <p:nvPr/>
        </p:nvSpPr>
        <p:spPr>
          <a:xfrm>
            <a:off x="0" y="0"/>
            <a:ext cx="7559675" cy="10691812"/>
          </a:xfrm>
          <a:prstGeom prst="roundRect">
            <a:avLst>
              <a:gd fmla="val 4" name="adj"/>
            </a:avLst>
          </a:prstGeom>
          <a:solidFill>
            <a:srgbClr val="FFFFFF"/>
          </a:solid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 name="Shape 14"/>
          <p:cNvSpPr/>
          <p:nvPr/>
        </p:nvSpPr>
        <p:spPr>
          <a:xfrm>
            <a:off x="0" y="0"/>
            <a:ext cx="7559675" cy="10691812"/>
          </a:xfrm>
          <a:prstGeom prst="roundRect">
            <a:avLst>
              <a:gd fmla="val 4" name="adj"/>
            </a:avLst>
          </a:prstGeom>
          <a:solidFill>
            <a:srgbClr val="FFFFFF"/>
          </a:solid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 name="Shape 15"/>
          <p:cNvSpPr/>
          <p:nvPr/>
        </p:nvSpPr>
        <p:spPr>
          <a:xfrm>
            <a:off x="0" y="0"/>
            <a:ext cx="7559675" cy="10691812"/>
          </a:xfrm>
          <a:prstGeom prst="roundRect">
            <a:avLst>
              <a:gd fmla="val 4" name="adj"/>
            </a:avLst>
          </a:prstGeom>
          <a:solidFill>
            <a:srgbClr val="FFFFFF"/>
          </a:solid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 name="Shape 16"/>
          <p:cNvSpPr/>
          <p:nvPr/>
        </p:nvSpPr>
        <p:spPr>
          <a:xfrm>
            <a:off x="0" y="0"/>
            <a:ext cx="7559675" cy="10691812"/>
          </a:xfrm>
          <a:prstGeom prst="roundRect">
            <a:avLst>
              <a:gd fmla="val 4" name="adj"/>
            </a:avLst>
          </a:prstGeom>
          <a:solidFill>
            <a:srgbClr val="FFFFFF"/>
          </a:solid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 name="Shape 17"/>
          <p:cNvSpPr/>
          <p:nvPr/>
        </p:nvSpPr>
        <p:spPr>
          <a:xfrm>
            <a:off x="0" y="0"/>
            <a:ext cx="7559675" cy="10691812"/>
          </a:xfrm>
          <a:prstGeom prst="roundRect">
            <a:avLst>
              <a:gd fmla="val 4" name="adj"/>
            </a:avLst>
          </a:prstGeom>
          <a:solidFill>
            <a:srgbClr val="FFFFFF"/>
          </a:solid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 name="Shape 18"/>
          <p:cNvSpPr/>
          <p:nvPr/>
        </p:nvSpPr>
        <p:spPr>
          <a:xfrm>
            <a:off x="0" y="0"/>
            <a:ext cx="7559675" cy="10691812"/>
          </a:xfrm>
          <a:prstGeom prst="roundRect">
            <a:avLst>
              <a:gd fmla="val 4" name="adj"/>
            </a:avLst>
          </a:prstGeom>
          <a:solidFill>
            <a:srgbClr val="FFFFFF"/>
          </a:solid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 name="Shape 19"/>
          <p:cNvSpPr/>
          <p:nvPr/>
        </p:nvSpPr>
        <p:spPr>
          <a:xfrm>
            <a:off x="0" y="0"/>
            <a:ext cx="7559675" cy="10691812"/>
          </a:xfrm>
          <a:prstGeom prst="roundRect">
            <a:avLst>
              <a:gd fmla="val 4" name="adj"/>
            </a:avLst>
          </a:prstGeom>
          <a:solidFill>
            <a:srgbClr val="FFFFFF"/>
          </a:solid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 name="Shape 20"/>
          <p:cNvSpPr/>
          <p:nvPr/>
        </p:nvSpPr>
        <p:spPr>
          <a:xfrm>
            <a:off x="0" y="0"/>
            <a:ext cx="7559675" cy="10691812"/>
          </a:xfrm>
          <a:prstGeom prst="roundRect">
            <a:avLst>
              <a:gd fmla="val 4" name="adj"/>
            </a:avLst>
          </a:prstGeom>
          <a:solidFill>
            <a:srgbClr val="FFFFFF"/>
          </a:solid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 name="Shape 21"/>
          <p:cNvSpPr/>
          <p:nvPr/>
        </p:nvSpPr>
        <p:spPr>
          <a:xfrm>
            <a:off x="0" y="0"/>
            <a:ext cx="7559675" cy="10691812"/>
          </a:xfrm>
          <a:prstGeom prst="roundRect">
            <a:avLst>
              <a:gd fmla="val 4" name="adj"/>
            </a:avLst>
          </a:prstGeom>
          <a:solidFill>
            <a:srgbClr val="FFFFFF"/>
          </a:solid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 name="Shape 22"/>
          <p:cNvSpPr/>
          <p:nvPr>
            <p:ph idx="2" type="sldImg"/>
          </p:nvPr>
        </p:nvSpPr>
        <p:spPr>
          <a:xfrm>
            <a:off x="1106487" y="812800"/>
            <a:ext cx="5316537" cy="3979862"/>
          </a:xfrm>
          <a:custGeom>
            <a:pathLst>
              <a:path extrusionOk="0" h="120000" w="120000">
                <a:moveTo>
                  <a:pt x="0" y="0"/>
                </a:moveTo>
                <a:lnTo>
                  <a:pt x="120000" y="0"/>
                </a:lnTo>
                <a:lnTo>
                  <a:pt x="120000" y="120000"/>
                </a:lnTo>
                <a:lnTo>
                  <a:pt x="0" y="120000"/>
                </a:lnTo>
                <a:close/>
              </a:path>
            </a:pathLst>
          </a:custGeom>
          <a:noFill/>
          <a:ln>
            <a:noFill/>
          </a:ln>
        </p:spPr>
      </p:sp>
      <p:sp>
        <p:nvSpPr>
          <p:cNvPr id="23" name="Shape 23"/>
          <p:cNvSpPr txBox="1"/>
          <p:nvPr>
            <p:ph idx="1" type="body"/>
          </p:nvPr>
        </p:nvSpPr>
        <p:spPr>
          <a:xfrm>
            <a:off x="755650" y="5078412"/>
            <a:ext cx="6019799" cy="4783136"/>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24" name="Shape 24"/>
          <p:cNvSpPr txBox="1"/>
          <p:nvPr>
            <p:ph idx="3" type="hdr"/>
          </p:nvPr>
        </p:nvSpPr>
        <p:spPr>
          <a:xfrm>
            <a:off x="0" y="0"/>
            <a:ext cx="3252787" cy="506412"/>
          </a:xfrm>
          <a:prstGeom prst="rect">
            <a:avLst/>
          </a:prstGeom>
          <a:noFill/>
          <a:ln>
            <a:noFill/>
          </a:ln>
        </p:spPr>
        <p:txBody>
          <a:bodyPr anchorCtr="0" anchor="t" bIns="91425" lIns="91425" rIns="91425" tIns="91425"/>
          <a:lstStyle>
            <a:lvl1pPr indent="0" lvl="0" marL="0" marR="0" rtl="0" algn="l">
              <a:lnSpc>
                <a:spcPct val="93000"/>
              </a:lnSpc>
              <a:spcBef>
                <a:spcPts val="0"/>
              </a:spcBef>
              <a:spcAft>
                <a:spcPts val="0"/>
              </a:spcAft>
              <a:buNone/>
              <a:defRPr b="0" i="0" sz="1400" u="none">
                <a:solidFill>
                  <a:srgbClr val="000000"/>
                </a:solidFill>
                <a:latin typeface="Times New Roman"/>
                <a:ea typeface="Times New Roman"/>
                <a:cs typeface="Times New Roman"/>
                <a:sym typeface="Times New Roman"/>
              </a:defRPr>
            </a:lvl1pPr>
            <a:lvl2pPr indent="-285750" lvl="1" marL="74295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2pPr>
            <a:lvl3pPr indent="-228600" lvl="2" marL="11430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3pPr>
            <a:lvl4pPr indent="-228600" lvl="3" marL="16002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4pPr>
            <a:lvl5pPr indent="-228600" lvl="4" marL="20574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5pPr>
            <a:lvl6pPr indent="-228600" lvl="5" marL="25146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6pPr>
            <a:lvl7pPr indent="-228600" lvl="6" marL="34290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7pPr>
            <a:lvl8pPr indent="-228600" lvl="7" marL="48006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8pPr>
            <a:lvl9pPr indent="-228600" lvl="8" marL="66294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9pPr>
          </a:lstStyle>
          <a:p/>
        </p:txBody>
      </p:sp>
      <p:sp>
        <p:nvSpPr>
          <p:cNvPr id="25" name="Shape 25"/>
          <p:cNvSpPr txBox="1"/>
          <p:nvPr>
            <p:ph idx="4" type="dt"/>
          </p:nvPr>
        </p:nvSpPr>
        <p:spPr>
          <a:xfrm>
            <a:off x="4278312" y="0"/>
            <a:ext cx="3252787" cy="506412"/>
          </a:xfrm>
          <a:prstGeom prst="rect">
            <a:avLst/>
          </a:prstGeom>
          <a:noFill/>
          <a:ln>
            <a:noFill/>
          </a:ln>
        </p:spPr>
        <p:txBody>
          <a:bodyPr anchorCtr="0" anchor="t" bIns="91425" lIns="91425" rIns="91425" tIns="91425"/>
          <a:lstStyle>
            <a:lvl1pPr indent="0" lvl="0" marL="0" marR="0" rtl="0" algn="r">
              <a:lnSpc>
                <a:spcPct val="93000"/>
              </a:lnSpc>
              <a:spcBef>
                <a:spcPts val="0"/>
              </a:spcBef>
              <a:spcAft>
                <a:spcPts val="0"/>
              </a:spcAft>
              <a:buNone/>
              <a:defRPr b="0" i="0" sz="1400" u="none">
                <a:solidFill>
                  <a:srgbClr val="000000"/>
                </a:solidFill>
                <a:latin typeface="Times New Roman"/>
                <a:ea typeface="Times New Roman"/>
                <a:cs typeface="Times New Roman"/>
                <a:sym typeface="Times New Roman"/>
              </a:defRPr>
            </a:lvl1pPr>
            <a:lvl2pPr indent="-285750" lvl="1" marL="74295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2pPr>
            <a:lvl3pPr indent="-228600" lvl="2" marL="11430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3pPr>
            <a:lvl4pPr indent="-228600" lvl="3" marL="16002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4pPr>
            <a:lvl5pPr indent="-228600" lvl="4" marL="20574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5pPr>
            <a:lvl6pPr indent="-228600" lvl="5" marL="25146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6pPr>
            <a:lvl7pPr indent="-228600" lvl="6" marL="34290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7pPr>
            <a:lvl8pPr indent="-228600" lvl="7" marL="48006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8pPr>
            <a:lvl9pPr indent="-228600" lvl="8" marL="66294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9pPr>
          </a:lstStyle>
          <a:p/>
        </p:txBody>
      </p:sp>
      <p:sp>
        <p:nvSpPr>
          <p:cNvPr id="26" name="Shape 26"/>
          <p:cNvSpPr txBox="1"/>
          <p:nvPr>
            <p:ph idx="11" type="ftr"/>
          </p:nvPr>
        </p:nvSpPr>
        <p:spPr>
          <a:xfrm>
            <a:off x="0" y="10155236"/>
            <a:ext cx="3252787" cy="506412"/>
          </a:xfrm>
          <a:prstGeom prst="rect">
            <a:avLst/>
          </a:prstGeom>
          <a:noFill/>
          <a:ln>
            <a:noFill/>
          </a:ln>
        </p:spPr>
        <p:txBody>
          <a:bodyPr anchorCtr="0" anchor="b" bIns="91425" lIns="91425" rIns="91425" tIns="91425"/>
          <a:lstStyle>
            <a:lvl1pPr indent="0" lvl="0" marL="0" marR="0" rtl="0" algn="l">
              <a:lnSpc>
                <a:spcPct val="93000"/>
              </a:lnSpc>
              <a:spcBef>
                <a:spcPts val="0"/>
              </a:spcBef>
              <a:spcAft>
                <a:spcPts val="0"/>
              </a:spcAft>
              <a:buNone/>
              <a:defRPr b="0" i="0" sz="1400" u="none">
                <a:solidFill>
                  <a:srgbClr val="000000"/>
                </a:solidFill>
                <a:latin typeface="Times New Roman"/>
                <a:ea typeface="Times New Roman"/>
                <a:cs typeface="Times New Roman"/>
                <a:sym typeface="Times New Roman"/>
              </a:defRPr>
            </a:lvl1pPr>
            <a:lvl2pPr indent="-285750" lvl="1" marL="74295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2pPr>
            <a:lvl3pPr indent="-228600" lvl="2" marL="11430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3pPr>
            <a:lvl4pPr indent="-228600" lvl="3" marL="16002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4pPr>
            <a:lvl5pPr indent="-228600" lvl="4" marL="20574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5pPr>
            <a:lvl6pPr indent="-228600" lvl="5" marL="25146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6pPr>
            <a:lvl7pPr indent="-228600" lvl="6" marL="34290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7pPr>
            <a:lvl8pPr indent="-228600" lvl="7" marL="48006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8pPr>
            <a:lvl9pPr indent="-228600" lvl="8" marL="66294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9pPr>
          </a:lstStyle>
          <a:p/>
        </p:txBody>
      </p:sp>
      <p:sp>
        <p:nvSpPr>
          <p:cNvPr id="27" name="Shape 27"/>
          <p:cNvSpPr txBox="1"/>
          <p:nvPr>
            <p:ph idx="5" type="sldNum"/>
          </p:nvPr>
        </p:nvSpPr>
        <p:spPr>
          <a:xfrm>
            <a:off x="4278312" y="10155236"/>
            <a:ext cx="3252787" cy="506412"/>
          </a:xfrm>
          <a:prstGeom prst="rect">
            <a:avLst/>
          </a:prstGeom>
          <a:noFill/>
          <a:ln>
            <a:noFill/>
          </a:ln>
        </p:spPr>
        <p:txBody>
          <a:bodyPr anchorCtr="0" anchor="b" bIns="0" lIns="0" rIns="0" tIns="0">
            <a:noAutofit/>
          </a:bodyPr>
          <a:lstStyle/>
          <a:p>
            <a:pPr indent="0" lvl="0" marL="0" marR="0" rtl="0" algn="r">
              <a:lnSpc>
                <a:spcPct val="93000"/>
              </a:lnSpc>
              <a:spcBef>
                <a:spcPts val="0"/>
              </a:spcBef>
              <a:spcAft>
                <a:spcPts val="0"/>
              </a:spcAft>
              <a:buClr>
                <a:srgbClr val="000000"/>
              </a:buClr>
              <a:buSzPct val="250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1106487" y="812800"/>
            <a:ext cx="5345111" cy="400843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6" name="Shape 66"/>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7" name="Shape 67"/>
          <p:cNvSpPr txBox="1"/>
          <p:nvPr>
            <p:ph idx="1" type="body"/>
          </p:nvPr>
        </p:nvSpPr>
        <p:spPr>
          <a:xfrm>
            <a:off x="755650" y="5078412"/>
            <a:ext cx="6019799" cy="4783136"/>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1106487" y="812800"/>
            <a:ext cx="5345111" cy="400843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72" name="Shape 72"/>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3" name="Shape 73"/>
          <p:cNvSpPr txBox="1"/>
          <p:nvPr>
            <p:ph idx="1" type="body"/>
          </p:nvPr>
        </p:nvSpPr>
        <p:spPr>
          <a:xfrm>
            <a:off x="755650" y="5078412"/>
            <a:ext cx="6019799" cy="4783136"/>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06487" y="812800"/>
            <a:ext cx="5345111" cy="400843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35" name="Shape 135"/>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6" name="Shape 136"/>
          <p:cNvSpPr txBox="1"/>
          <p:nvPr>
            <p:ph idx="1" type="body"/>
          </p:nvPr>
        </p:nvSpPr>
        <p:spPr>
          <a:xfrm>
            <a:off x="755650" y="5078412"/>
            <a:ext cx="6019799" cy="4783136"/>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106487" y="812800"/>
            <a:ext cx="5345111" cy="400843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42" name="Shape 142"/>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3" name="Shape 143"/>
          <p:cNvSpPr txBox="1"/>
          <p:nvPr>
            <p:ph idx="1" type="body"/>
          </p:nvPr>
        </p:nvSpPr>
        <p:spPr>
          <a:xfrm>
            <a:off x="755650" y="5078412"/>
            <a:ext cx="6019799" cy="4783136"/>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06487" y="812800"/>
            <a:ext cx="5345111" cy="400843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49" name="Shape 149"/>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0" name="Shape 150"/>
          <p:cNvSpPr txBox="1"/>
          <p:nvPr>
            <p:ph idx="1" type="body"/>
          </p:nvPr>
        </p:nvSpPr>
        <p:spPr>
          <a:xfrm>
            <a:off x="755650" y="5078412"/>
            <a:ext cx="6019799" cy="4783136"/>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06487" y="812800"/>
            <a:ext cx="5345111" cy="400843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56" name="Shape 156"/>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7" name="Shape 157"/>
          <p:cNvSpPr txBox="1"/>
          <p:nvPr>
            <p:ph idx="1" type="body"/>
          </p:nvPr>
        </p:nvSpPr>
        <p:spPr>
          <a:xfrm>
            <a:off x="755650" y="5078412"/>
            <a:ext cx="6019799" cy="4783136"/>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06487" y="812800"/>
            <a:ext cx="5345111" cy="400843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63" name="Shape 163"/>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4" name="Shape 164"/>
          <p:cNvSpPr txBox="1"/>
          <p:nvPr>
            <p:ph idx="1" type="body"/>
          </p:nvPr>
        </p:nvSpPr>
        <p:spPr>
          <a:xfrm>
            <a:off x="755650" y="5078412"/>
            <a:ext cx="6019799" cy="4783136"/>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06487" y="812800"/>
            <a:ext cx="5345111" cy="400843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70" name="Shape 170"/>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1" name="Shape 171"/>
          <p:cNvSpPr txBox="1"/>
          <p:nvPr>
            <p:ph idx="1" type="body"/>
          </p:nvPr>
        </p:nvSpPr>
        <p:spPr>
          <a:xfrm>
            <a:off x="755650" y="5078412"/>
            <a:ext cx="6019799" cy="4783136"/>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06487" y="812800"/>
            <a:ext cx="5345111" cy="400843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77" name="Shape 177"/>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8" name="Shape 178"/>
          <p:cNvSpPr txBox="1"/>
          <p:nvPr>
            <p:ph idx="1" type="body"/>
          </p:nvPr>
        </p:nvSpPr>
        <p:spPr>
          <a:xfrm>
            <a:off x="755650" y="5078412"/>
            <a:ext cx="6019799" cy="4783136"/>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06487" y="812800"/>
            <a:ext cx="5345111" cy="400843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84" name="Shape 184"/>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5" name="Shape 185"/>
          <p:cNvSpPr txBox="1"/>
          <p:nvPr>
            <p:ph idx="1" type="body"/>
          </p:nvPr>
        </p:nvSpPr>
        <p:spPr>
          <a:xfrm>
            <a:off x="755650" y="5078412"/>
            <a:ext cx="6019799" cy="4783136"/>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106487" y="812800"/>
            <a:ext cx="5345111" cy="400843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91" name="Shape 191"/>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2" name="Shape 192"/>
          <p:cNvSpPr txBox="1"/>
          <p:nvPr>
            <p:ph idx="1" type="body"/>
          </p:nvPr>
        </p:nvSpPr>
        <p:spPr>
          <a:xfrm>
            <a:off x="755650" y="5078412"/>
            <a:ext cx="6019799" cy="4783136"/>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06487" y="812800"/>
            <a:ext cx="5345111" cy="400843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98" name="Shape 198"/>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9" name="Shape 199"/>
          <p:cNvSpPr txBox="1"/>
          <p:nvPr>
            <p:ph idx="1" type="body"/>
          </p:nvPr>
        </p:nvSpPr>
        <p:spPr>
          <a:xfrm>
            <a:off x="755650" y="5078412"/>
            <a:ext cx="6019799" cy="4783136"/>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1106487" y="812800"/>
            <a:ext cx="5345111" cy="400843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79" name="Shape 79"/>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0" name="Shape 80"/>
          <p:cNvSpPr txBox="1"/>
          <p:nvPr>
            <p:ph idx="1" type="body"/>
          </p:nvPr>
        </p:nvSpPr>
        <p:spPr>
          <a:xfrm>
            <a:off x="755650" y="5078412"/>
            <a:ext cx="6019799" cy="4783136"/>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06487" y="812800"/>
            <a:ext cx="5345111" cy="400843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05" name="Shape 205"/>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6" name="Shape 206"/>
          <p:cNvSpPr txBox="1"/>
          <p:nvPr>
            <p:ph idx="1" type="body"/>
          </p:nvPr>
        </p:nvSpPr>
        <p:spPr>
          <a:xfrm>
            <a:off x="755650" y="5078412"/>
            <a:ext cx="6019799" cy="4783136"/>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06487" y="812800"/>
            <a:ext cx="5345111" cy="400843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12" name="Shape 212"/>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3" name="Shape 213"/>
          <p:cNvSpPr txBox="1"/>
          <p:nvPr>
            <p:ph idx="1" type="body"/>
          </p:nvPr>
        </p:nvSpPr>
        <p:spPr>
          <a:xfrm>
            <a:off x="755650" y="5078412"/>
            <a:ext cx="6019799" cy="4783136"/>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106487" y="812800"/>
            <a:ext cx="5345111" cy="400843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19" name="Shape 219"/>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0" name="Shape 220"/>
          <p:cNvSpPr txBox="1"/>
          <p:nvPr>
            <p:ph idx="1" type="body"/>
          </p:nvPr>
        </p:nvSpPr>
        <p:spPr>
          <a:xfrm>
            <a:off x="755650" y="5078412"/>
            <a:ext cx="6019799" cy="4783136"/>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106487" y="812800"/>
            <a:ext cx="5345111" cy="400843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27" name="Shape 227"/>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8" name="Shape 228"/>
          <p:cNvSpPr txBox="1"/>
          <p:nvPr>
            <p:ph idx="1" type="body"/>
          </p:nvPr>
        </p:nvSpPr>
        <p:spPr>
          <a:xfrm>
            <a:off x="755650" y="5078412"/>
            <a:ext cx="6019799" cy="4783136"/>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1106487" y="812800"/>
            <a:ext cx="5345111" cy="400843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35" name="Shape 235"/>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6" name="Shape 236"/>
          <p:cNvSpPr txBox="1"/>
          <p:nvPr>
            <p:ph idx="1" type="body"/>
          </p:nvPr>
        </p:nvSpPr>
        <p:spPr>
          <a:xfrm>
            <a:off x="755650" y="5078412"/>
            <a:ext cx="6019799" cy="4783136"/>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1106487" y="812800"/>
            <a:ext cx="5345111" cy="400843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43" name="Shape 243"/>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4" name="Shape 244"/>
          <p:cNvSpPr txBox="1"/>
          <p:nvPr>
            <p:ph idx="1" type="body"/>
          </p:nvPr>
        </p:nvSpPr>
        <p:spPr>
          <a:xfrm>
            <a:off x="755650" y="5078412"/>
            <a:ext cx="6019799" cy="4783136"/>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106487" y="812800"/>
            <a:ext cx="5345111" cy="400843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51" name="Shape 251"/>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2" name="Shape 252"/>
          <p:cNvSpPr txBox="1"/>
          <p:nvPr>
            <p:ph idx="1" type="body"/>
          </p:nvPr>
        </p:nvSpPr>
        <p:spPr>
          <a:xfrm>
            <a:off x="755650" y="5078412"/>
            <a:ext cx="6019799" cy="4783136"/>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106487" y="812800"/>
            <a:ext cx="5345111" cy="400843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258" name="Shape 258"/>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9" name="Shape 259"/>
          <p:cNvSpPr txBox="1"/>
          <p:nvPr>
            <p:ph idx="1" type="body"/>
          </p:nvPr>
        </p:nvSpPr>
        <p:spPr>
          <a:xfrm>
            <a:off x="755650" y="5078412"/>
            <a:ext cx="6019799" cy="4783136"/>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06487" y="812800"/>
            <a:ext cx="5345111" cy="400843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86" name="Shape 86"/>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7" name="Shape 87"/>
          <p:cNvSpPr txBox="1"/>
          <p:nvPr>
            <p:ph idx="1" type="body"/>
          </p:nvPr>
        </p:nvSpPr>
        <p:spPr>
          <a:xfrm>
            <a:off x="755650" y="5078412"/>
            <a:ext cx="6019799" cy="4783136"/>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106487" y="812800"/>
            <a:ext cx="5345111" cy="400843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93" name="Shape 93"/>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4" name="Shape 94"/>
          <p:cNvSpPr txBox="1"/>
          <p:nvPr>
            <p:ph idx="1" type="body"/>
          </p:nvPr>
        </p:nvSpPr>
        <p:spPr>
          <a:xfrm>
            <a:off x="755650" y="5078412"/>
            <a:ext cx="6019799" cy="4783136"/>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06487" y="812800"/>
            <a:ext cx="5345111" cy="400843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0" name="Shape 100"/>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1" name="Shape 101"/>
          <p:cNvSpPr txBox="1"/>
          <p:nvPr>
            <p:ph idx="1" type="body"/>
          </p:nvPr>
        </p:nvSpPr>
        <p:spPr>
          <a:xfrm>
            <a:off x="755650" y="5078412"/>
            <a:ext cx="6019799" cy="4783136"/>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06487" y="812800"/>
            <a:ext cx="5345111" cy="400843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07" name="Shape 107"/>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8" name="Shape 108"/>
          <p:cNvSpPr txBox="1"/>
          <p:nvPr>
            <p:ph idx="1" type="body"/>
          </p:nvPr>
        </p:nvSpPr>
        <p:spPr>
          <a:xfrm>
            <a:off x="755650" y="5078412"/>
            <a:ext cx="6019799" cy="4783136"/>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06487" y="812800"/>
            <a:ext cx="5345111" cy="400843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14" name="Shape 114"/>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5" name="Shape 115"/>
          <p:cNvSpPr txBox="1"/>
          <p:nvPr>
            <p:ph idx="1" type="body"/>
          </p:nvPr>
        </p:nvSpPr>
        <p:spPr>
          <a:xfrm>
            <a:off x="755650" y="5078412"/>
            <a:ext cx="6019799" cy="4783136"/>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06487" y="812800"/>
            <a:ext cx="5345111" cy="400843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21" name="Shape 121"/>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2" name="Shape 122"/>
          <p:cNvSpPr txBox="1"/>
          <p:nvPr>
            <p:ph idx="1" type="body"/>
          </p:nvPr>
        </p:nvSpPr>
        <p:spPr>
          <a:xfrm>
            <a:off x="755650" y="5078412"/>
            <a:ext cx="6019799" cy="4783136"/>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06487" y="812800"/>
            <a:ext cx="5345111" cy="4008436"/>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128" name="Shape 128"/>
          <p:cNvSpPr/>
          <p:nvPr/>
        </p:nvSpPr>
        <p:spPr>
          <a:xfrm>
            <a:off x="755650" y="5078412"/>
            <a:ext cx="6048374" cy="4811712"/>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9" name="Shape 129"/>
          <p:cNvSpPr txBox="1"/>
          <p:nvPr>
            <p:ph idx="1" type="body"/>
          </p:nvPr>
        </p:nvSpPr>
        <p:spPr>
          <a:xfrm>
            <a:off x="755650" y="5078412"/>
            <a:ext cx="6019799" cy="4783136"/>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layout with centered title and subtitle placeholders">
    <p:spTree>
      <p:nvGrpSpPr>
        <p:cNvPr id="36" name="Shape 36"/>
        <p:cNvGrpSpPr/>
        <p:nvPr/>
      </p:nvGrpSpPr>
      <p:grpSpPr>
        <a:xfrm>
          <a:off x="0" y="0"/>
          <a:ext cx="0" cy="0"/>
          <a:chOff x="0" y="0"/>
          <a:chExt cx="0" cy="0"/>
        </a:xfrm>
      </p:grpSpPr>
      <p:sp>
        <p:nvSpPr>
          <p:cNvPr id="37" name="Shape 37"/>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lvl="0" marL="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1pPr>
            <a:lvl2pPr indent="-285750" lvl="1" marL="74295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2pPr>
            <a:lvl3pPr indent="-228600" lvl="2" marL="11430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3pPr>
            <a:lvl4pPr indent="-228600" lvl="3" marL="16002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4pPr>
            <a:lvl5pPr indent="-228600" lvl="4" marL="20574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5pPr>
            <a:lvl6pPr indent="-228600" lvl="5" marL="25146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6pPr>
            <a:lvl7pPr indent="-228600" lvl="6" marL="34290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7pPr>
            <a:lvl8pPr indent="-228600" lvl="7" marL="48006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8pPr>
            <a:lvl9pPr indent="-228600" lvl="8" marL="66294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9pPr>
          </a:lstStyle>
          <a:p/>
        </p:txBody>
      </p:sp>
      <p:sp>
        <p:nvSpPr>
          <p:cNvPr id="38" name="Shape 38"/>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342900" lvl="0" marL="342900" marR="0" rtl="0" algn="l">
              <a:lnSpc>
                <a:spcPct val="98000"/>
              </a:lnSpc>
              <a:spcBef>
                <a:spcPts val="0"/>
              </a:spcBef>
              <a:spcAft>
                <a:spcPts val="1400"/>
              </a:spcAft>
              <a:buNone/>
              <a:defRPr b="0" i="0" sz="2400" u="none" cap="none" strike="noStrike">
                <a:solidFill>
                  <a:srgbClr val="000000"/>
                </a:solidFill>
                <a:latin typeface="Calibri"/>
                <a:ea typeface="Calibri"/>
                <a:cs typeface="Calibri"/>
                <a:sym typeface="Calibri"/>
              </a:defRPr>
            </a:lvl1pPr>
            <a:lvl2pPr indent="-285750" lvl="1" marL="742950" marR="0" rtl="0" algn="l">
              <a:lnSpc>
                <a:spcPct val="98000"/>
              </a:lnSpc>
              <a:spcBef>
                <a:spcPts val="0"/>
              </a:spcBef>
              <a:spcAft>
                <a:spcPts val="1100"/>
              </a:spcAft>
              <a:buNone/>
              <a:defRPr b="0" i="0" sz="1800" u="none" cap="none" strike="noStrike">
                <a:solidFill>
                  <a:srgbClr val="000000"/>
                </a:solidFill>
                <a:latin typeface="Calibri"/>
                <a:ea typeface="Calibri"/>
                <a:cs typeface="Calibri"/>
                <a:sym typeface="Calibri"/>
              </a:defRPr>
            </a:lvl2pPr>
            <a:lvl3pPr indent="-228600" lvl="2" marL="1143000" marR="0" rtl="0" algn="l">
              <a:lnSpc>
                <a:spcPct val="98000"/>
              </a:lnSpc>
              <a:spcBef>
                <a:spcPts val="0"/>
              </a:spcBef>
              <a:spcAft>
                <a:spcPts val="800"/>
              </a:spcAft>
              <a:buNone/>
              <a:defRPr b="0" i="0" sz="1600" u="none" cap="none" strike="noStrike">
                <a:solidFill>
                  <a:srgbClr val="000000"/>
                </a:solidFill>
                <a:latin typeface="Calibri"/>
                <a:ea typeface="Calibri"/>
                <a:cs typeface="Calibri"/>
                <a:sym typeface="Calibri"/>
              </a:defRPr>
            </a:lvl3pPr>
            <a:lvl4pPr indent="-228600" lvl="3" marL="1600200" marR="0" rtl="0" algn="l">
              <a:lnSpc>
                <a:spcPct val="98000"/>
              </a:lnSpc>
              <a:spcBef>
                <a:spcPts val="0"/>
              </a:spcBef>
              <a:spcAft>
                <a:spcPts val="500"/>
              </a:spcAft>
              <a:buNone/>
              <a:defRPr b="0" i="0" sz="1600" u="none" cap="none" strike="noStrike">
                <a:solidFill>
                  <a:srgbClr val="000000"/>
                </a:solidFill>
                <a:latin typeface="Calibri"/>
                <a:ea typeface="Calibri"/>
                <a:cs typeface="Calibri"/>
                <a:sym typeface="Calibri"/>
              </a:defRPr>
            </a:lvl4pPr>
            <a:lvl5pPr indent="-228600" lvl="4" marL="2057400" marR="0" rtl="0" algn="l">
              <a:lnSpc>
                <a:spcPct val="98000"/>
              </a:lnSpc>
              <a:spcBef>
                <a:spcPts val="0"/>
              </a:spcBef>
              <a:spcAft>
                <a:spcPts val="200"/>
              </a:spcAft>
              <a:buNone/>
              <a:defRPr b="0" i="0" sz="2000" u="none" cap="none" strike="noStrike">
                <a:solidFill>
                  <a:srgbClr val="000000"/>
                </a:solidFill>
                <a:latin typeface="Calibri"/>
                <a:ea typeface="Calibri"/>
                <a:cs typeface="Calibri"/>
                <a:sym typeface="Calibri"/>
              </a:defRPr>
            </a:lvl5pPr>
            <a:lvl6pPr indent="-228600" lvl="5" marL="2514600" marR="0" rtl="0" algn="l">
              <a:lnSpc>
                <a:spcPct val="98000"/>
              </a:lnSpc>
              <a:spcBef>
                <a:spcPts val="0"/>
              </a:spcBef>
              <a:spcAft>
                <a:spcPts val="200"/>
              </a:spcAft>
              <a:buNone/>
              <a:defRPr b="0" i="0" sz="2000" u="none" cap="none" strike="noStrike">
                <a:solidFill>
                  <a:srgbClr val="000000"/>
                </a:solidFill>
                <a:latin typeface="Calibri"/>
                <a:ea typeface="Calibri"/>
                <a:cs typeface="Calibri"/>
                <a:sym typeface="Calibri"/>
              </a:defRPr>
            </a:lvl6pPr>
            <a:lvl7pPr indent="-228600" lvl="6" marL="3429000" marR="0" rtl="0" algn="l">
              <a:lnSpc>
                <a:spcPct val="98000"/>
              </a:lnSpc>
              <a:spcBef>
                <a:spcPts val="0"/>
              </a:spcBef>
              <a:spcAft>
                <a:spcPts val="200"/>
              </a:spcAft>
              <a:buNone/>
              <a:defRPr b="0" i="0" sz="2000" u="none" cap="none" strike="noStrike">
                <a:solidFill>
                  <a:srgbClr val="000000"/>
                </a:solidFill>
                <a:latin typeface="Calibri"/>
                <a:ea typeface="Calibri"/>
                <a:cs typeface="Calibri"/>
                <a:sym typeface="Calibri"/>
              </a:defRPr>
            </a:lvl7pPr>
            <a:lvl8pPr indent="-228600" lvl="7" marL="4800600" marR="0" rtl="0" algn="l">
              <a:lnSpc>
                <a:spcPct val="98000"/>
              </a:lnSpc>
              <a:spcBef>
                <a:spcPts val="0"/>
              </a:spcBef>
              <a:spcAft>
                <a:spcPts val="200"/>
              </a:spcAft>
              <a:buNone/>
              <a:defRPr b="0" i="0" sz="2000" u="none" cap="none" strike="noStrike">
                <a:solidFill>
                  <a:srgbClr val="000000"/>
                </a:solidFill>
                <a:latin typeface="Calibri"/>
                <a:ea typeface="Calibri"/>
                <a:cs typeface="Calibri"/>
                <a:sym typeface="Calibri"/>
              </a:defRPr>
            </a:lvl8pPr>
            <a:lvl9pPr indent="-228600" lvl="8" marL="6629400" marR="0" rtl="0" algn="l">
              <a:lnSpc>
                <a:spcPct val="98000"/>
              </a:lnSpc>
              <a:spcBef>
                <a:spcPts val="0"/>
              </a:spcBef>
              <a:spcAft>
                <a:spcPts val="200"/>
              </a:spcAft>
              <a:buNone/>
              <a:defRPr b="0" i="0" sz="2000" u="none" cap="none" strike="noStrike">
                <a:solidFill>
                  <a:srgbClr val="000000"/>
                </a:solidFill>
                <a:latin typeface="Calibri"/>
                <a:ea typeface="Calibri"/>
                <a:cs typeface="Calibri"/>
                <a:sym typeface="Calibri"/>
              </a:defRPr>
            </a:lvl9pPr>
          </a:lstStyle>
          <a:p/>
        </p:txBody>
      </p:sp>
      <p:sp>
        <p:nvSpPr>
          <p:cNvPr id="39" name="Shape 39"/>
          <p:cNvSpPr txBox="1"/>
          <p:nvPr>
            <p:ph idx="10" type="dt"/>
          </p:nvPr>
        </p:nvSpPr>
        <p:spPr>
          <a:xfrm>
            <a:off x="457200" y="6356350"/>
            <a:ext cx="2105024" cy="336549"/>
          </a:xfrm>
          <a:prstGeom prst="rect">
            <a:avLst/>
          </a:prstGeom>
          <a:noFill/>
          <a:ln>
            <a:noFill/>
          </a:ln>
        </p:spPr>
        <p:txBody>
          <a:bodyPr anchorCtr="0" anchor="ctr" bIns="91425" lIns="91425" rIns="91425" tIns="91425"/>
          <a:lstStyle>
            <a:lvl1pPr indent="0" lvl="0" marL="0" marR="0" rtl="0" algn="l">
              <a:lnSpc>
                <a:spcPct val="93000"/>
              </a:lnSpc>
              <a:spcBef>
                <a:spcPts val="0"/>
              </a:spcBef>
              <a:spcAft>
                <a:spcPts val="0"/>
              </a:spcAft>
              <a:buNone/>
              <a:defRPr b="0" i="0" sz="1800" u="none">
                <a:solidFill>
                  <a:srgbClr val="000000"/>
                </a:solidFill>
                <a:latin typeface="Arial"/>
                <a:ea typeface="Arial"/>
                <a:cs typeface="Arial"/>
                <a:sym typeface="Arial"/>
              </a:defRPr>
            </a:lvl1pPr>
            <a:lvl2pPr indent="-285750" lvl="1" marL="74295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2pPr>
            <a:lvl3pPr indent="-228600" lvl="2" marL="11430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3pPr>
            <a:lvl4pPr indent="-228600" lvl="3" marL="16002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4pPr>
            <a:lvl5pPr indent="-228600" lvl="4" marL="20574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5pPr>
            <a:lvl6pPr indent="-228600" lvl="5" marL="25146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6pPr>
            <a:lvl7pPr indent="-228600" lvl="6" marL="34290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7pPr>
            <a:lvl8pPr indent="-228600" lvl="7" marL="48006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8pPr>
            <a:lvl9pPr indent="-228600" lvl="8" marL="66294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9pPr>
          </a:lstStyle>
          <a:p/>
        </p:txBody>
      </p:sp>
      <p:sp>
        <p:nvSpPr>
          <p:cNvPr id="40" name="Shape 40"/>
          <p:cNvSpPr txBox="1"/>
          <p:nvPr>
            <p:ph idx="11" type="ftr"/>
          </p:nvPr>
        </p:nvSpPr>
        <p:spPr>
          <a:xfrm>
            <a:off x="0" y="0"/>
            <a:ext cx="3000000" cy="3000000"/>
          </a:xfrm>
          <a:prstGeom prst="rect">
            <a:avLst/>
          </a:prstGeom>
          <a:noFill/>
          <a:ln>
            <a:noFill/>
          </a:ln>
        </p:spPr>
        <p:txBody>
          <a:bodyPr anchorCtr="0" anchor="t" bIns="91425" lIns="91425" rIns="91425" tIns="91425"/>
          <a:lstStyle>
            <a:lvl1pPr indent="0" lvl="0" marL="0" marR="0" rtl="0" algn="l">
              <a:lnSpc>
                <a:spcPct val="93000"/>
              </a:lnSpc>
              <a:spcBef>
                <a:spcPts val="0"/>
              </a:spcBef>
              <a:spcAft>
                <a:spcPts val="0"/>
              </a:spcAft>
              <a:buNone/>
              <a:defRPr b="0" i="0" sz="1800" u="none">
                <a:solidFill>
                  <a:srgbClr val="000000"/>
                </a:solidFill>
                <a:latin typeface="Arial"/>
                <a:ea typeface="Arial"/>
                <a:cs typeface="Arial"/>
                <a:sym typeface="Arial"/>
              </a:defRPr>
            </a:lvl1pPr>
            <a:lvl2pPr indent="-285750" lvl="1" marL="74295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2pPr>
            <a:lvl3pPr indent="-228600" lvl="2" marL="11430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3pPr>
            <a:lvl4pPr indent="-228600" lvl="3" marL="16002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4pPr>
            <a:lvl5pPr indent="-228600" lvl="4" marL="20574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5pPr>
            <a:lvl6pPr indent="-228600" lvl="5" marL="25146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6pPr>
            <a:lvl7pPr indent="-228600" lvl="6" marL="34290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7pPr>
            <a:lvl8pPr indent="-228600" lvl="7" marL="48006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8pPr>
            <a:lvl9pPr indent="-228600" lvl="8" marL="66294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9pPr>
          </a:lstStyle>
          <a:p/>
        </p:txBody>
      </p:sp>
      <p:sp>
        <p:nvSpPr>
          <p:cNvPr id="41" name="Shape 41"/>
          <p:cNvSpPr txBox="1"/>
          <p:nvPr>
            <p:ph idx="12" type="sldNum"/>
          </p:nvPr>
        </p:nvSpPr>
        <p:spPr>
          <a:xfrm>
            <a:off x="6553200" y="6356350"/>
            <a:ext cx="2105024" cy="336549"/>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SzPct val="25000"/>
              <a:buNone/>
            </a:pPr>
            <a:fld id="{00000000-1234-1234-1234-123412341234}" type="slidenum">
              <a:rPr b="0" i="0" lang="en-US" sz="1800" u="none">
                <a:solidFill>
                  <a:srgbClr val="000000"/>
                </a:solidFill>
                <a:latin typeface="Arial"/>
                <a:ea typeface="Arial"/>
                <a:cs typeface="Arial"/>
                <a:sym typeface="Arial"/>
              </a:rPr>
              <a:t>‹#›</a:t>
            </a:fld>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text">
    <p:spTree>
      <p:nvGrpSpPr>
        <p:cNvPr id="50" name="Shape 50"/>
        <p:cNvGrpSpPr/>
        <p:nvPr/>
      </p:nvGrpSpPr>
      <p:grpSpPr>
        <a:xfrm>
          <a:off x="0" y="0"/>
          <a:ext cx="0" cy="0"/>
          <a:chOff x="0" y="0"/>
          <a:chExt cx="0" cy="0"/>
        </a:xfrm>
      </p:grpSpPr>
      <p:sp>
        <p:nvSpPr>
          <p:cNvPr id="51" name="Shape 51"/>
          <p:cNvSpPr txBox="1"/>
          <p:nvPr>
            <p:ph type="title"/>
          </p:nvPr>
        </p:nvSpPr>
        <p:spPr>
          <a:xfrm>
            <a:off x="280987" y="584200"/>
            <a:ext cx="8535987" cy="568324"/>
          </a:xfrm>
          <a:prstGeom prst="rect">
            <a:avLst/>
          </a:prstGeom>
          <a:noFill/>
          <a:ln>
            <a:noFill/>
          </a:ln>
        </p:spPr>
        <p:txBody>
          <a:bodyPr anchorCtr="0" anchor="ctr" bIns="91425" lIns="91425" rIns="91425" tIns="91425"/>
          <a:lstStyle>
            <a:lvl1pPr indent="0" lvl="0" marL="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1pPr>
            <a:lvl2pPr indent="-285750" lvl="1" marL="74295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2pPr>
            <a:lvl3pPr indent="-228600" lvl="2" marL="11430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3pPr>
            <a:lvl4pPr indent="-228600" lvl="3" marL="16002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4pPr>
            <a:lvl5pPr indent="-228600" lvl="4" marL="20574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5pPr>
            <a:lvl6pPr indent="-228600" lvl="5" marL="25146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6pPr>
            <a:lvl7pPr indent="-228600" lvl="6" marL="34290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7pPr>
            <a:lvl8pPr indent="-228600" lvl="7" marL="48006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8pPr>
            <a:lvl9pPr indent="-228600" lvl="8" marL="66294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9pPr>
          </a:lstStyle>
          <a:p/>
        </p:txBody>
      </p:sp>
      <p:sp>
        <p:nvSpPr>
          <p:cNvPr id="52" name="Shape 52"/>
          <p:cNvSpPr txBox="1"/>
          <p:nvPr>
            <p:ph idx="1" type="body"/>
          </p:nvPr>
        </p:nvSpPr>
        <p:spPr>
          <a:xfrm>
            <a:off x="280987" y="1284287"/>
            <a:ext cx="8535987" cy="3952875"/>
          </a:xfrm>
          <a:prstGeom prst="rect">
            <a:avLst/>
          </a:prstGeom>
          <a:noFill/>
          <a:ln>
            <a:noFill/>
          </a:ln>
        </p:spPr>
        <p:txBody>
          <a:bodyPr anchorCtr="0" anchor="t" bIns="91425" lIns="91425" rIns="91425" tIns="91425"/>
          <a:lstStyle>
            <a:lvl1pPr indent="-342900" lvl="0" marL="342900" marR="0" rtl="0" algn="l">
              <a:lnSpc>
                <a:spcPct val="98000"/>
              </a:lnSpc>
              <a:spcBef>
                <a:spcPts val="0"/>
              </a:spcBef>
              <a:spcAft>
                <a:spcPts val="1400"/>
              </a:spcAft>
              <a:buNone/>
              <a:defRPr b="0" i="0" sz="2400" u="none" cap="none" strike="noStrike">
                <a:solidFill>
                  <a:srgbClr val="000000"/>
                </a:solidFill>
                <a:latin typeface="Calibri"/>
                <a:ea typeface="Calibri"/>
                <a:cs typeface="Calibri"/>
                <a:sym typeface="Calibri"/>
              </a:defRPr>
            </a:lvl1pPr>
            <a:lvl2pPr indent="-285750" lvl="1" marL="742950" marR="0" rtl="0" algn="l">
              <a:lnSpc>
                <a:spcPct val="98000"/>
              </a:lnSpc>
              <a:spcBef>
                <a:spcPts val="0"/>
              </a:spcBef>
              <a:spcAft>
                <a:spcPts val="1100"/>
              </a:spcAft>
              <a:buNone/>
              <a:defRPr b="0" i="0" sz="1800" u="none" cap="none" strike="noStrike">
                <a:solidFill>
                  <a:srgbClr val="000000"/>
                </a:solidFill>
                <a:latin typeface="Calibri"/>
                <a:ea typeface="Calibri"/>
                <a:cs typeface="Calibri"/>
                <a:sym typeface="Calibri"/>
              </a:defRPr>
            </a:lvl2pPr>
            <a:lvl3pPr indent="-228600" lvl="2" marL="1143000" marR="0" rtl="0" algn="l">
              <a:lnSpc>
                <a:spcPct val="98000"/>
              </a:lnSpc>
              <a:spcBef>
                <a:spcPts val="0"/>
              </a:spcBef>
              <a:spcAft>
                <a:spcPts val="800"/>
              </a:spcAft>
              <a:buNone/>
              <a:defRPr b="0" i="0" sz="1600" u="none" cap="none" strike="noStrike">
                <a:solidFill>
                  <a:srgbClr val="000000"/>
                </a:solidFill>
                <a:latin typeface="Calibri"/>
                <a:ea typeface="Calibri"/>
                <a:cs typeface="Calibri"/>
                <a:sym typeface="Calibri"/>
              </a:defRPr>
            </a:lvl3pPr>
            <a:lvl4pPr indent="-228600" lvl="3" marL="1600200" marR="0" rtl="0" algn="l">
              <a:lnSpc>
                <a:spcPct val="98000"/>
              </a:lnSpc>
              <a:spcBef>
                <a:spcPts val="0"/>
              </a:spcBef>
              <a:spcAft>
                <a:spcPts val="500"/>
              </a:spcAft>
              <a:buNone/>
              <a:defRPr b="0" i="0" sz="1600" u="none" cap="none" strike="noStrike">
                <a:solidFill>
                  <a:srgbClr val="000000"/>
                </a:solidFill>
                <a:latin typeface="Calibri"/>
                <a:ea typeface="Calibri"/>
                <a:cs typeface="Calibri"/>
                <a:sym typeface="Calibri"/>
              </a:defRPr>
            </a:lvl4pPr>
            <a:lvl5pPr indent="-228600" lvl="4" marL="2057400" marR="0" rtl="0" algn="l">
              <a:lnSpc>
                <a:spcPct val="98000"/>
              </a:lnSpc>
              <a:spcBef>
                <a:spcPts val="0"/>
              </a:spcBef>
              <a:spcAft>
                <a:spcPts val="200"/>
              </a:spcAft>
              <a:buNone/>
              <a:defRPr b="0" i="0" sz="2000" u="none" cap="none" strike="noStrike">
                <a:solidFill>
                  <a:srgbClr val="000000"/>
                </a:solidFill>
                <a:latin typeface="Calibri"/>
                <a:ea typeface="Calibri"/>
                <a:cs typeface="Calibri"/>
                <a:sym typeface="Calibri"/>
              </a:defRPr>
            </a:lvl5pPr>
            <a:lvl6pPr indent="-228600" lvl="5" marL="2514600" marR="0" rtl="0" algn="l">
              <a:lnSpc>
                <a:spcPct val="98000"/>
              </a:lnSpc>
              <a:spcBef>
                <a:spcPts val="0"/>
              </a:spcBef>
              <a:spcAft>
                <a:spcPts val="200"/>
              </a:spcAft>
              <a:buNone/>
              <a:defRPr b="0" i="0" sz="2000" u="none" cap="none" strike="noStrike">
                <a:solidFill>
                  <a:srgbClr val="000000"/>
                </a:solidFill>
                <a:latin typeface="Calibri"/>
                <a:ea typeface="Calibri"/>
                <a:cs typeface="Calibri"/>
                <a:sym typeface="Calibri"/>
              </a:defRPr>
            </a:lvl6pPr>
            <a:lvl7pPr indent="-228600" lvl="6" marL="3429000" marR="0" rtl="0" algn="l">
              <a:lnSpc>
                <a:spcPct val="98000"/>
              </a:lnSpc>
              <a:spcBef>
                <a:spcPts val="0"/>
              </a:spcBef>
              <a:spcAft>
                <a:spcPts val="200"/>
              </a:spcAft>
              <a:buNone/>
              <a:defRPr b="0" i="0" sz="2000" u="none" cap="none" strike="noStrike">
                <a:solidFill>
                  <a:srgbClr val="000000"/>
                </a:solidFill>
                <a:latin typeface="Calibri"/>
                <a:ea typeface="Calibri"/>
                <a:cs typeface="Calibri"/>
                <a:sym typeface="Calibri"/>
              </a:defRPr>
            </a:lvl7pPr>
            <a:lvl8pPr indent="-228600" lvl="7" marL="4800600" marR="0" rtl="0" algn="l">
              <a:lnSpc>
                <a:spcPct val="98000"/>
              </a:lnSpc>
              <a:spcBef>
                <a:spcPts val="0"/>
              </a:spcBef>
              <a:spcAft>
                <a:spcPts val="200"/>
              </a:spcAft>
              <a:buNone/>
              <a:defRPr b="0" i="0" sz="2000" u="none" cap="none" strike="noStrike">
                <a:solidFill>
                  <a:srgbClr val="000000"/>
                </a:solidFill>
                <a:latin typeface="Calibri"/>
                <a:ea typeface="Calibri"/>
                <a:cs typeface="Calibri"/>
                <a:sym typeface="Calibri"/>
              </a:defRPr>
            </a:lvl8pPr>
            <a:lvl9pPr indent="-228600" lvl="8" marL="6629400" marR="0" rtl="0" algn="l">
              <a:lnSpc>
                <a:spcPct val="98000"/>
              </a:lnSpc>
              <a:spcBef>
                <a:spcPts val="0"/>
              </a:spcBef>
              <a:spcAft>
                <a:spcPts val="200"/>
              </a:spcAft>
              <a:buNone/>
              <a:defRPr b="0" i="0" sz="2000" u="none" cap="none" strike="noStrike">
                <a:solidFill>
                  <a:srgbClr val="000000"/>
                </a:solidFill>
                <a:latin typeface="Calibri"/>
                <a:ea typeface="Calibri"/>
                <a:cs typeface="Calibri"/>
                <a:sym typeface="Calibri"/>
              </a:defRPr>
            </a:lvl9pPr>
          </a:lstStyle>
          <a:p/>
        </p:txBody>
      </p:sp>
      <p:sp>
        <p:nvSpPr>
          <p:cNvPr id="53" name="Shape 53"/>
          <p:cNvSpPr txBox="1"/>
          <p:nvPr>
            <p:ph idx="10" type="dt"/>
          </p:nvPr>
        </p:nvSpPr>
        <p:spPr>
          <a:xfrm>
            <a:off x="457200" y="6356350"/>
            <a:ext cx="2105024" cy="33654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8B8B8B"/>
                </a:solidFill>
                <a:latin typeface="Calibri"/>
                <a:ea typeface="Calibri"/>
                <a:cs typeface="Calibri"/>
                <a:sym typeface="Calibri"/>
              </a:defRPr>
            </a:lvl1pPr>
            <a:lvl2pPr indent="-285750" lvl="1" marL="74295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2pPr>
            <a:lvl3pPr indent="-228600" lvl="2" marL="11430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3pPr>
            <a:lvl4pPr indent="-228600" lvl="3" marL="16002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4pPr>
            <a:lvl5pPr indent="-228600" lvl="4" marL="20574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5pPr>
            <a:lvl6pPr indent="-228600" lvl="5" marL="25146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6pPr>
            <a:lvl7pPr indent="-228600" lvl="6" marL="34290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7pPr>
            <a:lvl8pPr indent="-228600" lvl="7" marL="48006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8pPr>
            <a:lvl9pPr indent="-228600" lvl="8" marL="66294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9pPr>
          </a:lstStyle>
          <a:p/>
        </p:txBody>
      </p:sp>
      <p:sp>
        <p:nvSpPr>
          <p:cNvPr id="54" name="Shape 54"/>
          <p:cNvSpPr txBox="1"/>
          <p:nvPr>
            <p:ph idx="11" type="ftr"/>
          </p:nvPr>
        </p:nvSpPr>
        <p:spPr>
          <a:xfrm>
            <a:off x="0" y="0"/>
            <a:ext cx="3000000" cy="3000000"/>
          </a:xfrm>
          <a:prstGeom prst="rect">
            <a:avLst/>
          </a:prstGeom>
          <a:noFill/>
          <a:ln>
            <a:noFill/>
          </a:ln>
        </p:spPr>
        <p:txBody>
          <a:bodyPr anchorCtr="0" anchor="t" bIns="91425" lIns="91425" rIns="91425" tIns="91425"/>
          <a:lstStyle>
            <a:lvl1pPr indent="0" lvl="0" marL="0" marR="0" rtl="0" algn="l">
              <a:lnSpc>
                <a:spcPct val="93000"/>
              </a:lnSpc>
              <a:spcBef>
                <a:spcPts val="0"/>
              </a:spcBef>
              <a:spcAft>
                <a:spcPts val="0"/>
              </a:spcAft>
              <a:buNone/>
              <a:defRPr b="0" i="0" sz="1800" u="none">
                <a:solidFill>
                  <a:srgbClr val="000000"/>
                </a:solidFill>
                <a:latin typeface="Arial"/>
                <a:ea typeface="Arial"/>
                <a:cs typeface="Arial"/>
                <a:sym typeface="Arial"/>
              </a:defRPr>
            </a:lvl1pPr>
            <a:lvl2pPr indent="-285750" lvl="1" marL="74295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2pPr>
            <a:lvl3pPr indent="-228600" lvl="2" marL="11430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3pPr>
            <a:lvl4pPr indent="-228600" lvl="3" marL="16002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4pPr>
            <a:lvl5pPr indent="-228600" lvl="4" marL="20574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5pPr>
            <a:lvl6pPr indent="-228600" lvl="5" marL="25146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6pPr>
            <a:lvl7pPr indent="-228600" lvl="6" marL="34290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7pPr>
            <a:lvl8pPr indent="-228600" lvl="7" marL="48006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8pPr>
            <a:lvl9pPr indent="-228600" lvl="8" marL="66294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9pPr>
          </a:lstStyle>
          <a:p/>
        </p:txBody>
      </p:sp>
      <p:sp>
        <p:nvSpPr>
          <p:cNvPr id="55" name="Shape 55"/>
          <p:cNvSpPr txBox="1"/>
          <p:nvPr>
            <p:ph idx="12" type="sldNum"/>
          </p:nvPr>
        </p:nvSpPr>
        <p:spPr>
          <a:xfrm>
            <a:off x="6553200" y="6356350"/>
            <a:ext cx="2105024" cy="33654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SzPct val="25000"/>
              <a:buNone/>
            </a:pPr>
            <a:fld id="{00000000-1234-1234-1234-123412341234}" type="slidenum">
              <a:rPr b="0" i="0" lang="en-US" sz="1200" u="none">
                <a:solidFill>
                  <a:srgbClr val="8B8B8B"/>
                </a:solidFill>
                <a:latin typeface="Calibri"/>
                <a:ea typeface="Calibri"/>
                <a:cs typeface="Calibri"/>
                <a:sym typeface="Calibri"/>
              </a:rPr>
              <a:t>‹#›</a:t>
            </a:fld>
          </a:p>
        </p:txBody>
      </p:sp>
    </p:spTree>
  </p:cSld>
  <p:clrMapOvr>
    <a:masterClrMapping/>
  </p:clrMapOvr>
</p:sldLayout>
</file>

<file path=ppt/slideMasters/_rels/slideMaster.xml.rels><?xml version="1.0" encoding="UTF-8" standalone="yes"?><Relationships xmlns="http://schemas.openxmlformats.org/package/2006/relationships"><Relationship Id="rId1" Type="http://schemas.openxmlformats.org/officeDocument/2006/relationships/image" Target="../media/image01.jpg"/><Relationship Id="rId2" Type="http://schemas.openxmlformats.org/officeDocument/2006/relationships/image" Target="../media/image00.jpg"/><Relationship Id="rId3" Type="http://schemas.openxmlformats.org/officeDocument/2006/relationships/slideLayout" Target="../slideLayouts/slideLayout.xml"/><Relationship Id="rId4" Type="http://schemas.openxmlformats.org/officeDocument/2006/relationships/theme" Target="../theme/theme3.xml"/></Relationships>
</file>

<file path=ppt/slideMasters/_rels/slideMaster1.xml.rels><?xml version="1.0" encoding="UTF-8" standalone="yes"?><Relationships xmlns="http://schemas.openxmlformats.org/package/2006/relationships"><Relationship Id="rId1" Type="http://schemas.openxmlformats.org/officeDocument/2006/relationships/image" Target="../media/image01.jpg"/><Relationship Id="rId2" Type="http://schemas.openxmlformats.org/officeDocument/2006/relationships/image" Target="../media/image02.jp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01.jpg"/><Relationship Id="rId2" Type="http://schemas.openxmlformats.org/officeDocument/2006/relationships/image" Target="../media/image02.jpg"/><Relationship Id="rId3" Type="http://schemas.openxmlformats.org/officeDocument/2006/relationships/theme" Target="../theme/theme1.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8" name="Shape 28"/>
        <p:cNvGrpSpPr/>
        <p:nvPr/>
      </p:nvGrpSpPr>
      <p:grpSpPr>
        <a:xfrm>
          <a:off x="0" y="0"/>
          <a:ext cx="0" cy="0"/>
          <a:chOff x="0" y="0"/>
          <a:chExt cx="0" cy="0"/>
        </a:xfrm>
      </p:grpSpPr>
      <p:pic>
        <p:nvPicPr>
          <p:cNvPr id="29" name="Shape 29"/>
          <p:cNvPicPr preferRelativeResize="0"/>
          <p:nvPr/>
        </p:nvPicPr>
        <p:blipFill rotWithShape="1">
          <a:blip r:embed="rId1">
            <a:alphaModFix/>
          </a:blip>
          <a:srcRect b="0" l="0" r="0" t="0"/>
          <a:stretch/>
        </p:blipFill>
        <p:spPr>
          <a:xfrm>
            <a:off x="1586" y="0"/>
            <a:ext cx="9142411" cy="6858000"/>
          </a:xfrm>
          <a:prstGeom prst="rect">
            <a:avLst/>
          </a:prstGeom>
          <a:noFill/>
          <a:ln>
            <a:noFill/>
          </a:ln>
        </p:spPr>
      </p:pic>
      <p:pic>
        <p:nvPicPr>
          <p:cNvPr id="30" name="Shape 30"/>
          <p:cNvPicPr preferRelativeResize="0"/>
          <p:nvPr/>
        </p:nvPicPr>
        <p:blipFill rotWithShape="1">
          <a:blip r:embed="rId2">
            <a:alphaModFix/>
          </a:blip>
          <a:srcRect b="0" l="0" r="0" t="0"/>
          <a:stretch/>
        </p:blipFill>
        <p:spPr>
          <a:xfrm>
            <a:off x="0" y="0"/>
            <a:ext cx="9142411" cy="6858000"/>
          </a:xfrm>
          <a:prstGeom prst="rect">
            <a:avLst/>
          </a:prstGeom>
          <a:noFill/>
          <a:ln>
            <a:noFill/>
          </a:ln>
        </p:spPr>
      </p:pic>
      <p:sp>
        <p:nvSpPr>
          <p:cNvPr id="31" name="Shape 31"/>
          <p:cNvSpPr txBox="1"/>
          <p:nvPr>
            <p:ph idx="10" type="dt"/>
          </p:nvPr>
        </p:nvSpPr>
        <p:spPr>
          <a:xfrm>
            <a:off x="457200" y="6356350"/>
            <a:ext cx="2105024" cy="336549"/>
          </a:xfrm>
          <a:prstGeom prst="rect">
            <a:avLst/>
          </a:prstGeom>
          <a:noFill/>
          <a:ln>
            <a:noFill/>
          </a:ln>
        </p:spPr>
        <p:txBody>
          <a:bodyPr anchorCtr="0" anchor="ctr" bIns="91425" lIns="91425" rIns="91425" tIns="91425"/>
          <a:lstStyle>
            <a:lvl1pPr indent="0" lvl="0" marL="0" marR="0" rtl="0" algn="l">
              <a:lnSpc>
                <a:spcPct val="93000"/>
              </a:lnSpc>
              <a:spcBef>
                <a:spcPts val="0"/>
              </a:spcBef>
              <a:spcAft>
                <a:spcPts val="0"/>
              </a:spcAft>
              <a:buNone/>
              <a:defRPr b="0" i="0" sz="1800" u="none">
                <a:solidFill>
                  <a:srgbClr val="000000"/>
                </a:solidFill>
                <a:latin typeface="Arial"/>
                <a:ea typeface="Arial"/>
                <a:cs typeface="Arial"/>
                <a:sym typeface="Arial"/>
              </a:defRPr>
            </a:lvl1pPr>
            <a:lvl2pPr indent="-285750" lvl="1" marL="74295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2pPr>
            <a:lvl3pPr indent="-228600" lvl="2" marL="11430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3pPr>
            <a:lvl4pPr indent="-228600" lvl="3" marL="16002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4pPr>
            <a:lvl5pPr indent="-228600" lvl="4" marL="20574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5pPr>
            <a:lvl6pPr indent="-228600" lvl="5" marL="25146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6pPr>
            <a:lvl7pPr indent="-228600" lvl="6" marL="34290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7pPr>
            <a:lvl8pPr indent="-228600" lvl="7" marL="48006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8pPr>
            <a:lvl9pPr indent="-228600" lvl="8" marL="66294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9pPr>
          </a:lstStyle>
          <a:p/>
        </p:txBody>
      </p:sp>
      <p:sp>
        <p:nvSpPr>
          <p:cNvPr id="32" name="Shape 32"/>
          <p:cNvSpPr/>
          <p:nvPr/>
        </p:nvSpPr>
        <p:spPr>
          <a:xfrm>
            <a:off x="3124200" y="6356350"/>
            <a:ext cx="2895600" cy="365125"/>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3" name="Shape 33"/>
          <p:cNvSpPr txBox="1"/>
          <p:nvPr>
            <p:ph idx="12" type="sldNum"/>
          </p:nvPr>
        </p:nvSpPr>
        <p:spPr>
          <a:xfrm>
            <a:off x="6553200" y="6356350"/>
            <a:ext cx="2105024" cy="336549"/>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Clr>
                <a:srgbClr val="000000"/>
              </a:buClr>
              <a:buSzPct val="25000"/>
              <a:buFont typeface="Arial"/>
              <a:buNone/>
            </a:pPr>
            <a:fld id="{00000000-1234-1234-1234-123412341234}" type="slidenum">
              <a:rPr b="0" i="0" lang="en-US" sz="1800" u="none">
                <a:solidFill>
                  <a:srgbClr val="000000"/>
                </a:solidFill>
                <a:latin typeface="Arial"/>
                <a:ea typeface="Arial"/>
                <a:cs typeface="Arial"/>
                <a:sym typeface="Arial"/>
              </a:rPr>
              <a:t>‹#›</a:t>
            </a:fld>
          </a:p>
        </p:txBody>
      </p:sp>
      <p:sp>
        <p:nvSpPr>
          <p:cNvPr id="34" name="Shape 34"/>
          <p:cNvSpPr txBox="1"/>
          <p:nvPr>
            <p:ph type="title"/>
          </p:nvPr>
        </p:nvSpPr>
        <p:spPr>
          <a:xfrm>
            <a:off x="457200" y="273050"/>
            <a:ext cx="8201025" cy="1116012"/>
          </a:xfrm>
          <a:prstGeom prst="rect">
            <a:avLst/>
          </a:prstGeom>
          <a:noFill/>
          <a:ln>
            <a:noFill/>
          </a:ln>
        </p:spPr>
        <p:txBody>
          <a:bodyPr anchorCtr="0" anchor="ctr" bIns="91425" lIns="91425" rIns="91425" tIns="91425"/>
          <a:lstStyle>
            <a:lvl1pPr indent="0" lvl="0" marL="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1pPr>
            <a:lvl2pPr indent="-285750" lvl="1" marL="74295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2pPr>
            <a:lvl3pPr indent="-228600" lvl="2" marL="11430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3pPr>
            <a:lvl4pPr indent="-228600" lvl="3" marL="16002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4pPr>
            <a:lvl5pPr indent="-228600" lvl="4" marL="20574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5pPr>
            <a:lvl6pPr indent="-228600" lvl="5" marL="25146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6pPr>
            <a:lvl7pPr indent="-228600" lvl="6" marL="34290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7pPr>
            <a:lvl8pPr indent="-228600" lvl="7" marL="48006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8pPr>
            <a:lvl9pPr indent="-228600" lvl="8" marL="66294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9pPr>
          </a:lstStyle>
          <a:p/>
        </p:txBody>
      </p:sp>
      <p:sp>
        <p:nvSpPr>
          <p:cNvPr id="35" name="Shape 35"/>
          <p:cNvSpPr txBox="1"/>
          <p:nvPr>
            <p:ph idx="1" type="body"/>
          </p:nvPr>
        </p:nvSpPr>
        <p:spPr>
          <a:xfrm>
            <a:off x="457200" y="1604962"/>
            <a:ext cx="8201025" cy="3952875"/>
          </a:xfrm>
          <a:prstGeom prst="rect">
            <a:avLst/>
          </a:prstGeom>
          <a:noFill/>
          <a:ln>
            <a:noFill/>
          </a:ln>
        </p:spPr>
        <p:txBody>
          <a:bodyPr anchorCtr="0" anchor="t" bIns="91425" lIns="91425" rIns="91425" tIns="91425"/>
          <a:lstStyle>
            <a:lvl1pPr indent="-342900" lvl="0" marL="342900" marR="0" rtl="0" algn="l">
              <a:lnSpc>
                <a:spcPct val="98000"/>
              </a:lnSpc>
              <a:spcBef>
                <a:spcPts val="0"/>
              </a:spcBef>
              <a:spcAft>
                <a:spcPts val="1400"/>
              </a:spcAft>
              <a:buNone/>
              <a:defRPr b="0" i="0" sz="2400" u="none" cap="none" strike="noStrike">
                <a:solidFill>
                  <a:srgbClr val="000000"/>
                </a:solidFill>
                <a:latin typeface="Calibri"/>
                <a:ea typeface="Calibri"/>
                <a:cs typeface="Calibri"/>
                <a:sym typeface="Calibri"/>
              </a:defRPr>
            </a:lvl1pPr>
            <a:lvl2pPr indent="-285750" lvl="1" marL="742950" marR="0" rtl="0" algn="l">
              <a:lnSpc>
                <a:spcPct val="98000"/>
              </a:lnSpc>
              <a:spcBef>
                <a:spcPts val="0"/>
              </a:spcBef>
              <a:spcAft>
                <a:spcPts val="1100"/>
              </a:spcAft>
              <a:buNone/>
              <a:defRPr b="0" i="0" sz="1800" u="none" cap="none" strike="noStrike">
                <a:solidFill>
                  <a:srgbClr val="000000"/>
                </a:solidFill>
                <a:latin typeface="Calibri"/>
                <a:ea typeface="Calibri"/>
                <a:cs typeface="Calibri"/>
                <a:sym typeface="Calibri"/>
              </a:defRPr>
            </a:lvl2pPr>
            <a:lvl3pPr indent="-228600" lvl="2" marL="1143000" marR="0" rtl="0" algn="l">
              <a:lnSpc>
                <a:spcPct val="98000"/>
              </a:lnSpc>
              <a:spcBef>
                <a:spcPts val="0"/>
              </a:spcBef>
              <a:spcAft>
                <a:spcPts val="800"/>
              </a:spcAft>
              <a:buNone/>
              <a:defRPr b="0" i="0" sz="1600" u="none" cap="none" strike="noStrike">
                <a:solidFill>
                  <a:srgbClr val="000000"/>
                </a:solidFill>
                <a:latin typeface="Calibri"/>
                <a:ea typeface="Calibri"/>
                <a:cs typeface="Calibri"/>
                <a:sym typeface="Calibri"/>
              </a:defRPr>
            </a:lvl3pPr>
            <a:lvl4pPr indent="-228600" lvl="3" marL="1600200" marR="0" rtl="0" algn="l">
              <a:lnSpc>
                <a:spcPct val="98000"/>
              </a:lnSpc>
              <a:spcBef>
                <a:spcPts val="0"/>
              </a:spcBef>
              <a:spcAft>
                <a:spcPts val="500"/>
              </a:spcAft>
              <a:buNone/>
              <a:defRPr b="0" i="0" sz="1600" u="none" cap="none" strike="noStrike">
                <a:solidFill>
                  <a:srgbClr val="000000"/>
                </a:solidFill>
                <a:latin typeface="Calibri"/>
                <a:ea typeface="Calibri"/>
                <a:cs typeface="Calibri"/>
                <a:sym typeface="Calibri"/>
              </a:defRPr>
            </a:lvl4pPr>
            <a:lvl5pPr indent="-228600" lvl="4" marL="2057400" marR="0" rtl="0" algn="l">
              <a:lnSpc>
                <a:spcPct val="98000"/>
              </a:lnSpc>
              <a:spcBef>
                <a:spcPts val="0"/>
              </a:spcBef>
              <a:spcAft>
                <a:spcPts val="200"/>
              </a:spcAft>
              <a:buNone/>
              <a:defRPr b="0" i="0" sz="2000" u="none" cap="none" strike="noStrike">
                <a:solidFill>
                  <a:srgbClr val="000000"/>
                </a:solidFill>
                <a:latin typeface="Calibri"/>
                <a:ea typeface="Calibri"/>
                <a:cs typeface="Calibri"/>
                <a:sym typeface="Calibri"/>
              </a:defRPr>
            </a:lvl5pPr>
            <a:lvl6pPr indent="-228600" lvl="5" marL="2514600" marR="0" rtl="0" algn="l">
              <a:lnSpc>
                <a:spcPct val="98000"/>
              </a:lnSpc>
              <a:spcBef>
                <a:spcPts val="0"/>
              </a:spcBef>
              <a:spcAft>
                <a:spcPts val="200"/>
              </a:spcAft>
              <a:buNone/>
              <a:defRPr b="0" i="0" sz="2000" u="none" cap="none" strike="noStrike">
                <a:solidFill>
                  <a:srgbClr val="000000"/>
                </a:solidFill>
                <a:latin typeface="Calibri"/>
                <a:ea typeface="Calibri"/>
                <a:cs typeface="Calibri"/>
                <a:sym typeface="Calibri"/>
              </a:defRPr>
            </a:lvl6pPr>
            <a:lvl7pPr indent="-228600" lvl="6" marL="3429000" marR="0" rtl="0" algn="l">
              <a:lnSpc>
                <a:spcPct val="98000"/>
              </a:lnSpc>
              <a:spcBef>
                <a:spcPts val="0"/>
              </a:spcBef>
              <a:spcAft>
                <a:spcPts val="200"/>
              </a:spcAft>
              <a:buNone/>
              <a:defRPr b="0" i="0" sz="2000" u="none" cap="none" strike="noStrike">
                <a:solidFill>
                  <a:srgbClr val="000000"/>
                </a:solidFill>
                <a:latin typeface="Calibri"/>
                <a:ea typeface="Calibri"/>
                <a:cs typeface="Calibri"/>
                <a:sym typeface="Calibri"/>
              </a:defRPr>
            </a:lvl7pPr>
            <a:lvl8pPr indent="-228600" lvl="7" marL="4800600" marR="0" rtl="0" algn="l">
              <a:lnSpc>
                <a:spcPct val="98000"/>
              </a:lnSpc>
              <a:spcBef>
                <a:spcPts val="0"/>
              </a:spcBef>
              <a:spcAft>
                <a:spcPts val="200"/>
              </a:spcAft>
              <a:buNone/>
              <a:defRPr b="0" i="0" sz="2000" u="none" cap="none" strike="noStrike">
                <a:solidFill>
                  <a:srgbClr val="000000"/>
                </a:solidFill>
                <a:latin typeface="Calibri"/>
                <a:ea typeface="Calibri"/>
                <a:cs typeface="Calibri"/>
                <a:sym typeface="Calibri"/>
              </a:defRPr>
            </a:lvl8pPr>
            <a:lvl9pPr indent="-228600" lvl="8" marL="6629400" marR="0" rtl="0" algn="l">
              <a:lnSpc>
                <a:spcPct val="98000"/>
              </a:lnSpc>
              <a:spcBef>
                <a:spcPts val="0"/>
              </a:spcBef>
              <a:spcAft>
                <a:spcPts val="200"/>
              </a:spcAft>
              <a:buNone/>
              <a:defRPr b="0" i="0" sz="20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42" name="Shape 42"/>
        <p:cNvGrpSpPr/>
        <p:nvPr/>
      </p:nvGrpSpPr>
      <p:grpSpPr>
        <a:xfrm>
          <a:off x="0" y="0"/>
          <a:ext cx="0" cy="0"/>
          <a:chOff x="0" y="0"/>
          <a:chExt cx="0" cy="0"/>
        </a:xfrm>
      </p:grpSpPr>
      <p:pic>
        <p:nvPicPr>
          <p:cNvPr id="43" name="Shape 43"/>
          <p:cNvPicPr preferRelativeResize="0"/>
          <p:nvPr/>
        </p:nvPicPr>
        <p:blipFill rotWithShape="1">
          <a:blip r:embed="rId1">
            <a:alphaModFix/>
          </a:blip>
          <a:srcRect b="0" l="0" r="0" t="0"/>
          <a:stretch/>
        </p:blipFill>
        <p:spPr>
          <a:xfrm>
            <a:off x="1586" y="0"/>
            <a:ext cx="9142411" cy="6858000"/>
          </a:xfrm>
          <a:prstGeom prst="rect">
            <a:avLst/>
          </a:prstGeom>
          <a:noFill/>
          <a:ln>
            <a:noFill/>
          </a:ln>
        </p:spPr>
      </p:pic>
      <p:pic>
        <p:nvPicPr>
          <p:cNvPr id="44" name="Shape 44"/>
          <p:cNvPicPr preferRelativeResize="0"/>
          <p:nvPr/>
        </p:nvPicPr>
        <p:blipFill rotWithShape="1">
          <a:blip r:embed="rId2">
            <a:alphaModFix/>
          </a:blip>
          <a:srcRect b="0" l="0" r="0" t="0"/>
          <a:stretch/>
        </p:blipFill>
        <p:spPr>
          <a:xfrm>
            <a:off x="0" y="0"/>
            <a:ext cx="9142411" cy="6858000"/>
          </a:xfrm>
          <a:prstGeom prst="rect">
            <a:avLst/>
          </a:prstGeom>
          <a:noFill/>
          <a:ln>
            <a:noFill/>
          </a:ln>
        </p:spPr>
      </p:pic>
      <p:sp>
        <p:nvSpPr>
          <p:cNvPr id="45" name="Shape 45"/>
          <p:cNvSpPr txBox="1"/>
          <p:nvPr>
            <p:ph type="title"/>
          </p:nvPr>
        </p:nvSpPr>
        <p:spPr>
          <a:xfrm>
            <a:off x="280987" y="584200"/>
            <a:ext cx="8535987" cy="568324"/>
          </a:xfrm>
          <a:prstGeom prst="rect">
            <a:avLst/>
          </a:prstGeom>
          <a:noFill/>
          <a:ln>
            <a:noFill/>
          </a:ln>
        </p:spPr>
        <p:txBody>
          <a:bodyPr anchorCtr="0" anchor="ctr" bIns="91425" lIns="91425" rIns="91425" tIns="91425"/>
          <a:lstStyle>
            <a:lvl1pPr indent="0" lvl="0" marL="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1pPr>
            <a:lvl2pPr indent="-285750" lvl="1" marL="74295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2pPr>
            <a:lvl3pPr indent="-228600" lvl="2" marL="11430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3pPr>
            <a:lvl4pPr indent="-228600" lvl="3" marL="16002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4pPr>
            <a:lvl5pPr indent="-228600" lvl="4" marL="20574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5pPr>
            <a:lvl6pPr indent="-228600" lvl="5" marL="25146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6pPr>
            <a:lvl7pPr indent="-228600" lvl="6" marL="34290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7pPr>
            <a:lvl8pPr indent="-228600" lvl="7" marL="48006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8pPr>
            <a:lvl9pPr indent="-228600" lvl="8" marL="66294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9pPr>
          </a:lstStyle>
          <a:p/>
        </p:txBody>
      </p:sp>
      <p:sp>
        <p:nvSpPr>
          <p:cNvPr id="46" name="Shape 46"/>
          <p:cNvSpPr txBox="1"/>
          <p:nvPr>
            <p:ph idx="1" type="body"/>
          </p:nvPr>
        </p:nvSpPr>
        <p:spPr>
          <a:xfrm>
            <a:off x="280987" y="1284287"/>
            <a:ext cx="8535987" cy="3952875"/>
          </a:xfrm>
          <a:prstGeom prst="rect">
            <a:avLst/>
          </a:prstGeom>
          <a:noFill/>
          <a:ln>
            <a:noFill/>
          </a:ln>
        </p:spPr>
        <p:txBody>
          <a:bodyPr anchorCtr="0" anchor="t" bIns="91425" lIns="91425" rIns="91425" tIns="91425"/>
          <a:lstStyle>
            <a:lvl1pPr indent="-342900" lvl="0" marL="342900" marR="0" rtl="0" algn="l">
              <a:lnSpc>
                <a:spcPct val="98000"/>
              </a:lnSpc>
              <a:spcBef>
                <a:spcPts val="0"/>
              </a:spcBef>
              <a:spcAft>
                <a:spcPts val="1400"/>
              </a:spcAft>
              <a:buNone/>
              <a:defRPr b="0" i="0" sz="2400" u="none" cap="none" strike="noStrike">
                <a:solidFill>
                  <a:srgbClr val="000000"/>
                </a:solidFill>
                <a:latin typeface="Calibri"/>
                <a:ea typeface="Calibri"/>
                <a:cs typeface="Calibri"/>
                <a:sym typeface="Calibri"/>
              </a:defRPr>
            </a:lvl1pPr>
            <a:lvl2pPr indent="-285750" lvl="1" marL="742950" marR="0" rtl="0" algn="l">
              <a:lnSpc>
                <a:spcPct val="98000"/>
              </a:lnSpc>
              <a:spcBef>
                <a:spcPts val="0"/>
              </a:spcBef>
              <a:spcAft>
                <a:spcPts val="1100"/>
              </a:spcAft>
              <a:buNone/>
              <a:defRPr b="0" i="0" sz="1800" u="none" cap="none" strike="noStrike">
                <a:solidFill>
                  <a:srgbClr val="000000"/>
                </a:solidFill>
                <a:latin typeface="Calibri"/>
                <a:ea typeface="Calibri"/>
                <a:cs typeface="Calibri"/>
                <a:sym typeface="Calibri"/>
              </a:defRPr>
            </a:lvl2pPr>
            <a:lvl3pPr indent="-228600" lvl="2" marL="1143000" marR="0" rtl="0" algn="l">
              <a:lnSpc>
                <a:spcPct val="98000"/>
              </a:lnSpc>
              <a:spcBef>
                <a:spcPts val="0"/>
              </a:spcBef>
              <a:spcAft>
                <a:spcPts val="800"/>
              </a:spcAft>
              <a:buNone/>
              <a:defRPr b="0" i="0" sz="1600" u="none" cap="none" strike="noStrike">
                <a:solidFill>
                  <a:srgbClr val="000000"/>
                </a:solidFill>
                <a:latin typeface="Calibri"/>
                <a:ea typeface="Calibri"/>
                <a:cs typeface="Calibri"/>
                <a:sym typeface="Calibri"/>
              </a:defRPr>
            </a:lvl3pPr>
            <a:lvl4pPr indent="-228600" lvl="3" marL="1600200" marR="0" rtl="0" algn="l">
              <a:lnSpc>
                <a:spcPct val="98000"/>
              </a:lnSpc>
              <a:spcBef>
                <a:spcPts val="0"/>
              </a:spcBef>
              <a:spcAft>
                <a:spcPts val="500"/>
              </a:spcAft>
              <a:buNone/>
              <a:defRPr b="0" i="0" sz="1600" u="none" cap="none" strike="noStrike">
                <a:solidFill>
                  <a:srgbClr val="000000"/>
                </a:solidFill>
                <a:latin typeface="Calibri"/>
                <a:ea typeface="Calibri"/>
                <a:cs typeface="Calibri"/>
                <a:sym typeface="Calibri"/>
              </a:defRPr>
            </a:lvl4pPr>
            <a:lvl5pPr indent="-228600" lvl="4" marL="2057400" marR="0" rtl="0" algn="l">
              <a:lnSpc>
                <a:spcPct val="98000"/>
              </a:lnSpc>
              <a:spcBef>
                <a:spcPts val="0"/>
              </a:spcBef>
              <a:spcAft>
                <a:spcPts val="200"/>
              </a:spcAft>
              <a:buNone/>
              <a:defRPr b="0" i="0" sz="2000" u="none" cap="none" strike="noStrike">
                <a:solidFill>
                  <a:srgbClr val="000000"/>
                </a:solidFill>
                <a:latin typeface="Calibri"/>
                <a:ea typeface="Calibri"/>
                <a:cs typeface="Calibri"/>
                <a:sym typeface="Calibri"/>
              </a:defRPr>
            </a:lvl5pPr>
            <a:lvl6pPr indent="-228600" lvl="5" marL="2514600" marR="0" rtl="0" algn="l">
              <a:lnSpc>
                <a:spcPct val="98000"/>
              </a:lnSpc>
              <a:spcBef>
                <a:spcPts val="0"/>
              </a:spcBef>
              <a:spcAft>
                <a:spcPts val="200"/>
              </a:spcAft>
              <a:buNone/>
              <a:defRPr b="0" i="0" sz="2000" u="none" cap="none" strike="noStrike">
                <a:solidFill>
                  <a:srgbClr val="000000"/>
                </a:solidFill>
                <a:latin typeface="Calibri"/>
                <a:ea typeface="Calibri"/>
                <a:cs typeface="Calibri"/>
                <a:sym typeface="Calibri"/>
              </a:defRPr>
            </a:lvl6pPr>
            <a:lvl7pPr indent="-228600" lvl="6" marL="3429000" marR="0" rtl="0" algn="l">
              <a:lnSpc>
                <a:spcPct val="98000"/>
              </a:lnSpc>
              <a:spcBef>
                <a:spcPts val="0"/>
              </a:spcBef>
              <a:spcAft>
                <a:spcPts val="200"/>
              </a:spcAft>
              <a:buNone/>
              <a:defRPr b="0" i="0" sz="2000" u="none" cap="none" strike="noStrike">
                <a:solidFill>
                  <a:srgbClr val="000000"/>
                </a:solidFill>
                <a:latin typeface="Calibri"/>
                <a:ea typeface="Calibri"/>
                <a:cs typeface="Calibri"/>
                <a:sym typeface="Calibri"/>
              </a:defRPr>
            </a:lvl7pPr>
            <a:lvl8pPr indent="-228600" lvl="7" marL="4800600" marR="0" rtl="0" algn="l">
              <a:lnSpc>
                <a:spcPct val="98000"/>
              </a:lnSpc>
              <a:spcBef>
                <a:spcPts val="0"/>
              </a:spcBef>
              <a:spcAft>
                <a:spcPts val="200"/>
              </a:spcAft>
              <a:buNone/>
              <a:defRPr b="0" i="0" sz="2000" u="none" cap="none" strike="noStrike">
                <a:solidFill>
                  <a:srgbClr val="000000"/>
                </a:solidFill>
                <a:latin typeface="Calibri"/>
                <a:ea typeface="Calibri"/>
                <a:cs typeface="Calibri"/>
                <a:sym typeface="Calibri"/>
              </a:defRPr>
            </a:lvl8pPr>
            <a:lvl9pPr indent="-228600" lvl="8" marL="6629400" marR="0" rtl="0" algn="l">
              <a:lnSpc>
                <a:spcPct val="98000"/>
              </a:lnSpc>
              <a:spcBef>
                <a:spcPts val="0"/>
              </a:spcBef>
              <a:spcAft>
                <a:spcPts val="200"/>
              </a:spcAft>
              <a:buNone/>
              <a:defRPr b="0" i="0" sz="2000" u="none" cap="none" strike="noStrike">
                <a:solidFill>
                  <a:srgbClr val="000000"/>
                </a:solidFill>
                <a:latin typeface="Calibri"/>
                <a:ea typeface="Calibri"/>
                <a:cs typeface="Calibri"/>
                <a:sym typeface="Calibri"/>
              </a:defRPr>
            </a:lvl9pPr>
          </a:lstStyle>
          <a:p/>
        </p:txBody>
      </p:sp>
      <p:sp>
        <p:nvSpPr>
          <p:cNvPr id="47" name="Shape 47"/>
          <p:cNvSpPr txBox="1"/>
          <p:nvPr>
            <p:ph idx="10" type="dt"/>
          </p:nvPr>
        </p:nvSpPr>
        <p:spPr>
          <a:xfrm>
            <a:off x="457200" y="6356350"/>
            <a:ext cx="2105024" cy="33654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8B8B8B"/>
                </a:solidFill>
                <a:latin typeface="Calibri"/>
                <a:ea typeface="Calibri"/>
                <a:cs typeface="Calibri"/>
                <a:sym typeface="Calibri"/>
              </a:defRPr>
            </a:lvl1pPr>
            <a:lvl2pPr indent="-285750" lvl="1" marL="74295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2pPr>
            <a:lvl3pPr indent="-228600" lvl="2" marL="11430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3pPr>
            <a:lvl4pPr indent="-228600" lvl="3" marL="16002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4pPr>
            <a:lvl5pPr indent="-228600" lvl="4" marL="20574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5pPr>
            <a:lvl6pPr indent="-228600" lvl="5" marL="25146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6pPr>
            <a:lvl7pPr indent="-228600" lvl="6" marL="34290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7pPr>
            <a:lvl8pPr indent="-228600" lvl="7" marL="48006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8pPr>
            <a:lvl9pPr indent="-228600" lvl="8" marL="66294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9pPr>
          </a:lstStyle>
          <a:p/>
        </p:txBody>
      </p:sp>
      <p:sp>
        <p:nvSpPr>
          <p:cNvPr id="48" name="Shape 48"/>
          <p:cNvSpPr/>
          <p:nvPr/>
        </p:nvSpPr>
        <p:spPr>
          <a:xfrm>
            <a:off x="3124200" y="6356350"/>
            <a:ext cx="2895600" cy="365125"/>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9" name="Shape 49"/>
          <p:cNvSpPr txBox="1"/>
          <p:nvPr>
            <p:ph idx="12" type="sldNum"/>
          </p:nvPr>
        </p:nvSpPr>
        <p:spPr>
          <a:xfrm>
            <a:off x="6553200" y="6356350"/>
            <a:ext cx="2105024" cy="33654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B8B8B"/>
              </a:buClr>
              <a:buSzPct val="25000"/>
              <a:buFont typeface="Calibri"/>
              <a:buNone/>
            </a:pPr>
            <a:fld id="{00000000-1234-1234-1234-123412341234}" type="slidenum">
              <a:rPr b="0" i="0" lang="en-US" sz="1200" u="none">
                <a:solidFill>
                  <a:srgbClr val="8B8B8B"/>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6" name="Shape 56"/>
        <p:cNvGrpSpPr/>
        <p:nvPr/>
      </p:nvGrpSpPr>
      <p:grpSpPr>
        <a:xfrm>
          <a:off x="0" y="0"/>
          <a:ext cx="0" cy="0"/>
          <a:chOff x="0" y="0"/>
          <a:chExt cx="0" cy="0"/>
        </a:xfrm>
      </p:grpSpPr>
      <p:pic>
        <p:nvPicPr>
          <p:cNvPr id="57" name="Shape 57"/>
          <p:cNvPicPr preferRelativeResize="0"/>
          <p:nvPr/>
        </p:nvPicPr>
        <p:blipFill rotWithShape="1">
          <a:blip r:embed="rId1">
            <a:alphaModFix/>
          </a:blip>
          <a:srcRect b="0" l="0" r="0" t="0"/>
          <a:stretch/>
        </p:blipFill>
        <p:spPr>
          <a:xfrm>
            <a:off x="1586" y="0"/>
            <a:ext cx="9142411" cy="6858000"/>
          </a:xfrm>
          <a:prstGeom prst="rect">
            <a:avLst/>
          </a:prstGeom>
          <a:noFill/>
          <a:ln>
            <a:noFill/>
          </a:ln>
        </p:spPr>
      </p:pic>
      <p:pic>
        <p:nvPicPr>
          <p:cNvPr id="58" name="Shape 58"/>
          <p:cNvPicPr preferRelativeResize="0"/>
          <p:nvPr/>
        </p:nvPicPr>
        <p:blipFill rotWithShape="1">
          <a:blip r:embed="rId2">
            <a:alphaModFix/>
          </a:blip>
          <a:srcRect b="0" l="0" r="0" t="0"/>
          <a:stretch/>
        </p:blipFill>
        <p:spPr>
          <a:xfrm>
            <a:off x="0" y="0"/>
            <a:ext cx="9142411" cy="6858000"/>
          </a:xfrm>
          <a:prstGeom prst="rect">
            <a:avLst/>
          </a:prstGeom>
          <a:noFill/>
          <a:ln>
            <a:noFill/>
          </a:ln>
        </p:spPr>
      </p:pic>
      <p:sp>
        <p:nvSpPr>
          <p:cNvPr id="59" name="Shape 59"/>
          <p:cNvSpPr txBox="1"/>
          <p:nvPr>
            <p:ph idx="10" type="dt"/>
          </p:nvPr>
        </p:nvSpPr>
        <p:spPr>
          <a:xfrm>
            <a:off x="457200" y="6356350"/>
            <a:ext cx="2105024" cy="336549"/>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200" u="none">
                <a:solidFill>
                  <a:srgbClr val="8B8B8B"/>
                </a:solidFill>
                <a:latin typeface="Calibri"/>
                <a:ea typeface="Calibri"/>
                <a:cs typeface="Calibri"/>
                <a:sym typeface="Calibri"/>
              </a:defRPr>
            </a:lvl1pPr>
            <a:lvl2pPr indent="-285750" lvl="1" marL="74295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2pPr>
            <a:lvl3pPr indent="-228600" lvl="2" marL="11430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3pPr>
            <a:lvl4pPr indent="-228600" lvl="3" marL="16002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4pPr>
            <a:lvl5pPr indent="-228600" lvl="4" marL="20574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5pPr>
            <a:lvl6pPr indent="-228600" lvl="5" marL="25146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6pPr>
            <a:lvl7pPr indent="-228600" lvl="6" marL="34290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7pPr>
            <a:lvl8pPr indent="-228600" lvl="7" marL="48006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8pPr>
            <a:lvl9pPr indent="-228600" lvl="8" marL="6629400" marR="0" rtl="0" algn="l">
              <a:lnSpc>
                <a:spcPct val="93000"/>
              </a:lnSpc>
              <a:spcBef>
                <a:spcPts val="0"/>
              </a:spcBef>
              <a:spcAft>
                <a:spcPts val="0"/>
              </a:spcAft>
              <a:buNone/>
              <a:defRPr b="0" i="0" sz="1800" u="none" cap="none" strike="noStrike">
                <a:solidFill>
                  <a:srgbClr val="000000"/>
                </a:solidFill>
                <a:latin typeface="Arial"/>
                <a:ea typeface="Arial"/>
                <a:cs typeface="Arial"/>
                <a:sym typeface="Arial"/>
              </a:defRPr>
            </a:lvl9pPr>
          </a:lstStyle>
          <a:p/>
        </p:txBody>
      </p:sp>
      <p:sp>
        <p:nvSpPr>
          <p:cNvPr id="60" name="Shape 60"/>
          <p:cNvSpPr/>
          <p:nvPr/>
        </p:nvSpPr>
        <p:spPr>
          <a:xfrm>
            <a:off x="3124200" y="6356350"/>
            <a:ext cx="2895600" cy="365125"/>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1" name="Shape 61"/>
          <p:cNvSpPr txBox="1"/>
          <p:nvPr>
            <p:ph idx="12" type="sldNum"/>
          </p:nvPr>
        </p:nvSpPr>
        <p:spPr>
          <a:xfrm>
            <a:off x="6553200" y="6356350"/>
            <a:ext cx="2105024" cy="336549"/>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B8B8B"/>
              </a:buClr>
              <a:buSzPct val="25000"/>
              <a:buFont typeface="Calibri"/>
              <a:buNone/>
            </a:pPr>
            <a:fld id="{00000000-1234-1234-1234-123412341234}" type="slidenum">
              <a:rPr b="0" i="0" lang="en-US" sz="1200" u="none">
                <a:solidFill>
                  <a:srgbClr val="8B8B8B"/>
                </a:solidFill>
                <a:latin typeface="Calibri"/>
                <a:ea typeface="Calibri"/>
                <a:cs typeface="Calibri"/>
                <a:sym typeface="Calibri"/>
              </a:rPr>
              <a:t>‹#›</a:t>
            </a:fld>
          </a:p>
        </p:txBody>
      </p:sp>
      <p:sp>
        <p:nvSpPr>
          <p:cNvPr id="62" name="Shape 62"/>
          <p:cNvSpPr txBox="1"/>
          <p:nvPr>
            <p:ph idx="1" type="body"/>
          </p:nvPr>
        </p:nvSpPr>
        <p:spPr>
          <a:xfrm>
            <a:off x="1481137" y="2851150"/>
            <a:ext cx="6407150" cy="3952875"/>
          </a:xfrm>
          <a:prstGeom prst="rect">
            <a:avLst/>
          </a:prstGeom>
          <a:noFill/>
          <a:ln>
            <a:noFill/>
          </a:ln>
        </p:spPr>
        <p:txBody>
          <a:bodyPr anchorCtr="0" anchor="t" bIns="91425" lIns="91425" rIns="91425" tIns="91425"/>
          <a:lstStyle>
            <a:lvl1pPr indent="-342900" lvl="0" marL="342900" marR="0" rtl="0" algn="l">
              <a:lnSpc>
                <a:spcPct val="98000"/>
              </a:lnSpc>
              <a:spcBef>
                <a:spcPts val="0"/>
              </a:spcBef>
              <a:spcAft>
                <a:spcPts val="1400"/>
              </a:spcAft>
              <a:buNone/>
              <a:defRPr b="0" i="0" sz="2400" u="none" cap="none" strike="noStrike">
                <a:solidFill>
                  <a:srgbClr val="000000"/>
                </a:solidFill>
                <a:latin typeface="Calibri"/>
                <a:ea typeface="Calibri"/>
                <a:cs typeface="Calibri"/>
                <a:sym typeface="Calibri"/>
              </a:defRPr>
            </a:lvl1pPr>
            <a:lvl2pPr indent="-285750" lvl="1" marL="742950" marR="0" rtl="0" algn="l">
              <a:lnSpc>
                <a:spcPct val="98000"/>
              </a:lnSpc>
              <a:spcBef>
                <a:spcPts val="0"/>
              </a:spcBef>
              <a:spcAft>
                <a:spcPts val="1100"/>
              </a:spcAft>
              <a:buNone/>
              <a:defRPr b="0" i="0" sz="1800" u="none" cap="none" strike="noStrike">
                <a:solidFill>
                  <a:srgbClr val="000000"/>
                </a:solidFill>
                <a:latin typeface="Calibri"/>
                <a:ea typeface="Calibri"/>
                <a:cs typeface="Calibri"/>
                <a:sym typeface="Calibri"/>
              </a:defRPr>
            </a:lvl2pPr>
            <a:lvl3pPr indent="-228600" lvl="2" marL="1143000" marR="0" rtl="0" algn="l">
              <a:lnSpc>
                <a:spcPct val="98000"/>
              </a:lnSpc>
              <a:spcBef>
                <a:spcPts val="0"/>
              </a:spcBef>
              <a:spcAft>
                <a:spcPts val="800"/>
              </a:spcAft>
              <a:buNone/>
              <a:defRPr b="0" i="0" sz="1600" u="none" cap="none" strike="noStrike">
                <a:solidFill>
                  <a:srgbClr val="000000"/>
                </a:solidFill>
                <a:latin typeface="Calibri"/>
                <a:ea typeface="Calibri"/>
                <a:cs typeface="Calibri"/>
                <a:sym typeface="Calibri"/>
              </a:defRPr>
            </a:lvl3pPr>
            <a:lvl4pPr indent="-228600" lvl="3" marL="1600200" marR="0" rtl="0" algn="l">
              <a:lnSpc>
                <a:spcPct val="98000"/>
              </a:lnSpc>
              <a:spcBef>
                <a:spcPts val="0"/>
              </a:spcBef>
              <a:spcAft>
                <a:spcPts val="500"/>
              </a:spcAft>
              <a:buNone/>
              <a:defRPr b="0" i="0" sz="1600" u="none" cap="none" strike="noStrike">
                <a:solidFill>
                  <a:srgbClr val="000000"/>
                </a:solidFill>
                <a:latin typeface="Calibri"/>
                <a:ea typeface="Calibri"/>
                <a:cs typeface="Calibri"/>
                <a:sym typeface="Calibri"/>
              </a:defRPr>
            </a:lvl4pPr>
            <a:lvl5pPr indent="-228600" lvl="4" marL="2057400" marR="0" rtl="0" algn="l">
              <a:lnSpc>
                <a:spcPct val="98000"/>
              </a:lnSpc>
              <a:spcBef>
                <a:spcPts val="0"/>
              </a:spcBef>
              <a:spcAft>
                <a:spcPts val="200"/>
              </a:spcAft>
              <a:buNone/>
              <a:defRPr b="0" i="0" sz="2000" u="none" cap="none" strike="noStrike">
                <a:solidFill>
                  <a:srgbClr val="000000"/>
                </a:solidFill>
                <a:latin typeface="Calibri"/>
                <a:ea typeface="Calibri"/>
                <a:cs typeface="Calibri"/>
                <a:sym typeface="Calibri"/>
              </a:defRPr>
            </a:lvl5pPr>
            <a:lvl6pPr indent="-228600" lvl="5" marL="2514600" marR="0" rtl="0" algn="l">
              <a:lnSpc>
                <a:spcPct val="98000"/>
              </a:lnSpc>
              <a:spcBef>
                <a:spcPts val="0"/>
              </a:spcBef>
              <a:spcAft>
                <a:spcPts val="200"/>
              </a:spcAft>
              <a:buNone/>
              <a:defRPr b="0" i="0" sz="2000" u="none" cap="none" strike="noStrike">
                <a:solidFill>
                  <a:srgbClr val="000000"/>
                </a:solidFill>
                <a:latin typeface="Calibri"/>
                <a:ea typeface="Calibri"/>
                <a:cs typeface="Calibri"/>
                <a:sym typeface="Calibri"/>
              </a:defRPr>
            </a:lvl6pPr>
            <a:lvl7pPr indent="-228600" lvl="6" marL="3429000" marR="0" rtl="0" algn="l">
              <a:lnSpc>
                <a:spcPct val="98000"/>
              </a:lnSpc>
              <a:spcBef>
                <a:spcPts val="0"/>
              </a:spcBef>
              <a:spcAft>
                <a:spcPts val="200"/>
              </a:spcAft>
              <a:buNone/>
              <a:defRPr b="0" i="0" sz="2000" u="none" cap="none" strike="noStrike">
                <a:solidFill>
                  <a:srgbClr val="000000"/>
                </a:solidFill>
                <a:latin typeface="Calibri"/>
                <a:ea typeface="Calibri"/>
                <a:cs typeface="Calibri"/>
                <a:sym typeface="Calibri"/>
              </a:defRPr>
            </a:lvl7pPr>
            <a:lvl8pPr indent="-228600" lvl="7" marL="4800600" marR="0" rtl="0" algn="l">
              <a:lnSpc>
                <a:spcPct val="98000"/>
              </a:lnSpc>
              <a:spcBef>
                <a:spcPts val="0"/>
              </a:spcBef>
              <a:spcAft>
                <a:spcPts val="200"/>
              </a:spcAft>
              <a:buNone/>
              <a:defRPr b="0" i="0" sz="2000" u="none" cap="none" strike="noStrike">
                <a:solidFill>
                  <a:srgbClr val="000000"/>
                </a:solidFill>
                <a:latin typeface="Calibri"/>
                <a:ea typeface="Calibri"/>
                <a:cs typeface="Calibri"/>
                <a:sym typeface="Calibri"/>
              </a:defRPr>
            </a:lvl8pPr>
            <a:lvl9pPr indent="-228600" lvl="8" marL="6629400" marR="0" rtl="0" algn="l">
              <a:lnSpc>
                <a:spcPct val="98000"/>
              </a:lnSpc>
              <a:spcBef>
                <a:spcPts val="0"/>
              </a:spcBef>
              <a:spcAft>
                <a:spcPts val="200"/>
              </a:spcAft>
              <a:buNone/>
              <a:defRPr b="0" i="0" sz="2000" u="none" cap="none" strike="noStrike">
                <a:solidFill>
                  <a:srgbClr val="000000"/>
                </a:solidFill>
                <a:latin typeface="Calibri"/>
                <a:ea typeface="Calibri"/>
                <a:cs typeface="Calibri"/>
                <a:sym typeface="Calibri"/>
              </a:defRPr>
            </a:lvl9pPr>
          </a:lstStyle>
          <a:p/>
        </p:txBody>
      </p:sp>
      <p:sp>
        <p:nvSpPr>
          <p:cNvPr id="63" name="Shape 63"/>
          <p:cNvSpPr txBox="1"/>
          <p:nvPr>
            <p:ph type="title"/>
          </p:nvPr>
        </p:nvSpPr>
        <p:spPr>
          <a:xfrm>
            <a:off x="457200" y="273050"/>
            <a:ext cx="8201025" cy="1116012"/>
          </a:xfrm>
          <a:prstGeom prst="rect">
            <a:avLst/>
          </a:prstGeom>
          <a:noFill/>
          <a:ln>
            <a:noFill/>
          </a:ln>
        </p:spPr>
        <p:txBody>
          <a:bodyPr anchorCtr="0" anchor="ctr" bIns="91425" lIns="91425" rIns="91425" tIns="91425"/>
          <a:lstStyle>
            <a:lvl1pPr indent="0" lvl="0" marL="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1pPr>
            <a:lvl2pPr indent="-285750" lvl="1" marL="74295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2pPr>
            <a:lvl3pPr indent="-228600" lvl="2" marL="11430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3pPr>
            <a:lvl4pPr indent="-228600" lvl="3" marL="16002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4pPr>
            <a:lvl5pPr indent="-228600" lvl="4" marL="20574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5pPr>
            <a:lvl6pPr indent="-228600" lvl="5" marL="25146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6pPr>
            <a:lvl7pPr indent="-228600" lvl="6" marL="34290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7pPr>
            <a:lvl8pPr indent="-228600" lvl="7" marL="48006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8pPr>
            <a:lvl9pPr indent="-228600" lvl="8" marL="6629400" marR="0" rtl="0" algn="l">
              <a:lnSpc>
                <a:spcPct val="98000"/>
              </a:lnSpc>
              <a:spcBef>
                <a:spcPts val="0"/>
              </a:spcBef>
              <a:spcAft>
                <a:spcPts val="0"/>
              </a:spcAft>
              <a:buNone/>
              <a:defRPr b="0" i="0" sz="18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rtl val="0"/>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mailto:bootcamp@tothenew.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mailto:bootcamp@tothenew.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mailto:bootcamp@tothenew.com" TargetMode="External"/><Relationship Id="rId4" Type="http://schemas.openxmlformats.org/officeDocument/2006/relationships/hyperlink" Target="mailto:bootcamp@tothenew.com" TargetMode="External"/><Relationship Id="rId5" Type="http://schemas.openxmlformats.org/officeDocument/2006/relationships/hyperlink" Target="mailto:bootcamp@tothenew.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mailto:bootcamp@tothenew.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mailto:bootcamp@tothenew.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mailto:bootcamp@tothenew.com" TargetMode="Externa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68" name="Shape 68"/>
        <p:cNvGrpSpPr/>
        <p:nvPr/>
      </p:nvGrpSpPr>
      <p:grpSpPr>
        <a:xfrm>
          <a:off x="0" y="0"/>
          <a:ext cx="0" cy="0"/>
          <a:chOff x="0" y="0"/>
          <a:chExt cx="0" cy="0"/>
        </a:xfrm>
      </p:grpSpPr>
      <p:sp>
        <p:nvSpPr>
          <p:cNvPr id="69" name="Shape 69"/>
          <p:cNvSpPr txBox="1"/>
          <p:nvPr/>
        </p:nvSpPr>
        <p:spPr>
          <a:xfrm>
            <a:off x="1371600" y="3886200"/>
            <a:ext cx="6400799" cy="898524"/>
          </a:xfrm>
          <a:prstGeom prst="rect">
            <a:avLst/>
          </a:prstGeom>
          <a:noFill/>
          <a:ln>
            <a:noFill/>
          </a:ln>
        </p:spPr>
        <p:txBody>
          <a:bodyPr anchorCtr="0" anchor="t" bIns="45700" lIns="91425" rIns="91425" tIns="45700">
            <a:noAutofit/>
          </a:bodyPr>
          <a:lstStyle/>
          <a:p>
            <a:pPr indent="0" lvl="0" marL="0" marR="0" rtl="0" algn="ctr">
              <a:lnSpc>
                <a:spcPct val="98000"/>
              </a:lnSpc>
              <a:spcBef>
                <a:spcPts val="0"/>
              </a:spcBef>
              <a:spcAft>
                <a:spcPts val="0"/>
              </a:spcAft>
              <a:buClr>
                <a:srgbClr val="000000"/>
              </a:buClr>
              <a:buSzPct val="25000"/>
              <a:buFont typeface="Verdana"/>
              <a:buNone/>
            </a:pPr>
            <a:r>
              <a:rPr b="0" i="1" lang="en-US" sz="3200" u="none">
                <a:solidFill>
                  <a:srgbClr val="000000"/>
                </a:solidFill>
                <a:latin typeface="Verdana"/>
                <a:ea typeface="Verdana"/>
                <a:cs typeface="Verdana"/>
                <a:sym typeface="Verdana"/>
              </a:rPr>
              <a:t>MYSQL</a:t>
            </a:r>
          </a:p>
        </p:txBody>
      </p:sp>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74" name="Shape 74"/>
        <p:cNvGrpSpPr/>
        <p:nvPr/>
      </p:nvGrpSpPr>
      <p:grpSpPr>
        <a:xfrm>
          <a:off x="0" y="0"/>
          <a:ext cx="0" cy="0"/>
          <a:chOff x="0" y="0"/>
          <a:chExt cx="0" cy="0"/>
        </a:xfrm>
      </p:grpSpPr>
      <p:sp>
        <p:nvSpPr>
          <p:cNvPr id="75" name="Shape 75"/>
          <p:cNvSpPr txBox="1"/>
          <p:nvPr>
            <p:ph type="title"/>
          </p:nvPr>
        </p:nvSpPr>
        <p:spPr>
          <a:xfrm>
            <a:off x="295275" y="431800"/>
            <a:ext cx="8564562" cy="596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SzPct val="25000"/>
              <a:buFont typeface="Calibri"/>
              <a:buNone/>
            </a:pPr>
            <a:r>
              <a:rPr b="0" i="0" lang="en-US" sz="3200" u="none" cap="none" strike="noStrike">
                <a:solidFill>
                  <a:srgbClr val="000000"/>
                </a:solidFill>
                <a:latin typeface="Calibri"/>
                <a:ea typeface="Calibri"/>
                <a:cs typeface="Calibri"/>
                <a:sym typeface="Calibri"/>
              </a:rPr>
              <a:t>Agenda	</a:t>
            </a:r>
          </a:p>
        </p:txBody>
      </p:sp>
      <p:sp>
        <p:nvSpPr>
          <p:cNvPr id="76" name="Shape 76"/>
          <p:cNvSpPr txBox="1"/>
          <p:nvPr/>
        </p:nvSpPr>
        <p:spPr>
          <a:xfrm>
            <a:off x="280987" y="1284287"/>
            <a:ext cx="8564562" cy="4840286"/>
          </a:xfrm>
          <a:prstGeom prst="rect">
            <a:avLst/>
          </a:prstGeom>
          <a:noFill/>
          <a:ln>
            <a:noFill/>
          </a:ln>
        </p:spPr>
        <p:txBody>
          <a:bodyPr anchorCtr="0" anchor="t" bIns="45700" lIns="91425" rIns="91425" tIns="45700">
            <a:noAutofit/>
          </a:bodyPr>
          <a:lstStyle/>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45000"/>
              <a:buFont typeface="Noto Sans Symbols"/>
              <a:buChar char="●"/>
            </a:pPr>
            <a:r>
              <a:rPr b="0" i="0" lang="en-US" sz="2000" u="none">
                <a:solidFill>
                  <a:srgbClr val="000000"/>
                </a:solidFill>
                <a:latin typeface="Calibri"/>
                <a:ea typeface="Calibri"/>
                <a:cs typeface="Calibri"/>
                <a:sym typeface="Calibri"/>
              </a:rPr>
              <a:t>RDBMS Terminology</a:t>
            </a: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 </a:t>
            </a:r>
          </a:p>
          <a:p>
            <a:pPr indent="0" lvl="0" marL="0" marR="0" rtl="0" algn="l">
              <a:lnSpc>
                <a:spcPct val="93000"/>
              </a:lnSpc>
              <a:spcBef>
                <a:spcPts val="0"/>
              </a:spcBef>
              <a:spcAft>
                <a:spcPts val="0"/>
              </a:spcAft>
              <a:buClr>
                <a:srgbClr val="000000"/>
              </a:buClr>
              <a:buSzPct val="45000"/>
              <a:buFont typeface="Noto Sans Symbols"/>
              <a:buChar char="●"/>
            </a:pPr>
            <a:r>
              <a:rPr b="0" i="0" lang="en-US" sz="2000" u="none">
                <a:solidFill>
                  <a:srgbClr val="000000"/>
                </a:solidFill>
                <a:latin typeface="Calibri"/>
                <a:ea typeface="Calibri"/>
                <a:cs typeface="Calibri"/>
                <a:sym typeface="Calibri"/>
              </a:rPr>
              <a:t>Normalization and Type of Sql statement</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45000"/>
              <a:buFont typeface="Noto Sans Symbols"/>
              <a:buChar char="●"/>
            </a:pPr>
            <a:r>
              <a:rPr b="0" i="0" lang="en-US" sz="2000" u="none">
                <a:solidFill>
                  <a:srgbClr val="000000"/>
                </a:solidFill>
                <a:latin typeface="Arial"/>
                <a:ea typeface="Arial"/>
                <a:cs typeface="Arial"/>
                <a:sym typeface="Arial"/>
              </a:rPr>
              <a:t> Create, delete database &amp; table</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ct val="45000"/>
              <a:buFont typeface="Noto Sans Symbols"/>
              <a:buChar char="●"/>
            </a:pPr>
            <a:r>
              <a:rPr b="0" i="0" lang="en-US" sz="2000" u="none">
                <a:solidFill>
                  <a:srgbClr val="000000"/>
                </a:solidFill>
                <a:latin typeface="Arial"/>
                <a:ea typeface="Arial"/>
                <a:cs typeface="Arial"/>
                <a:sym typeface="Arial"/>
              </a:rPr>
              <a:t> Mysql query, projection, limiting &amp; ordering</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ct val="45000"/>
              <a:buFont typeface="Noto Sans Symbols"/>
              <a:buChar char="●"/>
            </a:pPr>
            <a:r>
              <a:rPr b="0" i="0" lang="en-US" sz="2000" u="none">
                <a:solidFill>
                  <a:srgbClr val="000000"/>
                </a:solidFill>
                <a:latin typeface="Arial"/>
                <a:ea typeface="Arial"/>
                <a:cs typeface="Arial"/>
                <a:sym typeface="Arial"/>
              </a:rPr>
              <a:t> Update &amp; delete query</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ct val="45000"/>
              <a:buFont typeface="Noto Sans Symbols"/>
              <a:buChar char="●"/>
            </a:pPr>
            <a:r>
              <a:rPr b="0" i="0" lang="en-US" sz="2000" u="none">
                <a:solidFill>
                  <a:srgbClr val="000000"/>
                </a:solidFill>
                <a:latin typeface="Arial"/>
                <a:ea typeface="Arial"/>
                <a:cs typeface="Arial"/>
                <a:sym typeface="Arial"/>
              </a:rPr>
              <a:t> Joins</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ct val="45000"/>
              <a:buFont typeface="Noto Sans Symbols"/>
              <a:buChar char="●"/>
            </a:pPr>
            <a:r>
              <a:rPr b="0" i="0" lang="en-US" sz="2000" u="none">
                <a:solidFill>
                  <a:srgbClr val="000000"/>
                </a:solidFill>
                <a:latin typeface="Arial"/>
                <a:ea typeface="Arial"/>
                <a:cs typeface="Arial"/>
                <a:sym typeface="Arial"/>
              </a:rPr>
              <a:t> Indexing – create, delete</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ct val="45000"/>
              <a:buFont typeface="Noto Sans Symbols"/>
              <a:buChar char="●"/>
            </a:pPr>
            <a:r>
              <a:rPr b="0" i="0" lang="en-US" sz="2000" u="none">
                <a:solidFill>
                  <a:srgbClr val="000000"/>
                </a:solidFill>
                <a:latin typeface="Arial"/>
                <a:ea typeface="Arial"/>
                <a:cs typeface="Arial"/>
                <a:sym typeface="Arial"/>
              </a:rPr>
              <a:t> Back-up &amp; Restore</a:t>
            </a:r>
          </a:p>
          <a:p>
            <a:pPr indent="0" lvl="0" marL="0" marR="0" rtl="0" algn="l">
              <a:lnSpc>
                <a:spcPct val="93000"/>
              </a:lnSpc>
              <a:spcBef>
                <a:spcPts val="0"/>
              </a:spcBef>
              <a:spcAft>
                <a:spcPts val="0"/>
              </a:spcAft>
              <a:buNone/>
            </a:pPr>
            <a:r>
              <a:t/>
            </a:r>
            <a:endParaRPr b="0" i="0" sz="2000" u="none">
              <a:solidFill>
                <a:srgbClr val="000000"/>
              </a:solidFill>
              <a:latin typeface="Arial"/>
              <a:ea typeface="Arial"/>
              <a:cs typeface="Arial"/>
              <a:sym typeface="Aria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37" name="Shape 137"/>
        <p:cNvGrpSpPr/>
        <p:nvPr/>
      </p:nvGrpSpPr>
      <p:grpSpPr>
        <a:xfrm>
          <a:off x="0" y="0"/>
          <a:ext cx="0" cy="0"/>
          <a:chOff x="0" y="0"/>
          <a:chExt cx="0" cy="0"/>
        </a:xfrm>
      </p:grpSpPr>
      <p:sp>
        <p:nvSpPr>
          <p:cNvPr id="138" name="Shape 138"/>
          <p:cNvSpPr txBox="1"/>
          <p:nvPr>
            <p:ph type="title"/>
          </p:nvPr>
        </p:nvSpPr>
        <p:spPr>
          <a:xfrm>
            <a:off x="280987" y="538162"/>
            <a:ext cx="8564562" cy="688975"/>
          </a:xfrm>
          <a:prstGeom prst="rect">
            <a:avLst/>
          </a:prstGeom>
          <a:noFill/>
          <a:ln>
            <a:noFill/>
          </a:ln>
        </p:spPr>
        <p:txBody>
          <a:bodyPr anchorCtr="0" anchor="ctr" bIns="45700" lIns="91425" rIns="91425" tIns="45700">
            <a:noAutofit/>
          </a:bodyPr>
          <a:lstStyle/>
          <a:p>
            <a:pPr indent="0" lvl="0" marL="0" marR="0" rtl="0" algn="l">
              <a:lnSpc>
                <a:spcPct val="98000"/>
              </a:lnSpc>
              <a:spcBef>
                <a:spcPts val="0"/>
              </a:spcBef>
              <a:spcAft>
                <a:spcPts val="0"/>
              </a:spcAft>
              <a:buClr>
                <a:srgbClr val="000000"/>
              </a:buClr>
              <a:buSzPct val="25000"/>
              <a:buFont typeface="Calibri"/>
              <a:buNone/>
            </a:pPr>
            <a:r>
              <a:rPr b="0" i="0" lang="en-US" sz="3200" u="none" cap="none" strike="noStrike">
                <a:solidFill>
                  <a:srgbClr val="000000"/>
                </a:solidFill>
                <a:latin typeface="Calibri"/>
                <a:ea typeface="Calibri"/>
                <a:cs typeface="Calibri"/>
                <a:sym typeface="Calibri"/>
              </a:rPr>
              <a:t>Select query</a:t>
            </a:r>
          </a:p>
        </p:txBody>
      </p:sp>
      <p:sp>
        <p:nvSpPr>
          <p:cNvPr id="139" name="Shape 139"/>
          <p:cNvSpPr txBox="1"/>
          <p:nvPr/>
        </p:nvSpPr>
        <p:spPr>
          <a:xfrm>
            <a:off x="280987" y="1439862"/>
            <a:ext cx="8564562" cy="4464050"/>
          </a:xfrm>
          <a:prstGeom prst="rect">
            <a:avLst/>
          </a:prstGeom>
          <a:noFill/>
          <a:ln>
            <a:noFill/>
          </a:ln>
        </p:spPr>
        <p:txBody>
          <a:bodyPr anchorCtr="0" anchor="t" bIns="45700" lIns="91425" rIns="91425" tIns="45700">
            <a:noAutofit/>
          </a:bodyPr>
          <a:lstStyle/>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Mysql select query is used to get data from a table. It returns rows or some aggegated result depending upon the criteria that you have specified.</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eg. Select * from user;</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Above query will return all records of table named with user.</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To used filters into select query you need to specify where clause.</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Syntax: SELECT * FROM table_name WHERE condition;</a:t>
            </a:r>
          </a:p>
          <a:p>
            <a:pPr indent="0" lvl="0" marL="0" marR="0" rtl="0" algn="l">
              <a:lnSpc>
                <a:spcPct val="93000"/>
              </a:lnSpc>
              <a:spcBef>
                <a:spcPts val="0"/>
              </a:spcBef>
              <a:spcAft>
                <a:spcPts val="0"/>
              </a:spcAft>
              <a:buNone/>
            </a:pPr>
            <a:r>
              <a:t/>
            </a:r>
            <a:endParaRPr b="0" i="0" sz="2000" u="none">
              <a:solidFill>
                <a:srgbClr val="000000"/>
              </a:solidFill>
              <a:latin typeface="Calibri"/>
              <a:ea typeface="Calibri"/>
              <a:cs typeface="Calibri"/>
              <a:sym typeface="Calibri"/>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44" name="Shape 144"/>
        <p:cNvGrpSpPr/>
        <p:nvPr/>
      </p:nvGrpSpPr>
      <p:grpSpPr>
        <a:xfrm>
          <a:off x="0" y="0"/>
          <a:ext cx="0" cy="0"/>
          <a:chOff x="0" y="0"/>
          <a:chExt cx="0" cy="0"/>
        </a:xfrm>
      </p:grpSpPr>
      <p:sp>
        <p:nvSpPr>
          <p:cNvPr id="145" name="Shape 145"/>
          <p:cNvSpPr txBox="1"/>
          <p:nvPr>
            <p:ph type="title"/>
          </p:nvPr>
        </p:nvSpPr>
        <p:spPr>
          <a:xfrm>
            <a:off x="280987" y="538162"/>
            <a:ext cx="8564562" cy="688975"/>
          </a:xfrm>
          <a:prstGeom prst="rect">
            <a:avLst/>
          </a:prstGeom>
          <a:noFill/>
          <a:ln>
            <a:noFill/>
          </a:ln>
        </p:spPr>
        <p:txBody>
          <a:bodyPr anchorCtr="0" anchor="ctr" bIns="45700" lIns="91425" rIns="91425" tIns="45700">
            <a:noAutofit/>
          </a:bodyPr>
          <a:lstStyle/>
          <a:p>
            <a:pPr indent="0" lvl="0" marL="0" marR="0" rtl="0" algn="l">
              <a:lnSpc>
                <a:spcPct val="98000"/>
              </a:lnSpc>
              <a:spcBef>
                <a:spcPts val="0"/>
              </a:spcBef>
              <a:spcAft>
                <a:spcPts val="0"/>
              </a:spcAft>
              <a:buClr>
                <a:srgbClr val="000000"/>
              </a:buClr>
              <a:buSzPct val="25000"/>
              <a:buFont typeface="Calibri"/>
              <a:buNone/>
            </a:pPr>
            <a:r>
              <a:rPr b="0" i="0" lang="en-US" sz="3200" u="none" cap="none" strike="noStrike">
                <a:solidFill>
                  <a:srgbClr val="000000"/>
                </a:solidFill>
                <a:latin typeface="Calibri"/>
                <a:ea typeface="Calibri"/>
                <a:cs typeface="Calibri"/>
                <a:sym typeface="Calibri"/>
              </a:rPr>
              <a:t>Where clause</a:t>
            </a:r>
          </a:p>
        </p:txBody>
      </p:sp>
      <p:sp>
        <p:nvSpPr>
          <p:cNvPr id="146" name="Shape 146"/>
          <p:cNvSpPr txBox="1"/>
          <p:nvPr/>
        </p:nvSpPr>
        <p:spPr>
          <a:xfrm>
            <a:off x="280987" y="1439862"/>
            <a:ext cx="8564562" cy="4464050"/>
          </a:xfrm>
          <a:prstGeom prst="rect">
            <a:avLst/>
          </a:prstGeom>
          <a:noFill/>
          <a:ln>
            <a:noFill/>
          </a:ln>
        </p:spPr>
        <p:txBody>
          <a:bodyPr anchorCtr="0" anchor="t" bIns="45700" lIns="91425" rIns="91425" tIns="45700">
            <a:noAutofit/>
          </a:bodyPr>
          <a:lstStyle/>
          <a:p>
            <a:pPr indent="0" lvl="0" marL="0" marR="0" rtl="0" algn="l">
              <a:lnSpc>
                <a:spcPct val="93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Syntax: SELECT * FROM table_name WHERE clause</a:t>
            </a:r>
          </a:p>
          <a:p>
            <a:pPr indent="0" lvl="0" marL="0" marR="0" rtl="0" algn="l">
              <a:lnSpc>
                <a:spcPct val="93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eg. select * from user where email_id = “</a:t>
            </a:r>
            <a:r>
              <a:rPr b="0" i="0" lang="en-US" sz="1800" u="sng">
                <a:solidFill>
                  <a:schemeClr val="hlink"/>
                </a:solidFill>
                <a:latin typeface="Arial"/>
                <a:ea typeface="Arial"/>
                <a:cs typeface="Arial"/>
                <a:sym typeface="Arial"/>
                <a:hlinkClick r:id="rId3"/>
              </a:rPr>
              <a:t>bootcamp@tothenew.com</a:t>
            </a:r>
            <a:r>
              <a:rPr b="0" i="0" lang="en-US" sz="1800" u="none">
                <a:solidFill>
                  <a:srgbClr val="000000"/>
                </a:solidFill>
                <a:latin typeface="Arial"/>
                <a:ea typeface="Arial"/>
                <a:cs typeface="Arial"/>
                <a:sym typeface="Arial"/>
              </a:rPr>
              <a:t>” and password = “12345”;</a:t>
            </a:r>
          </a:p>
          <a:p>
            <a:pPr indent="0" lvl="0" marL="0" marR="0" rtl="0" algn="l">
              <a:lnSpc>
                <a:spcPct val="93000"/>
              </a:lnSpc>
              <a:spcBef>
                <a:spcPts val="0"/>
              </a:spcBef>
              <a:spcAft>
                <a:spcPts val="0"/>
              </a:spcAft>
              <a:buClr>
                <a:srgbClr val="000000"/>
              </a:buClr>
              <a:buFont typeface="Arial"/>
              <a:buNone/>
            </a:pPr>
            <a:r>
              <a:t/>
            </a:r>
            <a:endParaRPr b="0" i="0" sz="18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ct val="45000"/>
              <a:buFont typeface="Noto Sans Symbols"/>
              <a:buChar char="●"/>
            </a:pPr>
            <a:r>
              <a:rPr b="0" i="0" lang="en-US" sz="1800" u="none">
                <a:solidFill>
                  <a:srgbClr val="000000"/>
                </a:solidFill>
                <a:latin typeface="Arial"/>
                <a:ea typeface="Arial"/>
                <a:cs typeface="Arial"/>
                <a:sym typeface="Arial"/>
              </a:rPr>
              <a:t>= Used to check equality</a:t>
            </a:r>
          </a:p>
          <a:p>
            <a:pPr indent="0" lvl="0" marL="0" marR="0" rtl="0" algn="l">
              <a:lnSpc>
                <a:spcPct val="93000"/>
              </a:lnSpc>
              <a:spcBef>
                <a:spcPts val="0"/>
              </a:spcBef>
              <a:spcAft>
                <a:spcPts val="0"/>
              </a:spcAft>
              <a:buClr>
                <a:srgbClr val="000000"/>
              </a:buClr>
              <a:buSzPct val="45000"/>
              <a:buFont typeface="Noto Sans Symbols"/>
              <a:buChar char="●"/>
            </a:pPr>
            <a:r>
              <a:rPr b="0" i="0" lang="en-US" sz="1800" u="none">
                <a:solidFill>
                  <a:srgbClr val="000000"/>
                </a:solidFill>
                <a:latin typeface="Arial"/>
                <a:ea typeface="Arial"/>
                <a:cs typeface="Arial"/>
                <a:sym typeface="Arial"/>
              </a:rPr>
              <a:t>&gt; Greater than operator</a:t>
            </a:r>
          </a:p>
          <a:p>
            <a:pPr indent="0" lvl="0" marL="0" marR="0" rtl="0" algn="l">
              <a:lnSpc>
                <a:spcPct val="93000"/>
              </a:lnSpc>
              <a:spcBef>
                <a:spcPts val="0"/>
              </a:spcBef>
              <a:spcAft>
                <a:spcPts val="0"/>
              </a:spcAft>
              <a:buClr>
                <a:srgbClr val="000000"/>
              </a:buClr>
              <a:buSzPct val="45000"/>
              <a:buFont typeface="Noto Sans Symbols"/>
              <a:buChar char="●"/>
            </a:pPr>
            <a:r>
              <a:rPr b="0" i="0" lang="en-US" sz="1800" u="none">
                <a:solidFill>
                  <a:srgbClr val="000000"/>
                </a:solidFill>
                <a:latin typeface="Arial"/>
                <a:ea typeface="Arial"/>
                <a:cs typeface="Arial"/>
                <a:sym typeface="Arial"/>
              </a:rPr>
              <a:t>&gt;= Used to check database column value is greater than or equal from specified value</a:t>
            </a:r>
          </a:p>
          <a:p>
            <a:pPr indent="0" lvl="0" marL="0" marR="0" rtl="0" algn="l">
              <a:lnSpc>
                <a:spcPct val="93000"/>
              </a:lnSpc>
              <a:spcBef>
                <a:spcPts val="0"/>
              </a:spcBef>
              <a:spcAft>
                <a:spcPts val="0"/>
              </a:spcAft>
              <a:buClr>
                <a:srgbClr val="000000"/>
              </a:buClr>
              <a:buSzPct val="45000"/>
              <a:buFont typeface="Noto Sans Symbols"/>
              <a:buChar char="●"/>
            </a:pPr>
            <a:r>
              <a:rPr b="0" i="0" lang="en-US" sz="1800" u="none">
                <a:solidFill>
                  <a:srgbClr val="000000"/>
                </a:solidFill>
                <a:latin typeface="Arial"/>
                <a:ea typeface="Arial"/>
                <a:cs typeface="Arial"/>
                <a:sym typeface="Arial"/>
              </a:rPr>
              <a:t>&lt; Less than operator</a:t>
            </a:r>
          </a:p>
          <a:p>
            <a:pPr indent="0" lvl="0" marL="0" marR="0" rtl="0" algn="l">
              <a:lnSpc>
                <a:spcPct val="93000"/>
              </a:lnSpc>
              <a:spcBef>
                <a:spcPts val="0"/>
              </a:spcBef>
              <a:spcAft>
                <a:spcPts val="0"/>
              </a:spcAft>
              <a:buClr>
                <a:srgbClr val="000000"/>
              </a:buClr>
              <a:buSzPct val="45000"/>
              <a:buFont typeface="Noto Sans Symbols"/>
              <a:buChar char="●"/>
            </a:pPr>
            <a:r>
              <a:rPr b="0" i="0" lang="en-US" sz="1800" u="none">
                <a:solidFill>
                  <a:srgbClr val="000000"/>
                </a:solidFill>
                <a:latin typeface="Arial"/>
                <a:ea typeface="Arial"/>
                <a:cs typeface="Arial"/>
                <a:sym typeface="Arial"/>
              </a:rPr>
              <a:t>&lt;= Less than or equal operator</a:t>
            </a:r>
          </a:p>
          <a:p>
            <a:pPr indent="0" lvl="0" marL="0" marR="0" rtl="0" algn="l">
              <a:lnSpc>
                <a:spcPct val="93000"/>
              </a:lnSpc>
              <a:spcBef>
                <a:spcPts val="0"/>
              </a:spcBef>
              <a:spcAft>
                <a:spcPts val="0"/>
              </a:spcAft>
              <a:buClr>
                <a:srgbClr val="000000"/>
              </a:buClr>
              <a:buSzPct val="45000"/>
              <a:buFont typeface="Noto Sans Symbols"/>
              <a:buChar char="●"/>
            </a:pPr>
            <a:r>
              <a:rPr b="0" i="0" lang="en-US" sz="1800" u="none">
                <a:solidFill>
                  <a:srgbClr val="000000"/>
                </a:solidFill>
                <a:latin typeface="Arial"/>
                <a:ea typeface="Arial"/>
                <a:cs typeface="Arial"/>
                <a:sym typeface="Arial"/>
              </a:rPr>
              <a:t>BETWEEN .. AND .. Check whether a value is within a range of values</a:t>
            </a:r>
          </a:p>
          <a:p>
            <a:pPr indent="0" lvl="0" marL="0" marR="0" rtl="0" algn="l">
              <a:lnSpc>
                <a:spcPct val="93000"/>
              </a:lnSpc>
              <a:spcBef>
                <a:spcPts val="0"/>
              </a:spcBef>
              <a:spcAft>
                <a:spcPts val="0"/>
              </a:spcAft>
              <a:buClr>
                <a:srgbClr val="000000"/>
              </a:buClr>
              <a:buSzPct val="45000"/>
              <a:buFont typeface="Noto Sans Symbols"/>
              <a:buChar char="●"/>
            </a:pPr>
            <a:r>
              <a:rPr b="0" i="0" lang="en-US" sz="1800" u="none">
                <a:solidFill>
                  <a:srgbClr val="000000"/>
                </a:solidFill>
                <a:latin typeface="Arial"/>
                <a:ea typeface="Arial"/>
                <a:cs typeface="Arial"/>
                <a:sym typeface="Arial"/>
              </a:rPr>
              <a:t>In() Check whether a value in within a set of values</a:t>
            </a:r>
          </a:p>
          <a:p>
            <a:pPr indent="0" lvl="0" marL="0" marR="0" rtl="0" algn="l">
              <a:lnSpc>
                <a:spcPct val="93000"/>
              </a:lnSpc>
              <a:spcBef>
                <a:spcPts val="0"/>
              </a:spcBef>
              <a:spcAft>
                <a:spcPts val="0"/>
              </a:spcAft>
              <a:buClr>
                <a:srgbClr val="000000"/>
              </a:buClr>
              <a:buSzPct val="45000"/>
              <a:buFont typeface="Noto Sans Symbols"/>
              <a:buChar char="●"/>
            </a:pPr>
            <a:r>
              <a:rPr b="0" i="0" lang="en-US" sz="1800" u="none">
                <a:solidFill>
                  <a:srgbClr val="000000"/>
                </a:solidFill>
                <a:latin typeface="Arial"/>
                <a:ea typeface="Arial"/>
                <a:cs typeface="Arial"/>
                <a:sym typeface="Arial"/>
              </a:rPr>
              <a:t>IS NOT NULL Not null value test</a:t>
            </a:r>
          </a:p>
          <a:p>
            <a:pPr indent="0" lvl="0" marL="0" marR="0" rtl="0" algn="l">
              <a:lnSpc>
                <a:spcPct val="93000"/>
              </a:lnSpc>
              <a:spcBef>
                <a:spcPts val="0"/>
              </a:spcBef>
              <a:spcAft>
                <a:spcPts val="0"/>
              </a:spcAft>
              <a:buClr>
                <a:srgbClr val="000000"/>
              </a:buClr>
              <a:buSzPct val="45000"/>
              <a:buFont typeface="Noto Sans Symbols"/>
              <a:buChar char="●"/>
            </a:pPr>
            <a:r>
              <a:rPr b="0" i="0" lang="en-US" sz="1800" u="none">
                <a:solidFill>
                  <a:srgbClr val="000000"/>
                </a:solidFill>
                <a:latin typeface="Arial"/>
                <a:ea typeface="Arial"/>
                <a:cs typeface="Arial"/>
                <a:sym typeface="Arial"/>
              </a:rPr>
              <a:t> IS NULL Used to check null value</a:t>
            </a:r>
          </a:p>
          <a:p>
            <a:pPr indent="0" lvl="0" marL="0" marR="0" rtl="0" algn="l">
              <a:lnSpc>
                <a:spcPct val="93000"/>
              </a:lnSpc>
              <a:spcBef>
                <a:spcPts val="0"/>
              </a:spcBef>
              <a:spcAft>
                <a:spcPts val="0"/>
              </a:spcAft>
              <a:buClr>
                <a:srgbClr val="000000"/>
              </a:buClr>
              <a:buSzPct val="45000"/>
              <a:buFont typeface="Noto Sans Symbols"/>
              <a:buChar char="●"/>
            </a:pPr>
            <a:r>
              <a:rPr b="0" i="0" lang="en-US" sz="1800" u="none">
                <a:solidFill>
                  <a:srgbClr val="000000"/>
                </a:solidFill>
                <a:latin typeface="Arial"/>
                <a:ea typeface="Arial"/>
                <a:cs typeface="Arial"/>
                <a:sym typeface="Arial"/>
              </a:rPr>
              <a:t>LIKE Used to match pattern from string</a:t>
            </a:r>
          </a:p>
          <a:p>
            <a:pPr indent="0" lvl="0" marL="0" marR="0" rtl="0" algn="l">
              <a:lnSpc>
                <a:spcPct val="93000"/>
              </a:lnSpc>
              <a:spcBef>
                <a:spcPts val="0"/>
              </a:spcBef>
              <a:spcAft>
                <a:spcPts val="0"/>
              </a:spcAft>
              <a:buClr>
                <a:srgbClr val="000000"/>
              </a:buClr>
              <a:buSzPct val="45000"/>
              <a:buFont typeface="Noto Sans Symbols"/>
              <a:buChar char="●"/>
            </a:pPr>
            <a:r>
              <a:rPr b="0" i="0" lang="en-US" sz="1800" u="none">
                <a:solidFill>
                  <a:srgbClr val="000000"/>
                </a:solidFill>
                <a:latin typeface="Arial"/>
                <a:ea typeface="Arial"/>
                <a:cs typeface="Arial"/>
                <a:sym typeface="Arial"/>
              </a:rPr>
              <a:t>!=, &lt;&gt; Not equal operator</a:t>
            </a:r>
          </a:p>
          <a:p>
            <a:pPr indent="0" lvl="0" marL="0" marR="0" rtl="0" algn="l">
              <a:lnSpc>
                <a:spcPct val="93000"/>
              </a:lnSpc>
              <a:spcBef>
                <a:spcPts val="0"/>
              </a:spcBef>
              <a:spcAft>
                <a:spcPts val="0"/>
              </a:spcAft>
              <a:buClr>
                <a:srgbClr val="000000"/>
              </a:buClr>
              <a:buSzPct val="45000"/>
              <a:buFont typeface="Noto Sans Symbols"/>
              <a:buChar char="●"/>
            </a:pPr>
            <a:r>
              <a:rPr b="0" i="0" lang="en-US" sz="1800" u="none">
                <a:solidFill>
                  <a:srgbClr val="000000"/>
                </a:solidFill>
                <a:latin typeface="Arial"/>
                <a:ea typeface="Arial"/>
                <a:cs typeface="Arial"/>
                <a:sym typeface="Arial"/>
              </a:rPr>
              <a:t>NOT IN() Opposite of IN operator</a:t>
            </a:r>
          </a:p>
          <a:p>
            <a:pPr indent="0" lvl="0" marL="0" marR="0" rtl="0" algn="l">
              <a:lnSpc>
                <a:spcPct val="93000"/>
              </a:lnSpc>
              <a:spcBef>
                <a:spcPts val="0"/>
              </a:spcBef>
              <a:spcAft>
                <a:spcPts val="0"/>
              </a:spcAft>
              <a:buClr>
                <a:srgbClr val="000000"/>
              </a:buClr>
              <a:buSzPct val="45000"/>
              <a:buFont typeface="Noto Sans Symbols"/>
              <a:buChar char="●"/>
            </a:pPr>
            <a:r>
              <a:rPr b="0" i="0" lang="en-US" sz="1800" u="none">
                <a:solidFill>
                  <a:srgbClr val="000000"/>
                </a:solidFill>
                <a:latin typeface="Arial"/>
                <a:ea typeface="Arial"/>
                <a:cs typeface="Arial"/>
                <a:sym typeface="Arial"/>
              </a:rPr>
              <a:t>NOT LIKE Opposite of like operator</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51" name="Shape 151"/>
        <p:cNvGrpSpPr/>
        <p:nvPr/>
      </p:nvGrpSpPr>
      <p:grpSpPr>
        <a:xfrm>
          <a:off x="0" y="0"/>
          <a:ext cx="0" cy="0"/>
          <a:chOff x="0" y="0"/>
          <a:chExt cx="0" cy="0"/>
        </a:xfrm>
      </p:grpSpPr>
      <p:sp>
        <p:nvSpPr>
          <p:cNvPr id="152" name="Shape 152"/>
          <p:cNvSpPr txBox="1"/>
          <p:nvPr>
            <p:ph type="title"/>
          </p:nvPr>
        </p:nvSpPr>
        <p:spPr>
          <a:xfrm>
            <a:off x="280987" y="538162"/>
            <a:ext cx="8564562" cy="688975"/>
          </a:xfrm>
          <a:prstGeom prst="rect">
            <a:avLst/>
          </a:prstGeom>
          <a:noFill/>
          <a:ln>
            <a:noFill/>
          </a:ln>
        </p:spPr>
        <p:txBody>
          <a:bodyPr anchorCtr="0" anchor="ctr" bIns="45700" lIns="91425" rIns="91425" tIns="45700">
            <a:noAutofit/>
          </a:bodyPr>
          <a:lstStyle/>
          <a:p>
            <a:pPr indent="0" lvl="0" marL="0" marR="0" rtl="0" algn="l">
              <a:lnSpc>
                <a:spcPct val="98000"/>
              </a:lnSpc>
              <a:spcBef>
                <a:spcPts val="0"/>
              </a:spcBef>
              <a:spcAft>
                <a:spcPts val="0"/>
              </a:spcAft>
              <a:buClr>
                <a:srgbClr val="000000"/>
              </a:buClr>
              <a:buSzPct val="25000"/>
              <a:buFont typeface="Calibri"/>
              <a:buNone/>
            </a:pPr>
            <a:r>
              <a:rPr b="0" i="0" lang="en-US" sz="3200" u="none" cap="none" strike="noStrike">
                <a:solidFill>
                  <a:srgbClr val="000000"/>
                </a:solidFill>
                <a:latin typeface="Calibri"/>
                <a:ea typeface="Calibri"/>
                <a:cs typeface="Calibri"/>
                <a:sym typeface="Calibri"/>
              </a:rPr>
              <a:t>Multiple operators</a:t>
            </a:r>
          </a:p>
        </p:txBody>
      </p:sp>
      <p:sp>
        <p:nvSpPr>
          <p:cNvPr id="153" name="Shape 153"/>
          <p:cNvSpPr txBox="1"/>
          <p:nvPr/>
        </p:nvSpPr>
        <p:spPr>
          <a:xfrm>
            <a:off x="280987" y="1439862"/>
            <a:ext cx="8564562" cy="4464050"/>
          </a:xfrm>
          <a:prstGeom prst="rect">
            <a:avLst/>
          </a:prstGeom>
          <a:noFill/>
          <a:ln>
            <a:noFill/>
          </a:ln>
        </p:spPr>
        <p:txBody>
          <a:bodyPr anchorCtr="0" anchor="t" bIns="45700" lIns="91425" rIns="91425" tIns="45700">
            <a:noAutofit/>
          </a:bodyPr>
          <a:lstStyle/>
          <a:p>
            <a:pPr indent="0" lvl="0" marL="0" marR="0" rtl="0" algn="l">
              <a:lnSpc>
                <a:spcPct val="93000"/>
              </a:lnSpc>
              <a:spcBef>
                <a:spcPts val="0"/>
              </a:spcBef>
              <a:spcAft>
                <a:spcPts val="0"/>
              </a:spcAft>
              <a:buClr>
                <a:srgbClr val="000000"/>
              </a:buClr>
              <a:buSzPct val="25000"/>
              <a:buFont typeface="Arial"/>
              <a:buNone/>
            </a:pPr>
            <a:r>
              <a:rPr b="0" i="0" lang="en-US" sz="2000" u="none">
                <a:solidFill>
                  <a:srgbClr val="000000"/>
                </a:solidFill>
                <a:latin typeface="Arial"/>
                <a:ea typeface="Arial"/>
                <a:cs typeface="Arial"/>
                <a:sym typeface="Arial"/>
              </a:rPr>
              <a:t>In database you can use multiple operators within a single where clause. These operators can be of 3 types.</a:t>
            </a:r>
          </a:p>
          <a:p>
            <a:pPr indent="0" lvl="0" marL="0" marR="0" rtl="0" algn="l">
              <a:lnSpc>
                <a:spcPct val="93000"/>
              </a:lnSpc>
              <a:spcBef>
                <a:spcPts val="0"/>
              </a:spcBef>
              <a:spcAft>
                <a:spcPts val="0"/>
              </a:spcAft>
              <a:buClr>
                <a:srgbClr val="000000"/>
              </a:buClr>
              <a:buSzPct val="25000"/>
              <a:buFont typeface="Arial"/>
              <a:buNone/>
            </a:pPr>
            <a:r>
              <a:rPr b="0" i="0" lang="en-US" sz="2000" u="none">
                <a:solidFill>
                  <a:srgbClr val="000000"/>
                </a:solidFill>
                <a:latin typeface="Arial"/>
                <a:ea typeface="Arial"/>
                <a:cs typeface="Arial"/>
                <a:sym typeface="Arial"/>
              </a:rPr>
              <a:t>AND </a:t>
            </a:r>
          </a:p>
          <a:p>
            <a:pPr indent="0" lvl="0" marL="0" marR="0" rtl="0" algn="l">
              <a:lnSpc>
                <a:spcPct val="93000"/>
              </a:lnSpc>
              <a:spcBef>
                <a:spcPts val="0"/>
              </a:spcBef>
              <a:spcAft>
                <a:spcPts val="0"/>
              </a:spcAft>
              <a:buClr>
                <a:srgbClr val="000000"/>
              </a:buClr>
              <a:buSzPct val="25000"/>
              <a:buFont typeface="Arial"/>
              <a:buNone/>
            </a:pPr>
            <a:r>
              <a:rPr b="0" i="0" lang="en-US" sz="2000" u="none">
                <a:solidFill>
                  <a:srgbClr val="000000"/>
                </a:solidFill>
                <a:latin typeface="Arial"/>
                <a:ea typeface="Arial"/>
                <a:cs typeface="Arial"/>
                <a:sym typeface="Arial"/>
              </a:rPr>
              <a:t>OR </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ct val="25000"/>
              <a:buFont typeface="Arial"/>
              <a:buNone/>
            </a:pPr>
            <a:r>
              <a:rPr b="0" i="0" lang="en-US" sz="2000" u="none">
                <a:solidFill>
                  <a:srgbClr val="000000"/>
                </a:solidFill>
                <a:latin typeface="Arial"/>
                <a:ea typeface="Arial"/>
                <a:cs typeface="Arial"/>
                <a:sym typeface="Arial"/>
              </a:rPr>
              <a:t>AND is used to check multiple conditions in single time. If all specified conditions would be satisfied, then the query would return results.</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ct val="25000"/>
              <a:buFont typeface="Arial"/>
              <a:buNone/>
            </a:pPr>
            <a:r>
              <a:rPr b="0" i="0" lang="en-US" sz="2000" u="none">
                <a:solidFill>
                  <a:srgbClr val="000000"/>
                </a:solidFill>
                <a:latin typeface="Arial"/>
                <a:ea typeface="Arial"/>
                <a:cs typeface="Arial"/>
                <a:sym typeface="Arial"/>
              </a:rPr>
              <a:t>eg: Select * from user where email_id = “</a:t>
            </a:r>
            <a:r>
              <a:rPr b="0" i="0" lang="en-US" sz="2000" u="sng">
                <a:solidFill>
                  <a:schemeClr val="hlink"/>
                </a:solidFill>
                <a:latin typeface="Arial"/>
                <a:ea typeface="Arial"/>
                <a:cs typeface="Arial"/>
                <a:sym typeface="Arial"/>
                <a:hlinkClick r:id="rId3"/>
              </a:rPr>
              <a:t>bootcamp@tothenew.com</a:t>
            </a:r>
            <a:r>
              <a:rPr b="0" i="0" lang="en-US" sz="2000" u="none">
                <a:solidFill>
                  <a:srgbClr val="000000"/>
                </a:solidFill>
                <a:latin typeface="Arial"/>
                <a:ea typeface="Arial"/>
                <a:cs typeface="Arial"/>
                <a:sym typeface="Arial"/>
              </a:rPr>
              <a:t>” and password = “12345”</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58" name="Shape 158"/>
        <p:cNvGrpSpPr/>
        <p:nvPr/>
      </p:nvGrpSpPr>
      <p:grpSpPr>
        <a:xfrm>
          <a:off x="0" y="0"/>
          <a:ext cx="0" cy="0"/>
          <a:chOff x="0" y="0"/>
          <a:chExt cx="0" cy="0"/>
        </a:xfrm>
      </p:grpSpPr>
      <p:sp>
        <p:nvSpPr>
          <p:cNvPr id="159" name="Shape 159"/>
          <p:cNvSpPr txBox="1"/>
          <p:nvPr>
            <p:ph type="title"/>
          </p:nvPr>
        </p:nvSpPr>
        <p:spPr>
          <a:xfrm>
            <a:off x="280987" y="538162"/>
            <a:ext cx="8564562" cy="688975"/>
          </a:xfrm>
          <a:prstGeom prst="rect">
            <a:avLst/>
          </a:prstGeom>
          <a:noFill/>
          <a:ln>
            <a:noFill/>
          </a:ln>
        </p:spPr>
        <p:txBody>
          <a:bodyPr anchorCtr="0" anchor="ctr" bIns="45700" lIns="91425" rIns="91425" tIns="45700">
            <a:noAutofit/>
          </a:bodyPr>
          <a:lstStyle/>
          <a:p>
            <a:pPr indent="0" lvl="0" marL="0" marR="0" rtl="0" algn="l">
              <a:lnSpc>
                <a:spcPct val="98000"/>
              </a:lnSpc>
              <a:spcBef>
                <a:spcPts val="0"/>
              </a:spcBef>
              <a:spcAft>
                <a:spcPts val="0"/>
              </a:spcAft>
              <a:buClr>
                <a:srgbClr val="000000"/>
              </a:buClr>
              <a:buSzPct val="25000"/>
              <a:buFont typeface="Calibri"/>
              <a:buNone/>
            </a:pPr>
            <a:r>
              <a:rPr b="0" i="0" lang="en-US" sz="3200" u="none" cap="none" strike="noStrike">
                <a:solidFill>
                  <a:srgbClr val="000000"/>
                </a:solidFill>
                <a:latin typeface="Calibri"/>
                <a:ea typeface="Calibri"/>
                <a:cs typeface="Calibri"/>
                <a:sym typeface="Calibri"/>
              </a:rPr>
              <a:t>OR Example</a:t>
            </a:r>
          </a:p>
        </p:txBody>
      </p:sp>
      <p:sp>
        <p:nvSpPr>
          <p:cNvPr id="160" name="Shape 160"/>
          <p:cNvSpPr txBox="1"/>
          <p:nvPr/>
        </p:nvSpPr>
        <p:spPr>
          <a:xfrm>
            <a:off x="280987" y="1439862"/>
            <a:ext cx="8564562" cy="4464050"/>
          </a:xfrm>
          <a:prstGeom prst="rect">
            <a:avLst/>
          </a:prstGeom>
          <a:noFill/>
          <a:ln>
            <a:noFill/>
          </a:ln>
        </p:spPr>
        <p:txBody>
          <a:bodyPr anchorCtr="0" anchor="t" bIns="45700" lIns="91425" rIns="91425" tIns="45700">
            <a:noAutofit/>
          </a:bodyPr>
          <a:lstStyle/>
          <a:p>
            <a:pPr indent="0" lvl="0" marL="0" marR="0" rtl="0" algn="l">
              <a:lnSpc>
                <a:spcPct val="93000"/>
              </a:lnSpc>
              <a:spcBef>
                <a:spcPts val="0"/>
              </a:spcBef>
              <a:spcAft>
                <a:spcPts val="0"/>
              </a:spcAft>
              <a:buClr>
                <a:srgbClr val="000000"/>
              </a:buClr>
              <a:buSzPct val="25000"/>
              <a:buFont typeface="Arial"/>
              <a:buNone/>
            </a:pPr>
            <a:r>
              <a:rPr b="0" i="0" lang="en-US" sz="2000" u="none">
                <a:solidFill>
                  <a:srgbClr val="000000"/>
                </a:solidFill>
                <a:latin typeface="Arial"/>
                <a:ea typeface="Arial"/>
                <a:cs typeface="Arial"/>
                <a:sym typeface="Arial"/>
              </a:rPr>
              <a:t>OR operator is used to check condition from using multiple operators. Query returns results whenever any one condition is satisfied.</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ct val="25000"/>
              <a:buFont typeface="Arial"/>
              <a:buNone/>
            </a:pPr>
            <a:r>
              <a:rPr b="0" i="0" lang="en-US" sz="2000" u="none">
                <a:solidFill>
                  <a:srgbClr val="000000"/>
                </a:solidFill>
                <a:latin typeface="Arial"/>
                <a:ea typeface="Arial"/>
                <a:cs typeface="Arial"/>
                <a:sym typeface="Arial"/>
              </a:rPr>
              <a:t>eg.: SELECT * FROM user WHERE email_id = “</a:t>
            </a:r>
            <a:r>
              <a:rPr b="0" i="0" lang="en-US" sz="2000" u="sng">
                <a:solidFill>
                  <a:schemeClr val="hlink"/>
                </a:solidFill>
                <a:latin typeface="Arial"/>
                <a:ea typeface="Arial"/>
                <a:cs typeface="Arial"/>
                <a:sym typeface="Arial"/>
                <a:hlinkClick r:id="rId3"/>
              </a:rPr>
              <a:t>bootcamp@tothenew.com</a:t>
            </a:r>
            <a:r>
              <a:rPr b="0" i="0" lang="en-US" sz="2000" u="none">
                <a:solidFill>
                  <a:srgbClr val="000000"/>
                </a:solidFill>
                <a:latin typeface="Arial"/>
                <a:ea typeface="Arial"/>
                <a:cs typeface="Arial"/>
                <a:sym typeface="Arial"/>
              </a:rPr>
              <a:t>” or password = “123456”;</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ct val="25000"/>
              <a:buFont typeface="Arial"/>
              <a:buNone/>
            </a:pPr>
            <a:r>
              <a:rPr b="0" i="0" lang="en-US" sz="2000" u="none">
                <a:solidFill>
                  <a:srgbClr val="000000"/>
                </a:solidFill>
                <a:latin typeface="Arial"/>
                <a:ea typeface="Arial"/>
                <a:cs typeface="Arial"/>
                <a:sym typeface="Arial"/>
              </a:rPr>
              <a:t>Above query will return all result which are having either email id </a:t>
            </a:r>
            <a:r>
              <a:rPr b="0" i="0" lang="en-US" sz="2000" u="sng">
                <a:solidFill>
                  <a:schemeClr val="hlink"/>
                </a:solidFill>
                <a:latin typeface="Arial"/>
                <a:ea typeface="Arial"/>
                <a:cs typeface="Arial"/>
                <a:sym typeface="Arial"/>
                <a:hlinkClick r:id="rId4"/>
              </a:rPr>
              <a:t>bootcamp@tothenew.com</a:t>
            </a:r>
            <a:r>
              <a:rPr b="0" i="0" lang="en-US" sz="2000" u="none">
                <a:solidFill>
                  <a:srgbClr val="000000"/>
                </a:solidFill>
                <a:latin typeface="Arial"/>
                <a:ea typeface="Arial"/>
                <a:cs typeface="Arial"/>
                <a:sym typeface="Arial"/>
              </a:rPr>
              <a:t> or password 123456</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ct val="25000"/>
              <a:buFont typeface="Arial"/>
              <a:buNone/>
            </a:pPr>
            <a:r>
              <a:rPr b="0" i="0" lang="en-US" sz="2000" u="none">
                <a:solidFill>
                  <a:srgbClr val="000000"/>
                </a:solidFill>
                <a:latin typeface="Arial"/>
                <a:ea typeface="Arial"/>
                <a:cs typeface="Arial"/>
                <a:sym typeface="Arial"/>
              </a:rPr>
              <a:t>You can combine AND OR operators into single query to make complex query.</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ct val="25000"/>
              <a:buFont typeface="Arial"/>
              <a:buNone/>
            </a:pPr>
            <a:r>
              <a:rPr b="0" i="0" lang="en-US" sz="2000" u="none">
                <a:solidFill>
                  <a:srgbClr val="000000"/>
                </a:solidFill>
                <a:latin typeface="Arial"/>
                <a:ea typeface="Arial"/>
                <a:cs typeface="Arial"/>
                <a:sym typeface="Arial"/>
              </a:rPr>
              <a:t>Select * from user where is_active = true OR (email_id=”</a:t>
            </a:r>
            <a:r>
              <a:rPr b="0" i="0" lang="en-US" sz="2000" u="sng">
                <a:solidFill>
                  <a:schemeClr val="hlink"/>
                </a:solidFill>
                <a:latin typeface="Arial"/>
                <a:ea typeface="Arial"/>
                <a:cs typeface="Arial"/>
                <a:sym typeface="Arial"/>
                <a:hlinkClick r:id="rId5"/>
              </a:rPr>
              <a:t>bootcamp@tothenew.com</a:t>
            </a:r>
            <a:r>
              <a:rPr b="0" i="0" lang="en-US" sz="2000" u="none">
                <a:solidFill>
                  <a:srgbClr val="000000"/>
                </a:solidFill>
                <a:latin typeface="Arial"/>
                <a:ea typeface="Arial"/>
                <a:cs typeface="Arial"/>
                <a:sym typeface="Arial"/>
              </a:rPr>
              <a:t>“ AND password = “123456”);</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65" name="Shape 165"/>
        <p:cNvGrpSpPr/>
        <p:nvPr/>
      </p:nvGrpSpPr>
      <p:grpSpPr>
        <a:xfrm>
          <a:off x="0" y="0"/>
          <a:ext cx="0" cy="0"/>
          <a:chOff x="0" y="0"/>
          <a:chExt cx="0" cy="0"/>
        </a:xfrm>
      </p:grpSpPr>
      <p:sp>
        <p:nvSpPr>
          <p:cNvPr id="166" name="Shape 166"/>
          <p:cNvSpPr txBox="1"/>
          <p:nvPr>
            <p:ph type="title"/>
          </p:nvPr>
        </p:nvSpPr>
        <p:spPr>
          <a:xfrm>
            <a:off x="280987" y="538162"/>
            <a:ext cx="8564562" cy="688975"/>
          </a:xfrm>
          <a:prstGeom prst="rect">
            <a:avLst/>
          </a:prstGeom>
          <a:noFill/>
          <a:ln>
            <a:noFill/>
          </a:ln>
        </p:spPr>
        <p:txBody>
          <a:bodyPr anchorCtr="0" anchor="ctr" bIns="45700" lIns="91425" rIns="91425" tIns="45700">
            <a:noAutofit/>
          </a:bodyPr>
          <a:lstStyle/>
          <a:p>
            <a:pPr indent="0" lvl="0" marL="0" marR="0" rtl="0" algn="l">
              <a:lnSpc>
                <a:spcPct val="98000"/>
              </a:lnSpc>
              <a:spcBef>
                <a:spcPts val="0"/>
              </a:spcBef>
              <a:spcAft>
                <a:spcPts val="0"/>
              </a:spcAft>
              <a:buClr>
                <a:srgbClr val="000000"/>
              </a:buClr>
              <a:buSzPct val="25000"/>
              <a:buFont typeface="Calibri"/>
              <a:buNone/>
            </a:pPr>
            <a:r>
              <a:rPr b="0" i="0" lang="en-US" sz="3200" u="none" cap="none" strike="noStrike">
                <a:solidFill>
                  <a:srgbClr val="000000"/>
                </a:solidFill>
                <a:latin typeface="Calibri"/>
                <a:ea typeface="Calibri"/>
                <a:cs typeface="Calibri"/>
                <a:sym typeface="Calibri"/>
              </a:rPr>
              <a:t>Projection &amp; Limiting Records</a:t>
            </a:r>
          </a:p>
        </p:txBody>
      </p:sp>
      <p:sp>
        <p:nvSpPr>
          <p:cNvPr id="167" name="Shape 167"/>
          <p:cNvSpPr txBox="1"/>
          <p:nvPr/>
        </p:nvSpPr>
        <p:spPr>
          <a:xfrm>
            <a:off x="220662" y="1655761"/>
            <a:ext cx="8564562" cy="4464050"/>
          </a:xfrm>
          <a:prstGeom prst="rect">
            <a:avLst/>
          </a:prstGeom>
          <a:noFill/>
          <a:ln>
            <a:noFill/>
          </a:ln>
        </p:spPr>
        <p:txBody>
          <a:bodyPr anchorCtr="0" anchor="t" bIns="45700" lIns="91425" rIns="91425" tIns="45700">
            <a:noAutofit/>
          </a:bodyPr>
          <a:lstStyle/>
          <a:p>
            <a:pPr indent="0" lvl="0" marL="0" marR="0" rtl="0" algn="l">
              <a:lnSpc>
                <a:spcPct val="93000"/>
              </a:lnSpc>
              <a:spcBef>
                <a:spcPts val="0"/>
              </a:spcBef>
              <a:spcAft>
                <a:spcPts val="0"/>
              </a:spcAft>
              <a:buClr>
                <a:srgbClr val="000000"/>
              </a:buClr>
              <a:buSzPct val="25000"/>
              <a:buFont typeface="Arial"/>
              <a:buNone/>
            </a:pPr>
            <a:r>
              <a:rPr b="0" i="0" lang="en-US" sz="2000" u="none">
                <a:solidFill>
                  <a:srgbClr val="000000"/>
                </a:solidFill>
                <a:latin typeface="Arial"/>
                <a:ea typeface="Arial"/>
                <a:cs typeface="Arial"/>
                <a:sym typeface="Arial"/>
              </a:rPr>
              <a:t>By default mysql select query returns all records that are matching criteria. To fetch specified number of records, with specified fields you need to specify projection with limiting records.</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Syntax: SELECT field1, field2 .. fieldN FROM table_name WHERE clause order by field LIMIT offset, max</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eg. select name from user where is_active = true order by name limit 1, 2</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Above query will return name of 2 active users starting from second position.</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NOTE: Here value of offset starts with 0 index.</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2000" u="none">
              <a:solidFill>
                <a:srgbClr val="000000"/>
              </a:solidFill>
              <a:latin typeface="Arial"/>
              <a:ea typeface="Arial"/>
              <a:cs typeface="Arial"/>
              <a:sym typeface="Arial"/>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72" name="Shape 172"/>
        <p:cNvGrpSpPr/>
        <p:nvPr/>
      </p:nvGrpSpPr>
      <p:grpSpPr>
        <a:xfrm>
          <a:off x="0" y="0"/>
          <a:ext cx="0" cy="0"/>
          <a:chOff x="0" y="0"/>
          <a:chExt cx="0" cy="0"/>
        </a:xfrm>
      </p:grpSpPr>
      <p:sp>
        <p:nvSpPr>
          <p:cNvPr id="173" name="Shape 173"/>
          <p:cNvSpPr txBox="1"/>
          <p:nvPr>
            <p:ph type="title"/>
          </p:nvPr>
        </p:nvSpPr>
        <p:spPr>
          <a:xfrm>
            <a:off x="280987" y="538162"/>
            <a:ext cx="8564562" cy="688975"/>
          </a:xfrm>
          <a:prstGeom prst="rect">
            <a:avLst/>
          </a:prstGeom>
          <a:noFill/>
          <a:ln>
            <a:noFill/>
          </a:ln>
        </p:spPr>
        <p:txBody>
          <a:bodyPr anchorCtr="0" anchor="ctr" bIns="45700" lIns="91425" rIns="91425" tIns="45700">
            <a:noAutofit/>
          </a:bodyPr>
          <a:lstStyle/>
          <a:p>
            <a:pPr indent="0" lvl="0" marL="0" marR="0" rtl="0" algn="l">
              <a:lnSpc>
                <a:spcPct val="98000"/>
              </a:lnSpc>
              <a:spcBef>
                <a:spcPts val="0"/>
              </a:spcBef>
              <a:spcAft>
                <a:spcPts val="0"/>
              </a:spcAft>
              <a:buClr>
                <a:srgbClr val="000000"/>
              </a:buClr>
              <a:buSzPct val="25000"/>
              <a:buFont typeface="Calibri"/>
              <a:buNone/>
            </a:pPr>
            <a:r>
              <a:rPr b="0" i="0" lang="en-US" sz="3200" u="none" cap="none" strike="noStrike">
                <a:solidFill>
                  <a:srgbClr val="000000"/>
                </a:solidFill>
                <a:latin typeface="Calibri"/>
                <a:ea typeface="Calibri"/>
                <a:cs typeface="Calibri"/>
                <a:sym typeface="Calibri"/>
              </a:rPr>
              <a:t>Update query</a:t>
            </a:r>
          </a:p>
        </p:txBody>
      </p:sp>
      <p:sp>
        <p:nvSpPr>
          <p:cNvPr id="174" name="Shape 174"/>
          <p:cNvSpPr txBox="1"/>
          <p:nvPr/>
        </p:nvSpPr>
        <p:spPr>
          <a:xfrm>
            <a:off x="280987" y="1439862"/>
            <a:ext cx="8564562" cy="4464050"/>
          </a:xfrm>
          <a:prstGeom prst="rect">
            <a:avLst/>
          </a:prstGeom>
          <a:noFill/>
          <a:ln>
            <a:noFill/>
          </a:ln>
        </p:spPr>
        <p:txBody>
          <a:bodyPr anchorCtr="0" anchor="t" bIns="45700" lIns="91425" rIns="91425" tIns="45700">
            <a:noAutofit/>
          </a:bodyPr>
          <a:lstStyle/>
          <a:p>
            <a:pPr indent="0" lvl="0" marL="0" marR="0" rtl="0" algn="l">
              <a:lnSpc>
                <a:spcPct val="93000"/>
              </a:lnSpc>
              <a:spcBef>
                <a:spcPts val="0"/>
              </a:spcBef>
              <a:spcAft>
                <a:spcPts val="0"/>
              </a:spcAft>
              <a:buClr>
                <a:srgbClr val="000000"/>
              </a:buClr>
              <a:buSzPct val="25000"/>
              <a:buFont typeface="Arial"/>
              <a:buNone/>
            </a:pPr>
            <a:r>
              <a:rPr b="0" i="0" lang="en-US" sz="2000" u="none">
                <a:solidFill>
                  <a:srgbClr val="000000"/>
                </a:solidFill>
                <a:latin typeface="Arial"/>
                <a:ea typeface="Arial"/>
                <a:cs typeface="Arial"/>
                <a:sym typeface="Arial"/>
              </a:rPr>
              <a:t>Update query is used to update records into a database table. In this query you can update single record as well as multiple records depending upon the criteria specified.</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Syntax: UPDATE table_name SET field1=new_value1, field2=new_value2 .. fieldN=new_valueN Where clause</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eg. update user set is_active = false where email_id = “</a:t>
            </a:r>
            <a:r>
              <a:rPr b="0" i="0" lang="en-US" sz="2000" u="sng">
                <a:solidFill>
                  <a:schemeClr val="hlink"/>
                </a:solidFill>
                <a:latin typeface="Arial"/>
                <a:ea typeface="Arial"/>
                <a:cs typeface="Arial"/>
                <a:sym typeface="Arial"/>
                <a:hlinkClick r:id="rId3"/>
              </a:rPr>
              <a:t>bootcamp@tothenew.com</a:t>
            </a:r>
            <a:r>
              <a:rPr b="0" i="0" lang="en-US" sz="2000" u="none">
                <a:solidFill>
                  <a:srgbClr val="000000"/>
                </a:solidFill>
                <a:latin typeface="Calibri"/>
                <a:ea typeface="Calibri"/>
                <a:cs typeface="Calibri"/>
                <a:sym typeface="Calibri"/>
              </a:rPr>
              <a:t>”</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NOTE: In the where clause you can pass any combination as explained into previous select query option.</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79" name="Shape 179"/>
        <p:cNvGrpSpPr/>
        <p:nvPr/>
      </p:nvGrpSpPr>
      <p:grpSpPr>
        <a:xfrm>
          <a:off x="0" y="0"/>
          <a:ext cx="0" cy="0"/>
          <a:chOff x="0" y="0"/>
          <a:chExt cx="0" cy="0"/>
        </a:xfrm>
      </p:grpSpPr>
      <p:sp>
        <p:nvSpPr>
          <p:cNvPr id="180" name="Shape 180"/>
          <p:cNvSpPr txBox="1"/>
          <p:nvPr>
            <p:ph type="title"/>
          </p:nvPr>
        </p:nvSpPr>
        <p:spPr>
          <a:xfrm>
            <a:off x="280987" y="538162"/>
            <a:ext cx="8564562" cy="688975"/>
          </a:xfrm>
          <a:prstGeom prst="rect">
            <a:avLst/>
          </a:prstGeom>
          <a:noFill/>
          <a:ln>
            <a:noFill/>
          </a:ln>
        </p:spPr>
        <p:txBody>
          <a:bodyPr anchorCtr="0" anchor="ctr" bIns="45700" lIns="91425" rIns="91425" tIns="45700">
            <a:noAutofit/>
          </a:bodyPr>
          <a:lstStyle/>
          <a:p>
            <a:pPr indent="0" lvl="0" marL="0" marR="0" rtl="0" algn="l">
              <a:lnSpc>
                <a:spcPct val="98000"/>
              </a:lnSpc>
              <a:spcBef>
                <a:spcPts val="0"/>
              </a:spcBef>
              <a:spcAft>
                <a:spcPts val="0"/>
              </a:spcAft>
              <a:buClr>
                <a:srgbClr val="000000"/>
              </a:buClr>
              <a:buSzPct val="25000"/>
              <a:buFont typeface="Calibri"/>
              <a:buNone/>
            </a:pPr>
            <a:r>
              <a:rPr b="0" i="0" lang="en-US" sz="3200" u="none" cap="none" strike="noStrike">
                <a:solidFill>
                  <a:srgbClr val="000000"/>
                </a:solidFill>
                <a:latin typeface="Calibri"/>
                <a:ea typeface="Calibri"/>
                <a:cs typeface="Calibri"/>
                <a:sym typeface="Calibri"/>
              </a:rPr>
              <a:t>Delete Query</a:t>
            </a:r>
          </a:p>
        </p:txBody>
      </p:sp>
      <p:sp>
        <p:nvSpPr>
          <p:cNvPr id="181" name="Shape 181"/>
          <p:cNvSpPr txBox="1"/>
          <p:nvPr/>
        </p:nvSpPr>
        <p:spPr>
          <a:xfrm>
            <a:off x="280987" y="1439862"/>
            <a:ext cx="8564562" cy="4464050"/>
          </a:xfrm>
          <a:prstGeom prst="rect">
            <a:avLst/>
          </a:prstGeom>
          <a:noFill/>
          <a:ln>
            <a:noFill/>
          </a:ln>
        </p:spPr>
        <p:txBody>
          <a:bodyPr anchorCtr="0" anchor="t" bIns="45700" lIns="91425" rIns="91425" tIns="45700">
            <a:noAutofit/>
          </a:bodyPr>
          <a:lstStyle/>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Delete query is used to delete specified records from database table. You can delete multiple records from database table by single query.</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Syntax: DELETE FROM table_name WHERE clause</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eg. DELETE from user where email_id = “</a:t>
            </a:r>
            <a:r>
              <a:rPr b="0" i="0" lang="en-US" sz="2000" u="sng">
                <a:solidFill>
                  <a:schemeClr val="hlink"/>
                </a:solidFill>
                <a:latin typeface="Arial"/>
                <a:ea typeface="Arial"/>
                <a:cs typeface="Arial"/>
                <a:sym typeface="Arial"/>
                <a:hlinkClick r:id="rId3"/>
              </a:rPr>
              <a:t>bootcamp@tothenew.com</a:t>
            </a:r>
            <a:r>
              <a:rPr b="0" i="0" lang="en-US" sz="2000" u="none">
                <a:solidFill>
                  <a:srgbClr val="000000"/>
                </a:solidFill>
                <a:latin typeface="Calibri"/>
                <a:ea typeface="Calibri"/>
                <a:cs typeface="Calibri"/>
                <a:sym typeface="Calibri"/>
              </a:rPr>
              <a:t>”</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If you do not specify email_id in where clause, then it will delete all records from database table. But in this case ID would not reset to 0.</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To delete whole table you can use TRUNCATE command also.</a:t>
            </a: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TRUNCATE table_name</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86" name="Shape 186"/>
        <p:cNvGrpSpPr/>
        <p:nvPr/>
      </p:nvGrpSpPr>
      <p:grpSpPr>
        <a:xfrm>
          <a:off x="0" y="0"/>
          <a:ext cx="0" cy="0"/>
          <a:chOff x="0" y="0"/>
          <a:chExt cx="0" cy="0"/>
        </a:xfrm>
      </p:grpSpPr>
      <p:sp>
        <p:nvSpPr>
          <p:cNvPr id="187" name="Shape 187"/>
          <p:cNvSpPr txBox="1"/>
          <p:nvPr>
            <p:ph type="title"/>
          </p:nvPr>
        </p:nvSpPr>
        <p:spPr>
          <a:xfrm>
            <a:off x="280987" y="538162"/>
            <a:ext cx="8564562" cy="688975"/>
          </a:xfrm>
          <a:prstGeom prst="rect">
            <a:avLst/>
          </a:prstGeom>
          <a:noFill/>
          <a:ln>
            <a:noFill/>
          </a:ln>
        </p:spPr>
        <p:txBody>
          <a:bodyPr anchorCtr="0" anchor="ctr" bIns="45700" lIns="91425" rIns="91425" tIns="45700">
            <a:noAutofit/>
          </a:bodyPr>
          <a:lstStyle/>
          <a:p>
            <a:pPr indent="0" lvl="0" marL="0" marR="0" rtl="0" algn="l">
              <a:lnSpc>
                <a:spcPct val="98000"/>
              </a:lnSpc>
              <a:spcBef>
                <a:spcPts val="0"/>
              </a:spcBef>
              <a:spcAft>
                <a:spcPts val="0"/>
              </a:spcAft>
              <a:buClr>
                <a:srgbClr val="000000"/>
              </a:buClr>
              <a:buSzPct val="25000"/>
              <a:buFont typeface="Calibri"/>
              <a:buNone/>
            </a:pPr>
            <a:r>
              <a:rPr b="0" i="0" lang="en-US" sz="3200" u="none" cap="none" strike="noStrike">
                <a:solidFill>
                  <a:srgbClr val="000000"/>
                </a:solidFill>
                <a:latin typeface="Calibri"/>
                <a:ea typeface="Calibri"/>
                <a:cs typeface="Calibri"/>
                <a:sym typeface="Calibri"/>
              </a:rPr>
              <a:t>Join Query</a:t>
            </a:r>
          </a:p>
        </p:txBody>
      </p:sp>
      <p:sp>
        <p:nvSpPr>
          <p:cNvPr id="188" name="Shape 188"/>
          <p:cNvSpPr txBox="1"/>
          <p:nvPr/>
        </p:nvSpPr>
        <p:spPr>
          <a:xfrm>
            <a:off x="280987" y="1439862"/>
            <a:ext cx="8564562" cy="4464050"/>
          </a:xfrm>
          <a:prstGeom prst="rect">
            <a:avLst/>
          </a:prstGeom>
          <a:noFill/>
          <a:ln>
            <a:noFill/>
          </a:ln>
        </p:spPr>
        <p:txBody>
          <a:bodyPr anchorCtr="0" anchor="t" bIns="45700" lIns="91425" rIns="91425" tIns="45700">
            <a:noAutofit/>
          </a:bodyPr>
          <a:lstStyle/>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Sometimes it is required to get data from multiple tables. Ti achieve this using multiple queries is not recommended. So MYSQL provide JOIN feayure. Join query is used to get data from multiple tables into single query.</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You can use JOINS in SELECT, UPDATE as DELETE statements. There are four types of join available into MYSQL.</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Inner Join</a:t>
            </a: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Left Join</a:t>
            </a: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Right Join</a:t>
            </a: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Outer Join</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93" name="Shape 193"/>
        <p:cNvGrpSpPr/>
        <p:nvPr/>
      </p:nvGrpSpPr>
      <p:grpSpPr>
        <a:xfrm>
          <a:off x="0" y="0"/>
          <a:ext cx="0" cy="0"/>
          <a:chOff x="0" y="0"/>
          <a:chExt cx="0" cy="0"/>
        </a:xfrm>
      </p:grpSpPr>
      <p:sp>
        <p:nvSpPr>
          <p:cNvPr id="194" name="Shape 194"/>
          <p:cNvSpPr txBox="1"/>
          <p:nvPr>
            <p:ph type="title"/>
          </p:nvPr>
        </p:nvSpPr>
        <p:spPr>
          <a:xfrm>
            <a:off x="280987" y="538162"/>
            <a:ext cx="8564562" cy="688975"/>
          </a:xfrm>
          <a:prstGeom prst="rect">
            <a:avLst/>
          </a:prstGeom>
          <a:noFill/>
          <a:ln>
            <a:noFill/>
          </a:ln>
        </p:spPr>
        <p:txBody>
          <a:bodyPr anchorCtr="0" anchor="ctr" bIns="45700" lIns="91425" rIns="91425" tIns="45700">
            <a:noAutofit/>
          </a:bodyPr>
          <a:lstStyle/>
          <a:p>
            <a:pPr indent="0" lvl="0" marL="0" marR="0" rtl="0" algn="l">
              <a:lnSpc>
                <a:spcPct val="98000"/>
              </a:lnSpc>
              <a:spcBef>
                <a:spcPts val="0"/>
              </a:spcBef>
              <a:spcAft>
                <a:spcPts val="0"/>
              </a:spcAft>
              <a:buClr>
                <a:srgbClr val="000000"/>
              </a:buClr>
              <a:buSzPct val="25000"/>
              <a:buFont typeface="Calibri"/>
              <a:buNone/>
            </a:pPr>
            <a:r>
              <a:rPr b="0" i="0" lang="en-US" sz="3200" u="none" cap="none" strike="noStrike">
                <a:solidFill>
                  <a:srgbClr val="000000"/>
                </a:solidFill>
                <a:latin typeface="Calibri"/>
                <a:ea typeface="Calibri"/>
                <a:cs typeface="Calibri"/>
                <a:sym typeface="Calibri"/>
              </a:rPr>
              <a:t>Inner Join</a:t>
            </a:r>
          </a:p>
        </p:txBody>
      </p:sp>
      <p:sp>
        <p:nvSpPr>
          <p:cNvPr id="195" name="Shape 195"/>
          <p:cNvSpPr txBox="1"/>
          <p:nvPr/>
        </p:nvSpPr>
        <p:spPr>
          <a:xfrm>
            <a:off x="280987" y="1439862"/>
            <a:ext cx="8564562" cy="4464050"/>
          </a:xfrm>
          <a:prstGeom prst="rect">
            <a:avLst/>
          </a:prstGeom>
          <a:noFill/>
          <a:ln>
            <a:noFill/>
          </a:ln>
        </p:spPr>
        <p:txBody>
          <a:bodyPr anchorCtr="0" anchor="t" bIns="45700" lIns="91425" rIns="91425" tIns="45700">
            <a:noAutofit/>
          </a:bodyPr>
          <a:lstStyle/>
          <a:p>
            <a:pPr indent="0" lvl="0" marL="0" marR="0" rtl="0" algn="l">
              <a:lnSpc>
                <a:spcPct val="93000"/>
              </a:lnSpc>
              <a:spcBef>
                <a:spcPts val="0"/>
              </a:spcBef>
              <a:spcAft>
                <a:spcPts val="0"/>
              </a:spcAft>
              <a:buClr>
                <a:srgbClr val="000000"/>
              </a:buClr>
              <a:buSzPct val="45000"/>
              <a:buFont typeface="Noto Sans Symbols"/>
              <a:buChar char="●"/>
            </a:pPr>
            <a:r>
              <a:rPr b="0" i="0" lang="en-US" sz="2000" u="none">
                <a:solidFill>
                  <a:srgbClr val="000000"/>
                </a:solidFill>
                <a:latin typeface="Calibri"/>
                <a:ea typeface="Calibri"/>
                <a:cs typeface="Calibri"/>
                <a:sym typeface="Calibri"/>
              </a:rPr>
              <a:t> Inn</a:t>
            </a:r>
            <a:r>
              <a:rPr b="0" i="0" lang="en-US" sz="1800" u="none">
                <a:solidFill>
                  <a:srgbClr val="000000"/>
                </a:solidFill>
                <a:latin typeface="Arial"/>
                <a:ea typeface="Arial"/>
                <a:cs typeface="Arial"/>
                <a:sym typeface="Arial"/>
              </a:rPr>
              <a:t>er join is used to get data from multiple tables only where same id is present into both tables.</a:t>
            </a:r>
          </a:p>
          <a:p>
            <a:pPr indent="0" lvl="0" marL="0" marR="0" rtl="0" algn="l">
              <a:lnSpc>
                <a:spcPct val="93000"/>
              </a:lnSpc>
              <a:spcBef>
                <a:spcPts val="0"/>
              </a:spcBef>
              <a:spcAft>
                <a:spcPts val="0"/>
              </a:spcAft>
              <a:buClr>
                <a:srgbClr val="000000"/>
              </a:buClr>
              <a:buFont typeface="Arial"/>
              <a:buNone/>
            </a:pPr>
            <a:r>
              <a:t/>
            </a:r>
            <a:endParaRPr b="0" i="0" sz="18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Syntax: SELECT t1.*, t2.* FROM table_name1 t1 JOIN table_name2 t2 ON t1.id = t2.id</a:t>
            </a:r>
          </a:p>
          <a:p>
            <a:pPr indent="0" lvl="0" marL="0" marR="0" rtl="0" algn="l">
              <a:lnSpc>
                <a:spcPct val="93000"/>
              </a:lnSpc>
              <a:spcBef>
                <a:spcPts val="0"/>
              </a:spcBef>
              <a:spcAft>
                <a:spcPts val="0"/>
              </a:spcAft>
              <a:buClr>
                <a:srgbClr val="000000"/>
              </a:buClr>
              <a:buFont typeface="Arial"/>
              <a:buNone/>
            </a:pPr>
            <a:r>
              <a:t/>
            </a:r>
            <a:endParaRPr b="0" i="0" sz="18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Suppose you have another table user_marks which contains user_id as foreign key and marks of student in each subject.</a:t>
            </a:r>
          </a:p>
          <a:p>
            <a:pPr indent="0" lvl="0" marL="0" marR="0" rtl="0" algn="l">
              <a:lnSpc>
                <a:spcPct val="93000"/>
              </a:lnSpc>
              <a:spcBef>
                <a:spcPts val="0"/>
              </a:spcBef>
              <a:spcAft>
                <a:spcPts val="0"/>
              </a:spcAft>
              <a:buClr>
                <a:srgbClr val="000000"/>
              </a:buClr>
              <a:buFont typeface="Arial"/>
              <a:buNone/>
            </a:pPr>
            <a:r>
              <a:t/>
            </a:r>
            <a:endParaRPr b="0" i="0" sz="18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Create table user_marks (</a:t>
            </a:r>
          </a:p>
          <a:p>
            <a:pPr indent="-271462" lvl="0" marL="741362"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id bigint(20) NOT NULL AUTO_INCREMENT,</a:t>
            </a:r>
          </a:p>
          <a:p>
            <a:pPr indent="-271462" lvl="0" marL="741362"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user_id bigint(20) NOT NULL,</a:t>
            </a:r>
          </a:p>
          <a:p>
            <a:pPr indent="-271462" lvl="0" marL="741362"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subject_name varchar(255) NOT NULL,</a:t>
            </a:r>
          </a:p>
          <a:p>
            <a:pPr indent="-271462" lvl="0" marL="741362"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date_created datetime default NULL,</a:t>
            </a:r>
          </a:p>
          <a:p>
            <a:pPr indent="-271462" lvl="0" marL="741362"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marks int(10) NOT NULL,</a:t>
            </a:r>
          </a:p>
          <a:p>
            <a:pPr indent="-271462" lvl="0" marL="741362"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primary key (id)</a:t>
            </a: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00" name="Shape 200"/>
        <p:cNvGrpSpPr/>
        <p:nvPr/>
      </p:nvGrpSpPr>
      <p:grpSpPr>
        <a:xfrm>
          <a:off x="0" y="0"/>
          <a:ext cx="0" cy="0"/>
          <a:chOff x="0" y="0"/>
          <a:chExt cx="0" cy="0"/>
        </a:xfrm>
      </p:grpSpPr>
      <p:sp>
        <p:nvSpPr>
          <p:cNvPr id="201" name="Shape 201"/>
          <p:cNvSpPr txBox="1"/>
          <p:nvPr>
            <p:ph type="title"/>
          </p:nvPr>
        </p:nvSpPr>
        <p:spPr>
          <a:xfrm>
            <a:off x="280987" y="568325"/>
            <a:ext cx="8564562" cy="628649"/>
          </a:xfrm>
          <a:prstGeom prst="rect">
            <a:avLst/>
          </a:prstGeom>
          <a:noFill/>
          <a:ln>
            <a:noFill/>
          </a:ln>
        </p:spPr>
        <p:txBody>
          <a:bodyPr anchorCtr="0" anchor="ctr" bIns="45700" lIns="91425" rIns="91425" tIns="45700">
            <a:noAutofit/>
          </a:bodyPr>
          <a:lstStyle/>
          <a:p>
            <a:pPr indent="0" lvl="0" marL="0" marR="0" rtl="0" algn="l">
              <a:lnSpc>
                <a:spcPct val="98000"/>
              </a:lnSpc>
              <a:spcBef>
                <a:spcPts val="0"/>
              </a:spcBef>
              <a:spcAft>
                <a:spcPts val="0"/>
              </a:spcAft>
              <a:buClr>
                <a:srgbClr val="000000"/>
              </a:buClr>
              <a:buSzPct val="25000"/>
              <a:buFont typeface="Calibri"/>
              <a:buNone/>
            </a:pPr>
            <a:r>
              <a:rPr b="0" i="0" lang="en-US" sz="3200" u="none" cap="none" strike="noStrike">
                <a:solidFill>
                  <a:srgbClr val="000000"/>
                </a:solidFill>
                <a:latin typeface="Calibri"/>
                <a:ea typeface="Calibri"/>
                <a:cs typeface="Calibri"/>
                <a:sym typeface="Calibri"/>
              </a:rPr>
              <a:t>Inner Join Contd..</a:t>
            </a:r>
          </a:p>
        </p:txBody>
      </p:sp>
      <p:sp>
        <p:nvSpPr>
          <p:cNvPr id="202" name="Shape 202"/>
          <p:cNvSpPr txBox="1"/>
          <p:nvPr/>
        </p:nvSpPr>
        <p:spPr>
          <a:xfrm>
            <a:off x="71436" y="1439862"/>
            <a:ext cx="9215437" cy="4464050"/>
          </a:xfrm>
          <a:prstGeom prst="rect">
            <a:avLst/>
          </a:prstGeom>
          <a:noFill/>
          <a:ln>
            <a:noFill/>
          </a:ln>
        </p:spPr>
        <p:txBody>
          <a:bodyPr anchorCtr="0" anchor="t" bIns="45700" lIns="91425" rIns="91425" tIns="45700">
            <a:noAutofit/>
          </a:bodyPr>
          <a:lstStyle/>
          <a:p>
            <a:pPr indent="0" lvl="0" marL="0" marR="0" rtl="0" algn="l">
              <a:lnSpc>
                <a:spcPct val="93000"/>
              </a:lnSpc>
              <a:spcBef>
                <a:spcPts val="0"/>
              </a:spcBef>
              <a:spcAft>
                <a:spcPts val="0"/>
              </a:spcAft>
              <a:buClr>
                <a:srgbClr val="000000"/>
              </a:buClr>
              <a:buSzPct val="45000"/>
              <a:buFont typeface="Noto Sans Symbols"/>
              <a:buChar char="●"/>
            </a:pPr>
            <a:r>
              <a:rPr b="0" i="0" lang="en-US" sz="2000" u="none">
                <a:solidFill>
                  <a:srgbClr val="000000"/>
                </a:solidFill>
                <a:latin typeface="Calibri"/>
                <a:ea typeface="Calibri"/>
                <a:cs typeface="Calibri"/>
                <a:sym typeface="Calibri"/>
              </a:rPr>
              <a:t>  To get user's information with their marks you need to use INNER JOIN.</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eg. SELECT u.*, m.* FROM user u INNER JOIN user_marks m ON u.id =m.user_id;</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In the above query you can use where clause, projection and limiting records concept as explained earlier. </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NOTE: In RDBMS concepts INNER JOIN is equivalent to c artesian product of two entities.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81" name="Shape 81"/>
        <p:cNvGrpSpPr/>
        <p:nvPr/>
      </p:nvGrpSpPr>
      <p:grpSpPr>
        <a:xfrm>
          <a:off x="0" y="0"/>
          <a:ext cx="0" cy="0"/>
          <a:chOff x="0" y="0"/>
          <a:chExt cx="0" cy="0"/>
        </a:xfrm>
      </p:grpSpPr>
      <p:sp>
        <p:nvSpPr>
          <p:cNvPr id="82" name="Shape 82"/>
          <p:cNvSpPr txBox="1"/>
          <p:nvPr>
            <p:ph type="title"/>
          </p:nvPr>
        </p:nvSpPr>
        <p:spPr>
          <a:xfrm>
            <a:off x="295275" y="431800"/>
            <a:ext cx="8564562" cy="596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SzPct val="25000"/>
              <a:buFont typeface="Calibri"/>
              <a:buNone/>
            </a:pPr>
            <a:r>
              <a:rPr b="0" i="0" lang="en-US" sz="3200" u="none" cap="none" strike="noStrike">
                <a:solidFill>
                  <a:srgbClr val="000000"/>
                </a:solidFill>
                <a:latin typeface="Calibri"/>
                <a:ea typeface="Calibri"/>
                <a:cs typeface="Calibri"/>
                <a:sym typeface="Calibri"/>
              </a:rPr>
              <a:t>Terminology	</a:t>
            </a:r>
          </a:p>
        </p:txBody>
      </p:sp>
      <p:sp>
        <p:nvSpPr>
          <p:cNvPr id="83" name="Shape 83"/>
          <p:cNvSpPr txBox="1"/>
          <p:nvPr/>
        </p:nvSpPr>
        <p:spPr>
          <a:xfrm>
            <a:off x="280987" y="1284287"/>
            <a:ext cx="8564562" cy="4840286"/>
          </a:xfrm>
          <a:prstGeom prst="rect">
            <a:avLst/>
          </a:prstGeom>
          <a:noFill/>
          <a:ln>
            <a:noFill/>
          </a:ln>
        </p:spPr>
        <p:txBody>
          <a:bodyPr anchorCtr="0" anchor="t" bIns="45700" lIns="91425" rIns="91425" tIns="45700">
            <a:noAutofit/>
          </a:bodyPr>
          <a:lstStyle/>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45000"/>
              <a:buFont typeface="Noto Sans Symbols"/>
              <a:buChar char="●"/>
            </a:pPr>
            <a:r>
              <a:rPr b="0" i="0" lang="en-US" sz="2000" u="none">
                <a:solidFill>
                  <a:srgbClr val="000000"/>
                </a:solidFill>
                <a:latin typeface="Calibri"/>
                <a:ea typeface="Calibri"/>
                <a:cs typeface="Calibri"/>
                <a:sym typeface="Calibri"/>
              </a:rPr>
              <a:t>Database: collection of tables.</a:t>
            </a: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 </a:t>
            </a:r>
          </a:p>
          <a:p>
            <a:pPr indent="0" lvl="0" marL="0" marR="0" rtl="0" algn="l">
              <a:lnSpc>
                <a:spcPct val="93000"/>
              </a:lnSpc>
              <a:spcBef>
                <a:spcPts val="0"/>
              </a:spcBef>
              <a:spcAft>
                <a:spcPts val="0"/>
              </a:spcAft>
              <a:buClr>
                <a:srgbClr val="000000"/>
              </a:buClr>
              <a:buSzPct val="45000"/>
              <a:buFont typeface="Noto Sans Symbols"/>
              <a:buChar char="●"/>
            </a:pPr>
            <a:r>
              <a:rPr b="0" i="0" lang="en-US" sz="2000" u="none">
                <a:solidFill>
                  <a:srgbClr val="000000"/>
                </a:solidFill>
                <a:latin typeface="Calibri"/>
                <a:ea typeface="Calibri"/>
                <a:cs typeface="Calibri"/>
                <a:sym typeface="Calibri"/>
              </a:rPr>
              <a:t>Table: Used to store/ club data same as excel sheet.</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45000"/>
              <a:buFont typeface="Noto Sans Symbols"/>
              <a:buChar char="●"/>
            </a:pPr>
            <a:r>
              <a:rPr b="0" i="0" lang="en-US" sz="2000" u="none">
                <a:solidFill>
                  <a:srgbClr val="000000"/>
                </a:solidFill>
                <a:latin typeface="Arial"/>
                <a:ea typeface="Arial"/>
                <a:cs typeface="Arial"/>
                <a:sym typeface="Arial"/>
              </a:rPr>
              <a:t> Row: is an collection of single entity attributes or group of related data.</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ct val="45000"/>
              <a:buFont typeface="Noto Sans Symbols"/>
              <a:buChar char="●"/>
            </a:pPr>
            <a:r>
              <a:rPr b="0" i="0" lang="en-US" sz="2000" u="none">
                <a:solidFill>
                  <a:srgbClr val="000000"/>
                </a:solidFill>
                <a:latin typeface="Arial"/>
                <a:ea typeface="Arial"/>
                <a:cs typeface="Arial"/>
                <a:sym typeface="Arial"/>
              </a:rPr>
              <a:t> Column: data of one attribute type.</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ct val="45000"/>
              <a:buFont typeface="Noto Sans Symbols"/>
              <a:buChar char="●"/>
            </a:pPr>
            <a:r>
              <a:rPr b="0" i="0" lang="en-US" sz="2000" u="none">
                <a:solidFill>
                  <a:srgbClr val="000000"/>
                </a:solidFill>
                <a:latin typeface="Arial"/>
                <a:ea typeface="Arial"/>
                <a:cs typeface="Arial"/>
                <a:sym typeface="Arial"/>
              </a:rPr>
              <a:t> Primary Key: Uniquely identify a row (entity) into table. Can not contain NULL.</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SzPct val="45000"/>
              <a:buFont typeface="Noto Sans Symbols"/>
              <a:buChar char="●"/>
            </a:pPr>
            <a:r>
              <a:rPr b="0" i="0" lang="en-US" sz="2000" u="none">
                <a:solidFill>
                  <a:srgbClr val="000000"/>
                </a:solidFill>
                <a:latin typeface="Arial"/>
                <a:ea typeface="Arial"/>
                <a:cs typeface="Arial"/>
                <a:sym typeface="Arial"/>
              </a:rPr>
              <a:t> Unique Key: Unique value among for whole table into same column. Can contain NULL.</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2000" u="none">
              <a:solidFill>
                <a:srgbClr val="000000"/>
              </a:solidFill>
              <a:latin typeface="Arial"/>
              <a:ea typeface="Arial"/>
              <a:cs typeface="Arial"/>
              <a:sym typeface="Arial"/>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07" name="Shape 207"/>
        <p:cNvGrpSpPr/>
        <p:nvPr/>
      </p:nvGrpSpPr>
      <p:grpSpPr>
        <a:xfrm>
          <a:off x="0" y="0"/>
          <a:ext cx="0" cy="0"/>
          <a:chOff x="0" y="0"/>
          <a:chExt cx="0" cy="0"/>
        </a:xfrm>
      </p:grpSpPr>
      <p:sp>
        <p:nvSpPr>
          <p:cNvPr id="208" name="Shape 208"/>
          <p:cNvSpPr txBox="1"/>
          <p:nvPr>
            <p:ph type="title"/>
          </p:nvPr>
        </p:nvSpPr>
        <p:spPr>
          <a:xfrm>
            <a:off x="280987" y="568325"/>
            <a:ext cx="8564562" cy="628649"/>
          </a:xfrm>
          <a:prstGeom prst="rect">
            <a:avLst/>
          </a:prstGeom>
          <a:noFill/>
          <a:ln>
            <a:noFill/>
          </a:ln>
        </p:spPr>
        <p:txBody>
          <a:bodyPr anchorCtr="0" anchor="ctr" bIns="45700" lIns="91425" rIns="91425" tIns="45700">
            <a:noAutofit/>
          </a:bodyPr>
          <a:lstStyle/>
          <a:p>
            <a:pPr indent="0" lvl="0" marL="0" marR="0" rtl="0" algn="l">
              <a:lnSpc>
                <a:spcPct val="98000"/>
              </a:lnSpc>
              <a:spcBef>
                <a:spcPts val="0"/>
              </a:spcBef>
              <a:spcAft>
                <a:spcPts val="0"/>
              </a:spcAft>
              <a:buClr>
                <a:srgbClr val="000000"/>
              </a:buClr>
              <a:buSzPct val="25000"/>
              <a:buFont typeface="Calibri"/>
              <a:buNone/>
            </a:pPr>
            <a:r>
              <a:rPr b="0" i="0" lang="en-US" sz="3200" u="none" cap="none" strike="noStrike">
                <a:solidFill>
                  <a:srgbClr val="000000"/>
                </a:solidFill>
                <a:latin typeface="Calibri"/>
                <a:ea typeface="Calibri"/>
                <a:cs typeface="Calibri"/>
                <a:sym typeface="Calibri"/>
              </a:rPr>
              <a:t>Left Join</a:t>
            </a:r>
          </a:p>
        </p:txBody>
      </p:sp>
      <p:sp>
        <p:nvSpPr>
          <p:cNvPr id="209" name="Shape 209"/>
          <p:cNvSpPr txBox="1"/>
          <p:nvPr/>
        </p:nvSpPr>
        <p:spPr>
          <a:xfrm>
            <a:off x="280987" y="1439862"/>
            <a:ext cx="8564562" cy="4967286"/>
          </a:xfrm>
          <a:prstGeom prst="rect">
            <a:avLst/>
          </a:prstGeom>
          <a:noFill/>
          <a:ln>
            <a:noFill/>
          </a:ln>
        </p:spPr>
        <p:txBody>
          <a:bodyPr anchorCtr="0" anchor="t" bIns="45700" lIns="91425" rIns="91425" tIns="45700">
            <a:noAutofit/>
          </a:bodyPr>
          <a:lstStyle/>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45000"/>
              <a:buFont typeface="Noto Sans Symbols"/>
              <a:buChar char="●"/>
            </a:pPr>
            <a:r>
              <a:rPr b="0" i="0" lang="en-US" sz="2000" u="none">
                <a:solidFill>
                  <a:srgbClr val="000000"/>
                </a:solidFill>
                <a:latin typeface="Calibri"/>
                <a:ea typeface="Calibri"/>
                <a:cs typeface="Calibri"/>
                <a:sym typeface="Calibri"/>
              </a:rPr>
              <a:t> Left Join is used to get all records which are present into left side table. This join returns all results of inner join plus all records which doesn't have corresponding entry into right side table.</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Syntax: SELECT t1.*, t2.* from table_name t1 LEFT JOIN table_name t2 ON t1.id = t2.id</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To get all user's details which are either obtained marks into some subject or not. </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SELECT u.*, m.* FROM user u LEFT JOIN user_marks m ON u.id = m.user_id;</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14" name="Shape 214"/>
        <p:cNvGrpSpPr/>
        <p:nvPr/>
      </p:nvGrpSpPr>
      <p:grpSpPr>
        <a:xfrm>
          <a:off x="0" y="0"/>
          <a:ext cx="0" cy="0"/>
          <a:chOff x="0" y="0"/>
          <a:chExt cx="0" cy="0"/>
        </a:xfrm>
      </p:grpSpPr>
      <p:sp>
        <p:nvSpPr>
          <p:cNvPr id="215" name="Shape 215"/>
          <p:cNvSpPr txBox="1"/>
          <p:nvPr>
            <p:ph type="title"/>
          </p:nvPr>
        </p:nvSpPr>
        <p:spPr>
          <a:xfrm>
            <a:off x="280987" y="568325"/>
            <a:ext cx="8564562" cy="628649"/>
          </a:xfrm>
          <a:prstGeom prst="rect">
            <a:avLst/>
          </a:prstGeom>
          <a:noFill/>
          <a:ln>
            <a:noFill/>
          </a:ln>
        </p:spPr>
        <p:txBody>
          <a:bodyPr anchorCtr="0" anchor="ctr" bIns="45700" lIns="91425" rIns="91425" tIns="45700">
            <a:noAutofit/>
          </a:bodyPr>
          <a:lstStyle/>
          <a:p>
            <a:pPr indent="0" lvl="0" marL="0" marR="0" rtl="0" algn="l">
              <a:lnSpc>
                <a:spcPct val="98000"/>
              </a:lnSpc>
              <a:spcBef>
                <a:spcPts val="0"/>
              </a:spcBef>
              <a:spcAft>
                <a:spcPts val="0"/>
              </a:spcAft>
              <a:buClr>
                <a:srgbClr val="000000"/>
              </a:buClr>
              <a:buSzPct val="25000"/>
              <a:buFont typeface="Calibri"/>
              <a:buNone/>
            </a:pPr>
            <a:r>
              <a:rPr b="0" i="0" lang="en-US" sz="3200" u="none" cap="none" strike="noStrike">
                <a:solidFill>
                  <a:srgbClr val="000000"/>
                </a:solidFill>
                <a:latin typeface="Calibri"/>
                <a:ea typeface="Calibri"/>
                <a:cs typeface="Calibri"/>
                <a:sym typeface="Calibri"/>
              </a:rPr>
              <a:t>Right Join</a:t>
            </a:r>
          </a:p>
        </p:txBody>
      </p:sp>
      <p:sp>
        <p:nvSpPr>
          <p:cNvPr id="216" name="Shape 216"/>
          <p:cNvSpPr txBox="1"/>
          <p:nvPr/>
        </p:nvSpPr>
        <p:spPr>
          <a:xfrm>
            <a:off x="280987" y="1439862"/>
            <a:ext cx="8564562" cy="4967286"/>
          </a:xfrm>
          <a:prstGeom prst="rect">
            <a:avLst/>
          </a:prstGeom>
          <a:noFill/>
          <a:ln>
            <a:noFill/>
          </a:ln>
        </p:spPr>
        <p:txBody>
          <a:bodyPr anchorCtr="0" anchor="t" bIns="45700" lIns="91425" rIns="91425" tIns="45700">
            <a:noAutofit/>
          </a:bodyPr>
          <a:lstStyle/>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45000"/>
              <a:buFont typeface="Noto Sans Symbols"/>
              <a:buChar char="●"/>
            </a:pPr>
            <a:r>
              <a:rPr b="0" i="0" lang="en-US" sz="2000" u="none">
                <a:solidFill>
                  <a:srgbClr val="000000"/>
                </a:solidFill>
                <a:latin typeface="Calibri"/>
                <a:ea typeface="Calibri"/>
                <a:cs typeface="Calibri"/>
                <a:sym typeface="Calibri"/>
              </a:rPr>
              <a:t> Right Join is used to get all records which are present into right side table. This join returns all results of inner join plus all records which doesn't have corresponding entry into left side table.</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Syntax: SELECT t1.*, t2.* from table_name t1 RIGHT JOIN table_name t2 ON t1.id = t2.id</a:t>
            </a: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 </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eg. SELECT u.*, m.* FROM user u RIGHT JOIN user_marks m ON u.id = m.user_id;</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When you perform left or right join then null values is printed in case no data available in right or left table.</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21" name="Shape 221"/>
        <p:cNvGrpSpPr/>
        <p:nvPr/>
      </p:nvGrpSpPr>
      <p:grpSpPr>
        <a:xfrm>
          <a:off x="0" y="0"/>
          <a:ext cx="0" cy="0"/>
          <a:chOff x="0" y="0"/>
          <a:chExt cx="0" cy="0"/>
        </a:xfrm>
      </p:grpSpPr>
      <p:sp>
        <p:nvSpPr>
          <p:cNvPr id="222" name="Shape 222"/>
          <p:cNvSpPr txBox="1"/>
          <p:nvPr>
            <p:ph type="title"/>
          </p:nvPr>
        </p:nvSpPr>
        <p:spPr>
          <a:xfrm>
            <a:off x="280987" y="568325"/>
            <a:ext cx="8564562" cy="628649"/>
          </a:xfrm>
          <a:prstGeom prst="rect">
            <a:avLst/>
          </a:prstGeom>
          <a:noFill/>
          <a:ln>
            <a:noFill/>
          </a:ln>
        </p:spPr>
        <p:txBody>
          <a:bodyPr anchorCtr="0" anchor="ctr" bIns="45700" lIns="91425" rIns="91425" tIns="45700">
            <a:noAutofit/>
          </a:bodyPr>
          <a:lstStyle/>
          <a:p>
            <a:pPr indent="0" lvl="0" marL="0" marR="0" rtl="0" algn="l">
              <a:lnSpc>
                <a:spcPct val="98000"/>
              </a:lnSpc>
              <a:spcBef>
                <a:spcPts val="0"/>
              </a:spcBef>
              <a:spcAft>
                <a:spcPts val="0"/>
              </a:spcAft>
              <a:buClr>
                <a:srgbClr val="000000"/>
              </a:buClr>
              <a:buSzPct val="25000"/>
              <a:buFont typeface="Calibri"/>
              <a:buNone/>
            </a:pPr>
            <a:r>
              <a:rPr b="0" i="0" lang="en-US" sz="3200" u="none" cap="none" strike="noStrike">
                <a:solidFill>
                  <a:srgbClr val="000000"/>
                </a:solidFill>
                <a:latin typeface="Calibri"/>
                <a:ea typeface="Calibri"/>
                <a:cs typeface="Calibri"/>
                <a:sym typeface="Calibri"/>
              </a:rPr>
              <a:t>Index</a:t>
            </a:r>
          </a:p>
        </p:txBody>
      </p:sp>
      <p:sp>
        <p:nvSpPr>
          <p:cNvPr id="223" name="Shape 223"/>
          <p:cNvSpPr txBox="1"/>
          <p:nvPr/>
        </p:nvSpPr>
        <p:spPr>
          <a:xfrm>
            <a:off x="280987" y="1439862"/>
            <a:ext cx="8564562" cy="4967286"/>
          </a:xfrm>
          <a:prstGeom prst="rect">
            <a:avLst/>
          </a:prstGeom>
          <a:noFill/>
          <a:ln>
            <a:noFill/>
          </a:ln>
        </p:spPr>
        <p:txBody>
          <a:bodyPr anchorCtr="0" anchor="t" bIns="45700" lIns="91425" rIns="91425" tIns="45700">
            <a:noAutofit/>
          </a:bodyPr>
          <a:lstStyle/>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Index in DBMS is used to increase the performance of select query. When you create an index on single or multiple column then a sorted list is maintained into database and query result is returned from that index.</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Syntax: ALTER TABLE table_name ADD INDEX index_name (column_list);</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eg. ALTER TABLE user ADD INDEX email_id (email_id);</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NOTE: Primary key and unique key are also part of index. Syntax to create these type of index is explained below:</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ALTER TABLE table_name ADD PRIMARY KEY (column_list);</a:t>
            </a:r>
          </a:p>
        </p:txBody>
      </p:sp>
      <p:sp>
        <p:nvSpPr>
          <p:cNvPr id="224" name="Shape 224"/>
          <p:cNvSpPr/>
          <p:nvPr/>
        </p:nvSpPr>
        <p:spPr>
          <a:xfrm>
            <a:off x="34925" y="1019175"/>
            <a:ext cx="8564562" cy="4967286"/>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29" name="Shape 229"/>
        <p:cNvGrpSpPr/>
        <p:nvPr/>
      </p:nvGrpSpPr>
      <p:grpSpPr>
        <a:xfrm>
          <a:off x="0" y="0"/>
          <a:ext cx="0" cy="0"/>
          <a:chOff x="0" y="0"/>
          <a:chExt cx="0" cy="0"/>
        </a:xfrm>
      </p:grpSpPr>
      <p:sp>
        <p:nvSpPr>
          <p:cNvPr id="230" name="Shape 230"/>
          <p:cNvSpPr txBox="1"/>
          <p:nvPr>
            <p:ph type="title"/>
          </p:nvPr>
        </p:nvSpPr>
        <p:spPr>
          <a:xfrm>
            <a:off x="280987" y="568325"/>
            <a:ext cx="8564562" cy="628649"/>
          </a:xfrm>
          <a:prstGeom prst="rect">
            <a:avLst/>
          </a:prstGeom>
          <a:noFill/>
          <a:ln>
            <a:noFill/>
          </a:ln>
        </p:spPr>
        <p:txBody>
          <a:bodyPr anchorCtr="0" anchor="ctr" bIns="45700" lIns="91425" rIns="91425" tIns="45700">
            <a:noAutofit/>
          </a:bodyPr>
          <a:lstStyle/>
          <a:p>
            <a:pPr indent="0" lvl="0" marL="0" marR="0" rtl="0" algn="l">
              <a:lnSpc>
                <a:spcPct val="98000"/>
              </a:lnSpc>
              <a:spcBef>
                <a:spcPts val="0"/>
              </a:spcBef>
              <a:spcAft>
                <a:spcPts val="0"/>
              </a:spcAft>
              <a:buClr>
                <a:srgbClr val="000000"/>
              </a:buClr>
              <a:buSzPct val="25000"/>
              <a:buFont typeface="Calibri"/>
              <a:buNone/>
            </a:pPr>
            <a:r>
              <a:rPr b="0" i="0" lang="en-US" sz="3200" u="none" cap="none" strike="noStrike">
                <a:solidFill>
                  <a:srgbClr val="000000"/>
                </a:solidFill>
                <a:latin typeface="Calibri"/>
                <a:ea typeface="Calibri"/>
                <a:cs typeface="Calibri"/>
                <a:sym typeface="Calibri"/>
              </a:rPr>
              <a:t>Index Contd..</a:t>
            </a:r>
          </a:p>
        </p:txBody>
      </p:sp>
      <p:sp>
        <p:nvSpPr>
          <p:cNvPr id="231" name="Shape 231"/>
          <p:cNvSpPr txBox="1"/>
          <p:nvPr/>
        </p:nvSpPr>
        <p:spPr>
          <a:xfrm>
            <a:off x="280987" y="1439862"/>
            <a:ext cx="8564562" cy="4967286"/>
          </a:xfrm>
          <a:prstGeom prst="rect">
            <a:avLst/>
          </a:prstGeom>
          <a:noFill/>
          <a:ln>
            <a:noFill/>
          </a:ln>
        </p:spPr>
        <p:txBody>
          <a:bodyPr anchorCtr="0" anchor="t" bIns="45700" lIns="91425" rIns="91425" tIns="45700">
            <a:noAutofit/>
          </a:bodyPr>
          <a:lstStyle/>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ALTER TABLE table_name ADD UNIQUE KEY (column_list);</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 compound Index</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create index my_idx on my_table(user_id, type);</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45000"/>
              <a:buFont typeface="Noto Sans Symbols"/>
              <a:buChar char="●"/>
            </a:pPr>
            <a:r>
              <a:rPr b="0" i="0" lang="en-US" sz="2000" u="none">
                <a:solidFill>
                  <a:srgbClr val="000000"/>
                </a:solidFill>
                <a:latin typeface="Calibri"/>
                <a:ea typeface="Calibri"/>
                <a:cs typeface="Calibri"/>
                <a:sym typeface="Calibri"/>
              </a:rPr>
              <a:t>Drop Index : </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ALTER TABLE table_name DROP INDEX index_name;</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45000"/>
              <a:buFont typeface="Noto Sans Symbols"/>
              <a:buChar char="●"/>
            </a:pPr>
            <a:r>
              <a:rPr b="0" i="0" lang="en-US" sz="2000" u="none">
                <a:solidFill>
                  <a:srgbClr val="000000"/>
                </a:solidFill>
                <a:latin typeface="Calibri"/>
                <a:ea typeface="Calibri"/>
                <a:cs typeface="Calibri"/>
                <a:sym typeface="Calibri"/>
              </a:rPr>
              <a:t>Show indexes: </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SHOW INDEX FROM table_name;</a:t>
            </a:r>
          </a:p>
        </p:txBody>
      </p:sp>
      <p:sp>
        <p:nvSpPr>
          <p:cNvPr id="232" name="Shape 232"/>
          <p:cNvSpPr/>
          <p:nvPr/>
        </p:nvSpPr>
        <p:spPr>
          <a:xfrm>
            <a:off x="34925" y="1019175"/>
            <a:ext cx="8564562" cy="4967286"/>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37" name="Shape 237"/>
        <p:cNvGrpSpPr/>
        <p:nvPr/>
      </p:nvGrpSpPr>
      <p:grpSpPr>
        <a:xfrm>
          <a:off x="0" y="0"/>
          <a:ext cx="0" cy="0"/>
          <a:chOff x="0" y="0"/>
          <a:chExt cx="0" cy="0"/>
        </a:xfrm>
      </p:grpSpPr>
      <p:sp>
        <p:nvSpPr>
          <p:cNvPr id="238" name="Shape 238"/>
          <p:cNvSpPr txBox="1"/>
          <p:nvPr>
            <p:ph type="title"/>
          </p:nvPr>
        </p:nvSpPr>
        <p:spPr>
          <a:xfrm>
            <a:off x="280987" y="568325"/>
            <a:ext cx="8564562" cy="628649"/>
          </a:xfrm>
          <a:prstGeom prst="rect">
            <a:avLst/>
          </a:prstGeom>
          <a:noFill/>
          <a:ln>
            <a:noFill/>
          </a:ln>
        </p:spPr>
        <p:txBody>
          <a:bodyPr anchorCtr="0" anchor="ctr" bIns="45700" lIns="91425" rIns="91425" tIns="45700">
            <a:noAutofit/>
          </a:bodyPr>
          <a:lstStyle/>
          <a:p>
            <a:pPr indent="0" lvl="0" marL="0" marR="0" rtl="0" algn="l">
              <a:lnSpc>
                <a:spcPct val="98000"/>
              </a:lnSpc>
              <a:spcBef>
                <a:spcPts val="0"/>
              </a:spcBef>
              <a:spcAft>
                <a:spcPts val="0"/>
              </a:spcAft>
              <a:buClr>
                <a:srgbClr val="000000"/>
              </a:buClr>
              <a:buSzPct val="25000"/>
              <a:buFont typeface="Calibri"/>
              <a:buNone/>
            </a:pPr>
            <a:r>
              <a:rPr b="0" i="0" lang="en-US" sz="3200" u="none" cap="none" strike="noStrike">
                <a:solidFill>
                  <a:srgbClr val="000000"/>
                </a:solidFill>
                <a:latin typeface="Calibri"/>
                <a:ea typeface="Calibri"/>
                <a:cs typeface="Calibri"/>
                <a:sym typeface="Calibri"/>
              </a:rPr>
              <a:t>BackUp</a:t>
            </a:r>
          </a:p>
        </p:txBody>
      </p:sp>
      <p:sp>
        <p:nvSpPr>
          <p:cNvPr id="239" name="Shape 239"/>
          <p:cNvSpPr txBox="1"/>
          <p:nvPr/>
        </p:nvSpPr>
        <p:spPr>
          <a:xfrm>
            <a:off x="280987" y="1439862"/>
            <a:ext cx="8564562" cy="4967286"/>
          </a:xfrm>
          <a:prstGeom prst="rect">
            <a:avLst/>
          </a:prstGeom>
          <a:noFill/>
          <a:ln>
            <a:noFill/>
          </a:ln>
        </p:spPr>
        <p:txBody>
          <a:bodyPr anchorCtr="0" anchor="t" bIns="45700" lIns="91425" rIns="91425" tIns="45700">
            <a:noAutofit/>
          </a:bodyPr>
          <a:lstStyle/>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You can create backup of whole database into a single file by using following command:</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mysqldump -uUSERNAME -pPASSWORD DB_NAME &gt; file_name.txt</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You can also specify table name to take backup of specific table.</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To export data/ specific columns into CSV format use following command:</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SELECT * FROM table_name INTO OUTFILE '/tmp/file_name.csv'</a:t>
            </a: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FIELDS TERMINATED BY ',' ENCLOSED BY '”'</a:t>
            </a: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LINES TERMINATED BY '\r\n';</a:t>
            </a:r>
          </a:p>
        </p:txBody>
      </p:sp>
      <p:sp>
        <p:nvSpPr>
          <p:cNvPr id="240" name="Shape 240"/>
          <p:cNvSpPr/>
          <p:nvPr/>
        </p:nvSpPr>
        <p:spPr>
          <a:xfrm>
            <a:off x="34925" y="1019175"/>
            <a:ext cx="8564562" cy="4967286"/>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45" name="Shape 245"/>
        <p:cNvGrpSpPr/>
        <p:nvPr/>
      </p:nvGrpSpPr>
      <p:grpSpPr>
        <a:xfrm>
          <a:off x="0" y="0"/>
          <a:ext cx="0" cy="0"/>
          <a:chOff x="0" y="0"/>
          <a:chExt cx="0" cy="0"/>
        </a:xfrm>
      </p:grpSpPr>
      <p:sp>
        <p:nvSpPr>
          <p:cNvPr id="246" name="Shape 246"/>
          <p:cNvSpPr txBox="1"/>
          <p:nvPr>
            <p:ph type="title"/>
          </p:nvPr>
        </p:nvSpPr>
        <p:spPr>
          <a:xfrm>
            <a:off x="280987" y="568325"/>
            <a:ext cx="8564562" cy="628649"/>
          </a:xfrm>
          <a:prstGeom prst="rect">
            <a:avLst/>
          </a:prstGeom>
          <a:noFill/>
          <a:ln>
            <a:noFill/>
          </a:ln>
        </p:spPr>
        <p:txBody>
          <a:bodyPr anchorCtr="0" anchor="ctr" bIns="45700" lIns="91425" rIns="91425" tIns="45700">
            <a:noAutofit/>
          </a:bodyPr>
          <a:lstStyle/>
          <a:p>
            <a:pPr indent="0" lvl="0" marL="0" marR="0" rtl="0" algn="l">
              <a:lnSpc>
                <a:spcPct val="98000"/>
              </a:lnSpc>
              <a:spcBef>
                <a:spcPts val="0"/>
              </a:spcBef>
              <a:spcAft>
                <a:spcPts val="0"/>
              </a:spcAft>
              <a:buClr>
                <a:srgbClr val="000000"/>
              </a:buClr>
              <a:buSzPct val="25000"/>
              <a:buFont typeface="Calibri"/>
              <a:buNone/>
            </a:pPr>
            <a:r>
              <a:rPr b="0" i="0" lang="en-US" sz="3200" u="none" cap="none" strike="noStrike">
                <a:solidFill>
                  <a:srgbClr val="000000"/>
                </a:solidFill>
                <a:latin typeface="Calibri"/>
                <a:ea typeface="Calibri"/>
                <a:cs typeface="Calibri"/>
                <a:sym typeface="Calibri"/>
              </a:rPr>
              <a:t>Restore</a:t>
            </a:r>
          </a:p>
        </p:txBody>
      </p:sp>
      <p:sp>
        <p:nvSpPr>
          <p:cNvPr id="247" name="Shape 247"/>
          <p:cNvSpPr txBox="1"/>
          <p:nvPr/>
        </p:nvSpPr>
        <p:spPr>
          <a:xfrm>
            <a:off x="280987" y="1439862"/>
            <a:ext cx="8564562" cy="4967286"/>
          </a:xfrm>
          <a:prstGeom prst="rect">
            <a:avLst/>
          </a:prstGeom>
          <a:noFill/>
          <a:ln>
            <a:noFill/>
          </a:ln>
        </p:spPr>
        <p:txBody>
          <a:bodyPr anchorCtr="0" anchor="t" bIns="45700" lIns="91425" rIns="91425" tIns="45700">
            <a:noAutofit/>
          </a:bodyPr>
          <a:lstStyle/>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You can create restore of whole database from a single file using following command:</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source filepath/filename.sql</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OR</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mysql -uUSERNAME -pPASSWORD DB_NAME &lt; FILE_PATH_WITH_NAME</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None/>
            </a:pPr>
            <a:r>
              <a:t/>
            </a:r>
            <a:endParaRPr b="0" i="0" sz="2000" u="none">
              <a:solidFill>
                <a:srgbClr val="000000"/>
              </a:solidFill>
              <a:latin typeface="Calibri"/>
              <a:ea typeface="Calibri"/>
              <a:cs typeface="Calibri"/>
              <a:sym typeface="Calibri"/>
            </a:endParaRPr>
          </a:p>
        </p:txBody>
      </p:sp>
      <p:sp>
        <p:nvSpPr>
          <p:cNvPr id="248" name="Shape 248"/>
          <p:cNvSpPr/>
          <p:nvPr/>
        </p:nvSpPr>
        <p:spPr>
          <a:xfrm>
            <a:off x="34925" y="1019175"/>
            <a:ext cx="8564562" cy="4967286"/>
          </a:xfrm>
          <a:prstGeom prst="rect">
            <a:avLst/>
          </a:prstGeom>
          <a:noFill/>
          <a:ln>
            <a:noFill/>
          </a:ln>
        </p:spPr>
        <p:txBody>
          <a:bodyPr anchorCtr="0" anchor="ctr" bIns="45700" lIns="91425" rIns="91425"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53" name="Shape 253"/>
        <p:cNvGrpSpPr/>
        <p:nvPr/>
      </p:nvGrpSpPr>
      <p:grpSpPr>
        <a:xfrm>
          <a:off x="0" y="0"/>
          <a:ext cx="0" cy="0"/>
          <a:chOff x="0" y="0"/>
          <a:chExt cx="0" cy="0"/>
        </a:xfrm>
      </p:grpSpPr>
      <p:sp>
        <p:nvSpPr>
          <p:cNvPr id="254" name="Shape 254"/>
          <p:cNvSpPr txBox="1"/>
          <p:nvPr>
            <p:ph type="title"/>
          </p:nvPr>
        </p:nvSpPr>
        <p:spPr>
          <a:xfrm>
            <a:off x="280987" y="561975"/>
            <a:ext cx="8564562" cy="639762"/>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SzPct val="25000"/>
              <a:buFont typeface="Calibri"/>
              <a:buNone/>
            </a:pPr>
            <a:r>
              <a:rPr b="0" i="0" lang="en-US" sz="3200" u="none" cap="none" strike="noStrike">
                <a:solidFill>
                  <a:srgbClr val="000000"/>
                </a:solidFill>
                <a:latin typeface="Calibri"/>
                <a:ea typeface="Calibri"/>
                <a:cs typeface="Calibri"/>
                <a:sym typeface="Calibri"/>
              </a:rPr>
              <a:t>References</a:t>
            </a:r>
          </a:p>
        </p:txBody>
      </p:sp>
      <p:sp>
        <p:nvSpPr>
          <p:cNvPr id="255" name="Shape 255"/>
          <p:cNvSpPr txBox="1"/>
          <p:nvPr/>
        </p:nvSpPr>
        <p:spPr>
          <a:xfrm>
            <a:off x="280987" y="1439862"/>
            <a:ext cx="8564562" cy="4967286"/>
          </a:xfrm>
          <a:prstGeom prst="rect">
            <a:avLst/>
          </a:prstGeom>
          <a:noFill/>
          <a:ln>
            <a:noFill/>
          </a:ln>
        </p:spPr>
        <p:txBody>
          <a:bodyPr anchorCtr="0" anchor="t" bIns="45700" lIns="91425" rIns="91425" tIns="45700">
            <a:noAutofit/>
          </a:bodyPr>
          <a:lstStyle/>
          <a:p>
            <a:pPr indent="-303212" lvl="0" marL="404812" marR="0" rtl="0" algn="l">
              <a:lnSpc>
                <a:spcPct val="100000"/>
              </a:lnSpc>
              <a:spcBef>
                <a:spcPts val="0"/>
              </a:spcBef>
              <a:spcAft>
                <a:spcPts val="0"/>
              </a:spcAft>
              <a:buClr>
                <a:srgbClr val="000000"/>
              </a:buClr>
              <a:buSzPct val="45000"/>
              <a:buFont typeface="Noto Sans Symbols"/>
              <a:buChar char="■"/>
            </a:pPr>
            <a:r>
              <a:rPr b="0" i="0" lang="en-US" sz="2400" u="none">
                <a:solidFill>
                  <a:srgbClr val="000000"/>
                </a:solidFill>
                <a:latin typeface="Calibri"/>
                <a:ea typeface="Calibri"/>
                <a:cs typeface="Calibri"/>
                <a:sym typeface="Calibri"/>
              </a:rPr>
              <a:t>MYSQL Online Documentation</a:t>
            </a:r>
          </a:p>
          <a:p>
            <a:pPr indent="-303212" lvl="0" marL="404812" marR="0" rtl="0" algn="l">
              <a:lnSpc>
                <a:spcPct val="100000"/>
              </a:lnSpc>
              <a:spcBef>
                <a:spcPts val="1400"/>
              </a:spcBef>
              <a:spcAft>
                <a:spcPts val="0"/>
              </a:spcAft>
              <a:buClr>
                <a:srgbClr val="000000"/>
              </a:buClr>
              <a:buSzPct val="25000"/>
              <a:buFont typeface="Calibri"/>
              <a:buNone/>
            </a:pPr>
            <a:r>
              <a:rPr b="0" i="0" lang="en-US" sz="2400" u="none">
                <a:solidFill>
                  <a:srgbClr val="000000"/>
                </a:solidFill>
                <a:latin typeface="Calibri"/>
                <a:ea typeface="Calibri"/>
                <a:cs typeface="Calibri"/>
                <a:sym typeface="Calibri"/>
              </a:rPr>
              <a:t>http://dev.mysql.com/doc/refman/5.5/en/tutorial.html</a:t>
            </a:r>
          </a:p>
          <a:p>
            <a:pPr indent="-303212" lvl="0" marL="404812" marR="0" rtl="0" algn="l">
              <a:lnSpc>
                <a:spcPct val="100000"/>
              </a:lnSpc>
              <a:spcBef>
                <a:spcPts val="1400"/>
              </a:spcBef>
              <a:spcAft>
                <a:spcPts val="0"/>
              </a:spcAft>
              <a:buClr>
                <a:srgbClr val="CCCCFF"/>
              </a:buClr>
              <a:buSzPct val="45000"/>
              <a:buFont typeface="Noto Sans Symbols"/>
              <a:buChar char="■"/>
            </a:pPr>
            <a:r>
              <a:rPr b="0" i="0" lang="en-US" sz="2400" u="none">
                <a:solidFill>
                  <a:srgbClr val="000000"/>
                </a:solidFill>
                <a:latin typeface="Calibri"/>
                <a:ea typeface="Calibri"/>
                <a:cs typeface="Calibri"/>
                <a:sym typeface="Calibri"/>
              </a:rPr>
              <a:t> Onlne Tutorials</a:t>
            </a:r>
          </a:p>
          <a:p>
            <a:pPr indent="-303212" lvl="0" marL="404812" marR="0" rtl="0" algn="l">
              <a:lnSpc>
                <a:spcPct val="100000"/>
              </a:lnSpc>
              <a:spcBef>
                <a:spcPts val="1400"/>
              </a:spcBef>
              <a:spcAft>
                <a:spcPts val="0"/>
              </a:spcAft>
              <a:buClr>
                <a:srgbClr val="000000"/>
              </a:buClr>
              <a:buSzPct val="25000"/>
              <a:buFont typeface="Calibri"/>
              <a:buNone/>
            </a:pPr>
            <a:r>
              <a:rPr b="0" i="0" lang="en-US" sz="2400" u="none">
                <a:solidFill>
                  <a:srgbClr val="000000"/>
                </a:solidFill>
                <a:latin typeface="Calibri"/>
                <a:ea typeface="Calibri"/>
                <a:cs typeface="Calibri"/>
                <a:sym typeface="Calibri"/>
              </a:rPr>
              <a:t>http://www.tutorialspoint.com/mysql/</a:t>
            </a:r>
          </a:p>
          <a:p>
            <a:pPr indent="0" lvl="0" marL="0" marR="0" rtl="0" algn="l">
              <a:lnSpc>
                <a:spcPct val="93000"/>
              </a:lnSpc>
              <a:spcBef>
                <a:spcPts val="1400"/>
              </a:spcBef>
              <a:spcAft>
                <a:spcPts val="0"/>
              </a:spcAft>
              <a:buNone/>
            </a:pPr>
            <a:r>
              <a:t/>
            </a:r>
            <a:endParaRPr b="0" i="0" sz="2400" u="none">
              <a:solidFill>
                <a:srgbClr val="000000"/>
              </a:solidFill>
              <a:latin typeface="Calibri"/>
              <a:ea typeface="Calibri"/>
              <a:cs typeface="Calibri"/>
              <a:sym typeface="Calibri"/>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60" name="Shape 260"/>
        <p:cNvGrpSpPr/>
        <p:nvPr/>
      </p:nvGrpSpPr>
      <p:grpSpPr>
        <a:xfrm>
          <a:off x="0" y="0"/>
          <a:ext cx="0" cy="0"/>
          <a:chOff x="0" y="0"/>
          <a:chExt cx="0" cy="0"/>
        </a:xfrm>
      </p:grpSpPr>
      <p:sp>
        <p:nvSpPr>
          <p:cNvPr id="261" name="Shape 261"/>
          <p:cNvSpPr txBox="1"/>
          <p:nvPr/>
        </p:nvSpPr>
        <p:spPr>
          <a:xfrm>
            <a:off x="292100" y="2735261"/>
            <a:ext cx="8564562" cy="3455986"/>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000000"/>
              </a:buClr>
              <a:buSzPct val="25000"/>
              <a:buFont typeface="Calibri"/>
              <a:buNone/>
            </a:pPr>
            <a:r>
              <a:rPr b="1" i="1" lang="en-US" sz="2400" u="none">
                <a:solidFill>
                  <a:srgbClr val="000000"/>
                </a:solidFill>
                <a:latin typeface="Calibri"/>
                <a:ea typeface="Calibri"/>
                <a:cs typeface="Calibri"/>
                <a:sym typeface="Calibri"/>
              </a:rPr>
              <a:t>Questions?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88" name="Shape 88"/>
        <p:cNvGrpSpPr/>
        <p:nvPr/>
      </p:nvGrpSpPr>
      <p:grpSpPr>
        <a:xfrm>
          <a:off x="0" y="0"/>
          <a:ext cx="0" cy="0"/>
          <a:chOff x="0" y="0"/>
          <a:chExt cx="0" cy="0"/>
        </a:xfrm>
      </p:grpSpPr>
      <p:sp>
        <p:nvSpPr>
          <p:cNvPr id="89" name="Shape 89"/>
          <p:cNvSpPr txBox="1"/>
          <p:nvPr>
            <p:ph type="title"/>
          </p:nvPr>
        </p:nvSpPr>
        <p:spPr>
          <a:xfrm>
            <a:off x="295275" y="431800"/>
            <a:ext cx="8564562" cy="596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rgbClr val="000000"/>
              </a:buClr>
              <a:buSzPct val="25000"/>
              <a:buFont typeface="Calibri"/>
              <a:buNone/>
            </a:pPr>
            <a:r>
              <a:rPr b="0" i="0" lang="en-US" sz="3200" u="none" cap="none" strike="noStrike">
                <a:solidFill>
                  <a:srgbClr val="000000"/>
                </a:solidFill>
                <a:latin typeface="Calibri"/>
                <a:ea typeface="Calibri"/>
                <a:cs typeface="Calibri"/>
                <a:sym typeface="Calibri"/>
              </a:rPr>
              <a:t>Terminology Contd..	</a:t>
            </a:r>
          </a:p>
        </p:txBody>
      </p:sp>
      <p:sp>
        <p:nvSpPr>
          <p:cNvPr id="90" name="Shape 90"/>
          <p:cNvSpPr txBox="1"/>
          <p:nvPr/>
        </p:nvSpPr>
        <p:spPr>
          <a:xfrm>
            <a:off x="280987" y="1284287"/>
            <a:ext cx="8564562" cy="4840286"/>
          </a:xfrm>
          <a:prstGeom prst="rect">
            <a:avLst/>
          </a:prstGeom>
          <a:noFill/>
          <a:ln>
            <a:noFill/>
          </a:ln>
        </p:spPr>
        <p:txBody>
          <a:bodyPr anchorCtr="0" anchor="t" bIns="45700" lIns="91425" rIns="91425" tIns="45700">
            <a:noAutofit/>
          </a:bodyPr>
          <a:lstStyle/>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45000"/>
              <a:buFont typeface="Noto Sans Symbols"/>
              <a:buChar char="●"/>
            </a:pPr>
            <a:r>
              <a:rPr b="0" i="0" lang="en-US" sz="2000" u="none">
                <a:solidFill>
                  <a:srgbClr val="000000"/>
                </a:solidFill>
                <a:latin typeface="Calibri"/>
                <a:ea typeface="Calibri"/>
                <a:cs typeface="Calibri"/>
                <a:sym typeface="Calibri"/>
              </a:rPr>
              <a:t> Foreign Key: A link between two tables.</a:t>
            </a: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 </a:t>
            </a:r>
          </a:p>
          <a:p>
            <a:pPr indent="0" lvl="0" marL="0" marR="0" rtl="0" algn="l">
              <a:lnSpc>
                <a:spcPct val="93000"/>
              </a:lnSpc>
              <a:spcBef>
                <a:spcPts val="0"/>
              </a:spcBef>
              <a:spcAft>
                <a:spcPts val="0"/>
              </a:spcAft>
              <a:buClr>
                <a:srgbClr val="000000"/>
              </a:buClr>
              <a:buSzPct val="45000"/>
              <a:buFont typeface="Noto Sans Symbols"/>
              <a:buChar char="●"/>
            </a:pPr>
            <a:r>
              <a:rPr b="0" i="0" lang="en-US" sz="2000" u="none">
                <a:solidFill>
                  <a:srgbClr val="000000"/>
                </a:solidFill>
                <a:latin typeface="Calibri"/>
                <a:ea typeface="Calibri"/>
                <a:cs typeface="Calibri"/>
                <a:sym typeface="Calibri"/>
              </a:rPr>
              <a:t> Compound (Composite) Key: is a key that consists of multiple column.</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45000"/>
              <a:buFont typeface="Noto Sans Symbols"/>
              <a:buChar char="●"/>
            </a:pPr>
            <a:r>
              <a:rPr b="0" i="0" lang="en-US" sz="2000" u="none">
                <a:solidFill>
                  <a:srgbClr val="000000"/>
                </a:solidFill>
                <a:latin typeface="Arial"/>
                <a:ea typeface="Arial"/>
                <a:cs typeface="Arial"/>
                <a:sym typeface="Arial"/>
              </a:rPr>
              <a:t> Index: same as book index, used to increase performance of select queries.</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Arial"/>
              <a:ea typeface="Arial"/>
              <a:cs typeface="Arial"/>
              <a:sym typeface="Arial"/>
            </a:endParaRP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Arial"/>
              <a:ea typeface="Arial"/>
              <a:cs typeface="Arial"/>
              <a:sym typeface="Arial"/>
            </a:endParaRPr>
          </a:p>
          <a:p>
            <a:pPr indent="0" lvl="0" marL="0" marR="0" rtl="0" algn="l">
              <a:lnSpc>
                <a:spcPct val="93000"/>
              </a:lnSpc>
              <a:spcBef>
                <a:spcPts val="0"/>
              </a:spcBef>
              <a:spcAft>
                <a:spcPts val="0"/>
              </a:spcAft>
              <a:buNone/>
            </a:pPr>
            <a:r>
              <a:t/>
            </a:r>
            <a:endParaRPr b="0" i="0" sz="2000" u="none">
              <a:solidFill>
                <a:srgbClr val="000000"/>
              </a:solidFill>
              <a:latin typeface="Arial"/>
              <a:ea typeface="Arial"/>
              <a:cs typeface="Arial"/>
              <a:sym typeface="Aria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95" name="Shape 95"/>
        <p:cNvGrpSpPr/>
        <p:nvPr/>
      </p:nvGrpSpPr>
      <p:grpSpPr>
        <a:xfrm>
          <a:off x="0" y="0"/>
          <a:ext cx="0" cy="0"/>
          <a:chOff x="0" y="0"/>
          <a:chExt cx="0" cy="0"/>
        </a:xfrm>
      </p:grpSpPr>
      <p:sp>
        <p:nvSpPr>
          <p:cNvPr id="96" name="Shape 96"/>
          <p:cNvSpPr txBox="1"/>
          <p:nvPr>
            <p:ph type="title"/>
          </p:nvPr>
        </p:nvSpPr>
        <p:spPr>
          <a:xfrm>
            <a:off x="280987" y="508000"/>
            <a:ext cx="8564562" cy="747711"/>
          </a:xfrm>
          <a:prstGeom prst="rect">
            <a:avLst/>
          </a:prstGeom>
          <a:noFill/>
          <a:ln>
            <a:noFill/>
          </a:ln>
        </p:spPr>
        <p:txBody>
          <a:bodyPr anchorCtr="0" anchor="ctr" bIns="45700" lIns="91425" rIns="91425" tIns="45700">
            <a:noAutofit/>
          </a:bodyPr>
          <a:lstStyle/>
          <a:p>
            <a:pPr indent="0" lvl="0" marL="0" marR="0" rtl="0" algn="l">
              <a:lnSpc>
                <a:spcPct val="98000"/>
              </a:lnSpc>
              <a:spcBef>
                <a:spcPts val="0"/>
              </a:spcBef>
              <a:spcAft>
                <a:spcPts val="0"/>
              </a:spcAft>
              <a:buClr>
                <a:srgbClr val="000000"/>
              </a:buClr>
              <a:buSzPct val="25000"/>
              <a:buFont typeface="Calibri"/>
              <a:buNone/>
            </a:pPr>
            <a:r>
              <a:rPr b="0" i="0" lang="en-US" sz="3200" u="none" cap="none" strike="noStrike">
                <a:solidFill>
                  <a:srgbClr val="000000"/>
                </a:solidFill>
                <a:latin typeface="Calibri"/>
                <a:ea typeface="Calibri"/>
                <a:cs typeface="Calibri"/>
                <a:sym typeface="Calibri"/>
              </a:rPr>
              <a:t>Normalization</a:t>
            </a:r>
          </a:p>
        </p:txBody>
      </p:sp>
      <p:sp>
        <p:nvSpPr>
          <p:cNvPr id="97" name="Shape 97"/>
          <p:cNvSpPr txBox="1"/>
          <p:nvPr/>
        </p:nvSpPr>
        <p:spPr>
          <a:xfrm>
            <a:off x="280987" y="1284287"/>
            <a:ext cx="8564562" cy="4840286"/>
          </a:xfrm>
          <a:prstGeom prst="rect">
            <a:avLst/>
          </a:prstGeom>
          <a:noFill/>
          <a:ln>
            <a:noFill/>
          </a:ln>
        </p:spPr>
        <p:txBody>
          <a:bodyPr anchorCtr="0" anchor="t" bIns="45700" lIns="91425" rIns="91425" tIns="45700">
            <a:noAutofit/>
          </a:bodyPr>
          <a:lstStyle/>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Normalization is a concept to break data into multiple table to reduce redundancy of it. It reduce the storage cost of data as well  as maintainablity also increases.</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None/>
            </a:pPr>
            <a:r>
              <a:t/>
            </a:r>
            <a:endParaRPr b="0" i="0" sz="2000" u="none">
              <a:solidFill>
                <a:srgbClr val="000000"/>
              </a:solidFill>
              <a:latin typeface="Calibri"/>
              <a:ea typeface="Calibri"/>
              <a:cs typeface="Calibri"/>
              <a:sym typeface="Calibri"/>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02" name="Shape 102"/>
        <p:cNvGrpSpPr/>
        <p:nvPr/>
      </p:nvGrpSpPr>
      <p:grpSpPr>
        <a:xfrm>
          <a:off x="0" y="0"/>
          <a:ext cx="0" cy="0"/>
          <a:chOff x="0" y="0"/>
          <a:chExt cx="0" cy="0"/>
        </a:xfrm>
      </p:grpSpPr>
      <p:sp>
        <p:nvSpPr>
          <p:cNvPr id="103" name="Shape 103"/>
          <p:cNvSpPr txBox="1"/>
          <p:nvPr>
            <p:ph type="title"/>
          </p:nvPr>
        </p:nvSpPr>
        <p:spPr>
          <a:xfrm>
            <a:off x="280987" y="508000"/>
            <a:ext cx="8564562" cy="747711"/>
          </a:xfrm>
          <a:prstGeom prst="rect">
            <a:avLst/>
          </a:prstGeom>
          <a:noFill/>
          <a:ln>
            <a:noFill/>
          </a:ln>
        </p:spPr>
        <p:txBody>
          <a:bodyPr anchorCtr="0" anchor="ctr" bIns="45700" lIns="91425" rIns="91425" tIns="45700">
            <a:noAutofit/>
          </a:bodyPr>
          <a:lstStyle/>
          <a:p>
            <a:pPr indent="0" lvl="0" marL="0" marR="0" rtl="0" algn="l">
              <a:lnSpc>
                <a:spcPct val="98000"/>
              </a:lnSpc>
              <a:spcBef>
                <a:spcPts val="0"/>
              </a:spcBef>
              <a:spcAft>
                <a:spcPts val="0"/>
              </a:spcAft>
              <a:buClr>
                <a:srgbClr val="000000"/>
              </a:buClr>
              <a:buSzPct val="25000"/>
              <a:buFont typeface="Calibri"/>
              <a:buNone/>
            </a:pPr>
            <a:r>
              <a:rPr b="0" i="0" lang="en-US" sz="3200" u="none" cap="none" strike="noStrike">
                <a:solidFill>
                  <a:srgbClr val="000000"/>
                </a:solidFill>
                <a:latin typeface="Calibri"/>
                <a:ea typeface="Calibri"/>
                <a:cs typeface="Calibri"/>
                <a:sym typeface="Calibri"/>
              </a:rPr>
              <a:t>SQL Statement</a:t>
            </a:r>
          </a:p>
        </p:txBody>
      </p:sp>
      <p:sp>
        <p:nvSpPr>
          <p:cNvPr id="104" name="Shape 104"/>
          <p:cNvSpPr txBox="1"/>
          <p:nvPr/>
        </p:nvSpPr>
        <p:spPr>
          <a:xfrm>
            <a:off x="280987" y="1284287"/>
            <a:ext cx="8564562" cy="4840286"/>
          </a:xfrm>
          <a:prstGeom prst="rect">
            <a:avLst/>
          </a:prstGeom>
          <a:noFill/>
          <a:ln>
            <a:noFill/>
          </a:ln>
        </p:spPr>
        <p:txBody>
          <a:bodyPr anchorCtr="0" anchor="t" bIns="45700" lIns="91425" rIns="91425" tIns="45700">
            <a:noAutofit/>
          </a:bodyPr>
          <a:lstStyle/>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DDL – Data Definition Language</a:t>
            </a: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DDL is used to define the structure that holds the data. For example, Create, Alter, Drop and Truncate table.</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DML– Data Manipulation Language</a:t>
            </a: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DML is used for manipulation of the data itself. Typical operations are Insert, Delete, Update and retrieving the data from the table. Select statement is considered as a limited version of DML, since it can't change data in the database. But it can perform operations on data retrieved from DBMS, before the results are returned to the calling function.</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DCL– Data Control Language </a:t>
            </a: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DCL is used to control the visibility of data like granting database access and set privileges to create tables etc. Example - Grant, Revoke access permission to the user to access data in database.</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09" name="Shape 109"/>
        <p:cNvGrpSpPr/>
        <p:nvPr/>
      </p:nvGrpSpPr>
      <p:grpSpPr>
        <a:xfrm>
          <a:off x="0" y="0"/>
          <a:ext cx="0" cy="0"/>
          <a:chOff x="0" y="0"/>
          <a:chExt cx="0" cy="0"/>
        </a:xfrm>
      </p:grpSpPr>
      <p:sp>
        <p:nvSpPr>
          <p:cNvPr id="110" name="Shape 110"/>
          <p:cNvSpPr txBox="1"/>
          <p:nvPr>
            <p:ph type="title"/>
          </p:nvPr>
        </p:nvSpPr>
        <p:spPr>
          <a:xfrm>
            <a:off x="280987" y="584200"/>
            <a:ext cx="8564562" cy="596900"/>
          </a:xfrm>
          <a:prstGeom prst="rect">
            <a:avLst/>
          </a:prstGeom>
          <a:noFill/>
          <a:ln>
            <a:noFill/>
          </a:ln>
        </p:spPr>
        <p:txBody>
          <a:bodyPr anchorCtr="0" anchor="ctr" bIns="45700" lIns="91425" rIns="91425" tIns="45700">
            <a:noAutofit/>
          </a:bodyPr>
          <a:lstStyle/>
          <a:p>
            <a:pPr indent="0" lvl="0" marL="0" marR="0" rtl="0" algn="l">
              <a:lnSpc>
                <a:spcPct val="98000"/>
              </a:lnSpc>
              <a:spcBef>
                <a:spcPts val="0"/>
              </a:spcBef>
              <a:spcAft>
                <a:spcPts val="0"/>
              </a:spcAft>
              <a:buClr>
                <a:srgbClr val="000000"/>
              </a:buClr>
              <a:buSzPct val="25000"/>
              <a:buFont typeface="Calibri"/>
              <a:buNone/>
            </a:pPr>
            <a:r>
              <a:rPr b="0" i="0" lang="en-US" sz="3200" u="none" cap="none" strike="noStrike">
                <a:solidFill>
                  <a:srgbClr val="000000"/>
                </a:solidFill>
                <a:latin typeface="Calibri"/>
                <a:ea typeface="Calibri"/>
                <a:cs typeface="Calibri"/>
                <a:sym typeface="Calibri"/>
              </a:rPr>
              <a:t>Create, drop database</a:t>
            </a:r>
          </a:p>
        </p:txBody>
      </p:sp>
      <p:sp>
        <p:nvSpPr>
          <p:cNvPr id="111" name="Shape 111"/>
          <p:cNvSpPr txBox="1"/>
          <p:nvPr/>
        </p:nvSpPr>
        <p:spPr>
          <a:xfrm>
            <a:off x="280987" y="1284287"/>
            <a:ext cx="8564562" cy="4840286"/>
          </a:xfrm>
          <a:prstGeom prst="rect">
            <a:avLst/>
          </a:prstGeom>
          <a:noFill/>
          <a:ln>
            <a:noFill/>
          </a:ln>
        </p:spPr>
        <p:txBody>
          <a:bodyPr anchorCtr="0" anchor="t" bIns="45700" lIns="91425" rIns="91425" tIns="45700">
            <a:noAutofit/>
          </a:bodyPr>
          <a:lstStyle/>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To create database into mysql, you need to execute CREATE command.</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eg. CREATE DATABASE db_name;</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After creating the database you need to select it before using it.</a:t>
            </a: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eg. use db_name;</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To drop database execute the DROP command.</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eg. DROP DATABASE db_name;</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None/>
            </a:pPr>
            <a:r>
              <a:t/>
            </a:r>
            <a:endParaRPr b="0" i="0" sz="2000" u="none">
              <a:solidFill>
                <a:srgbClr val="000000"/>
              </a:solidFill>
              <a:latin typeface="Calibri"/>
              <a:ea typeface="Calibri"/>
              <a:cs typeface="Calibri"/>
              <a:sym typeface="Calibri"/>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16" name="Shape 116"/>
        <p:cNvGrpSpPr/>
        <p:nvPr/>
      </p:nvGrpSpPr>
      <p:grpSpPr>
        <a:xfrm>
          <a:off x="0" y="0"/>
          <a:ext cx="0" cy="0"/>
          <a:chOff x="0" y="0"/>
          <a:chExt cx="0" cy="0"/>
        </a:xfrm>
      </p:grpSpPr>
      <p:sp>
        <p:nvSpPr>
          <p:cNvPr id="117" name="Shape 117"/>
          <p:cNvSpPr txBox="1"/>
          <p:nvPr>
            <p:ph type="title"/>
          </p:nvPr>
        </p:nvSpPr>
        <p:spPr>
          <a:xfrm>
            <a:off x="280987" y="360362"/>
            <a:ext cx="8564562" cy="1046162"/>
          </a:xfrm>
          <a:prstGeom prst="rect">
            <a:avLst/>
          </a:prstGeom>
          <a:noFill/>
          <a:ln>
            <a:noFill/>
          </a:ln>
        </p:spPr>
        <p:txBody>
          <a:bodyPr anchorCtr="0" anchor="ctr" bIns="45700" lIns="91425" rIns="91425" tIns="45700">
            <a:noAutofit/>
          </a:bodyPr>
          <a:lstStyle/>
          <a:p>
            <a:pPr indent="0" lvl="0" marL="0" marR="0" rtl="0" algn="l">
              <a:lnSpc>
                <a:spcPct val="98000"/>
              </a:lnSpc>
              <a:spcBef>
                <a:spcPts val="0"/>
              </a:spcBef>
              <a:spcAft>
                <a:spcPts val="0"/>
              </a:spcAft>
              <a:buClr>
                <a:srgbClr val="000000"/>
              </a:buClr>
              <a:buSzPct val="25000"/>
              <a:buFont typeface="Calibri"/>
              <a:buNone/>
            </a:pPr>
            <a:r>
              <a:rPr b="0" i="0" lang="en-US" sz="3200" u="none" cap="none" strike="noStrike">
                <a:solidFill>
                  <a:srgbClr val="000000"/>
                </a:solidFill>
                <a:latin typeface="Calibri"/>
                <a:ea typeface="Calibri"/>
                <a:cs typeface="Calibri"/>
                <a:sym typeface="Calibri"/>
              </a:rPr>
              <a:t>Create table</a:t>
            </a:r>
          </a:p>
        </p:txBody>
      </p:sp>
      <p:sp>
        <p:nvSpPr>
          <p:cNvPr id="118" name="Shape 118"/>
          <p:cNvSpPr txBox="1"/>
          <p:nvPr/>
        </p:nvSpPr>
        <p:spPr>
          <a:xfrm>
            <a:off x="280987" y="1284287"/>
            <a:ext cx="8564562" cy="4840286"/>
          </a:xfrm>
          <a:prstGeom prst="rect">
            <a:avLst/>
          </a:prstGeom>
          <a:noFill/>
          <a:ln>
            <a:noFill/>
          </a:ln>
        </p:spPr>
        <p:txBody>
          <a:bodyPr anchorCtr="0" anchor="t" bIns="45700" lIns="91425" rIns="91425" tIns="45700">
            <a:noAutofit/>
          </a:bodyPr>
          <a:lstStyle/>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To create table into selected database, you need to use CREATE TABLE command.</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Syntax: CREATE TABLE table_name (column_name column_type)</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eg.</a:t>
            </a: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Create table user (</a:t>
            </a:r>
          </a:p>
          <a:p>
            <a:pPr indent="-271462" lvl="1" marL="741362" marR="0" rtl="0" algn="l">
              <a:lnSpc>
                <a:spcPct val="93000"/>
              </a:lnSpc>
              <a:spcBef>
                <a:spcPts val="0"/>
              </a:spcBef>
              <a:spcAft>
                <a:spcPts val="0"/>
              </a:spcAft>
              <a:buClr>
                <a:srgbClr val="000000"/>
              </a:buClr>
              <a:buSzPct val="25000"/>
              <a:buFont typeface="Calibri"/>
              <a:buNone/>
            </a:pPr>
            <a:r>
              <a:rPr b="0" i="0" lang="en-US" sz="2000" u="none" cap="none" strike="noStrike">
                <a:solidFill>
                  <a:srgbClr val="000000"/>
                </a:solidFill>
                <a:latin typeface="Calibri"/>
                <a:ea typeface="Calibri"/>
                <a:cs typeface="Calibri"/>
                <a:sym typeface="Calibri"/>
              </a:rPr>
              <a:t>id bigint(20) NOT NULL AUTO_INCREMENT,</a:t>
            </a:r>
          </a:p>
          <a:p>
            <a:pPr indent="-271462" lvl="1" marL="741362" marR="0" rtl="0" algn="l">
              <a:lnSpc>
                <a:spcPct val="93000"/>
              </a:lnSpc>
              <a:spcBef>
                <a:spcPts val="0"/>
              </a:spcBef>
              <a:spcAft>
                <a:spcPts val="0"/>
              </a:spcAft>
              <a:buClr>
                <a:srgbClr val="000000"/>
              </a:buClr>
              <a:buSzPct val="25000"/>
              <a:buFont typeface="Calibri"/>
              <a:buNone/>
            </a:pPr>
            <a:r>
              <a:rPr b="0" i="0" lang="en-US" sz="2000" u="none" cap="none" strike="noStrike">
                <a:solidFill>
                  <a:srgbClr val="000000"/>
                </a:solidFill>
                <a:latin typeface="Calibri"/>
                <a:ea typeface="Calibri"/>
                <a:cs typeface="Calibri"/>
                <a:sym typeface="Calibri"/>
              </a:rPr>
              <a:t>email_id varchar(255) NOT NULL,</a:t>
            </a:r>
          </a:p>
          <a:p>
            <a:pPr indent="-271462" lvl="1" marL="741362" marR="0" rtl="0" algn="l">
              <a:lnSpc>
                <a:spcPct val="93000"/>
              </a:lnSpc>
              <a:spcBef>
                <a:spcPts val="0"/>
              </a:spcBef>
              <a:spcAft>
                <a:spcPts val="0"/>
              </a:spcAft>
              <a:buClr>
                <a:srgbClr val="000000"/>
              </a:buClr>
              <a:buSzPct val="25000"/>
              <a:buFont typeface="Calibri"/>
              <a:buNone/>
            </a:pPr>
            <a:r>
              <a:rPr b="0" i="0" lang="en-US" sz="2000" u="none" cap="none" strike="noStrike">
                <a:solidFill>
                  <a:srgbClr val="000000"/>
                </a:solidFill>
                <a:latin typeface="Calibri"/>
                <a:ea typeface="Calibri"/>
                <a:cs typeface="Calibri"/>
                <a:sym typeface="Calibri"/>
              </a:rPr>
              <a:t>is_active bit(1) NOT NULL,</a:t>
            </a:r>
          </a:p>
          <a:p>
            <a:pPr indent="-271462" lvl="1" marL="741362" marR="0" rtl="0" algn="l">
              <a:lnSpc>
                <a:spcPct val="93000"/>
              </a:lnSpc>
              <a:spcBef>
                <a:spcPts val="0"/>
              </a:spcBef>
              <a:spcAft>
                <a:spcPts val="0"/>
              </a:spcAft>
              <a:buClr>
                <a:srgbClr val="000000"/>
              </a:buClr>
              <a:buSzPct val="25000"/>
              <a:buFont typeface="Calibri"/>
              <a:buNone/>
            </a:pPr>
            <a:r>
              <a:rPr b="0" i="0" lang="en-US" sz="2000" u="none" cap="none" strike="noStrike">
                <a:solidFill>
                  <a:srgbClr val="000000"/>
                </a:solidFill>
                <a:latin typeface="Calibri"/>
                <a:ea typeface="Calibri"/>
                <a:cs typeface="Calibri"/>
                <a:sym typeface="Calibri"/>
              </a:rPr>
              <a:t>date_created datetime default NULL,</a:t>
            </a:r>
          </a:p>
          <a:p>
            <a:pPr indent="-271462" lvl="1" marL="741362" marR="0" rtl="0" algn="l">
              <a:lnSpc>
                <a:spcPct val="93000"/>
              </a:lnSpc>
              <a:spcBef>
                <a:spcPts val="0"/>
              </a:spcBef>
              <a:spcAft>
                <a:spcPts val="0"/>
              </a:spcAft>
              <a:buClr>
                <a:srgbClr val="000000"/>
              </a:buClr>
              <a:buSzPct val="25000"/>
              <a:buFont typeface="Calibri"/>
              <a:buNone/>
            </a:pPr>
            <a:r>
              <a:rPr b="0" i="0" lang="en-US" sz="2000" u="none" cap="none" strike="noStrike">
                <a:solidFill>
                  <a:srgbClr val="000000"/>
                </a:solidFill>
                <a:latin typeface="Calibri"/>
                <a:ea typeface="Calibri"/>
                <a:cs typeface="Calibri"/>
                <a:sym typeface="Calibri"/>
              </a:rPr>
              <a:t>primary key (id)</a:t>
            </a: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23" name="Shape 123"/>
        <p:cNvGrpSpPr/>
        <p:nvPr/>
      </p:nvGrpSpPr>
      <p:grpSpPr>
        <a:xfrm>
          <a:off x="0" y="0"/>
          <a:ext cx="0" cy="0"/>
          <a:chOff x="0" y="0"/>
          <a:chExt cx="0" cy="0"/>
        </a:xfrm>
      </p:grpSpPr>
      <p:sp>
        <p:nvSpPr>
          <p:cNvPr id="124" name="Shape 124"/>
          <p:cNvSpPr txBox="1"/>
          <p:nvPr>
            <p:ph type="title"/>
          </p:nvPr>
        </p:nvSpPr>
        <p:spPr>
          <a:xfrm>
            <a:off x="280987" y="584200"/>
            <a:ext cx="8564562" cy="596900"/>
          </a:xfrm>
          <a:prstGeom prst="rect">
            <a:avLst/>
          </a:prstGeom>
          <a:noFill/>
          <a:ln>
            <a:noFill/>
          </a:ln>
        </p:spPr>
        <p:txBody>
          <a:bodyPr anchorCtr="0" anchor="ctr" bIns="45700" lIns="91425" rIns="91425" tIns="45700">
            <a:noAutofit/>
          </a:bodyPr>
          <a:lstStyle/>
          <a:p>
            <a:pPr indent="0" lvl="0" marL="0" marR="0" rtl="0" algn="l">
              <a:lnSpc>
                <a:spcPct val="98000"/>
              </a:lnSpc>
              <a:spcBef>
                <a:spcPts val="0"/>
              </a:spcBef>
              <a:spcAft>
                <a:spcPts val="0"/>
              </a:spcAft>
              <a:buClr>
                <a:srgbClr val="000000"/>
              </a:buClr>
              <a:buSzPct val="25000"/>
              <a:buFont typeface="Calibri"/>
              <a:buNone/>
            </a:pPr>
            <a:r>
              <a:rPr b="0" i="0" lang="en-US" sz="3200" u="none" cap="none" strike="noStrike">
                <a:solidFill>
                  <a:srgbClr val="000000"/>
                </a:solidFill>
                <a:latin typeface="Calibri"/>
                <a:ea typeface="Calibri"/>
                <a:cs typeface="Calibri"/>
                <a:sym typeface="Calibri"/>
              </a:rPr>
              <a:t>Drop table</a:t>
            </a:r>
          </a:p>
        </p:txBody>
      </p:sp>
      <p:sp>
        <p:nvSpPr>
          <p:cNvPr id="125" name="Shape 125"/>
          <p:cNvSpPr txBox="1"/>
          <p:nvPr/>
        </p:nvSpPr>
        <p:spPr>
          <a:xfrm>
            <a:off x="280987" y="1284287"/>
            <a:ext cx="8564562" cy="4840286"/>
          </a:xfrm>
          <a:prstGeom prst="rect">
            <a:avLst/>
          </a:prstGeom>
          <a:noFill/>
          <a:ln>
            <a:noFill/>
          </a:ln>
        </p:spPr>
        <p:txBody>
          <a:bodyPr anchorCtr="0" anchor="t" bIns="45700" lIns="91425" rIns="91425" tIns="45700">
            <a:noAutofit/>
          </a:bodyPr>
          <a:lstStyle/>
          <a:p>
            <a:pPr indent="0" lvl="0" marL="0" marR="0" rtl="0" algn="l">
              <a:lnSpc>
                <a:spcPct val="93000"/>
              </a:lnSpc>
              <a:spcBef>
                <a:spcPts val="0"/>
              </a:spcBef>
              <a:spcAft>
                <a:spcPts val="0"/>
              </a:spcAft>
              <a:buClr>
                <a:srgbClr val="000000"/>
              </a:buClr>
              <a:buSzPct val="25000"/>
              <a:buFont typeface="Arial"/>
              <a:buNone/>
            </a:pPr>
            <a:r>
              <a:rPr b="0" i="0" lang="en-US" sz="1800" u="none">
                <a:solidFill>
                  <a:srgbClr val="000000"/>
                </a:solidFill>
                <a:latin typeface="Arial"/>
                <a:ea typeface="Arial"/>
                <a:cs typeface="Arial"/>
                <a:sym typeface="Arial"/>
              </a:rPr>
              <a:t>To drop a table you need to execute drop table command.</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eg. DROP TABLE table_name;</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30" name="Shape 130"/>
        <p:cNvGrpSpPr/>
        <p:nvPr/>
      </p:nvGrpSpPr>
      <p:grpSpPr>
        <a:xfrm>
          <a:off x="0" y="0"/>
          <a:ext cx="0" cy="0"/>
          <a:chOff x="0" y="0"/>
          <a:chExt cx="0" cy="0"/>
        </a:xfrm>
      </p:grpSpPr>
      <p:sp>
        <p:nvSpPr>
          <p:cNvPr id="131" name="Shape 131"/>
          <p:cNvSpPr txBox="1"/>
          <p:nvPr>
            <p:ph type="title"/>
          </p:nvPr>
        </p:nvSpPr>
        <p:spPr>
          <a:xfrm>
            <a:off x="280987" y="538162"/>
            <a:ext cx="8564562" cy="688975"/>
          </a:xfrm>
          <a:prstGeom prst="rect">
            <a:avLst/>
          </a:prstGeom>
          <a:noFill/>
          <a:ln>
            <a:noFill/>
          </a:ln>
        </p:spPr>
        <p:txBody>
          <a:bodyPr anchorCtr="0" anchor="ctr" bIns="45700" lIns="91425" rIns="91425" tIns="45700">
            <a:noAutofit/>
          </a:bodyPr>
          <a:lstStyle/>
          <a:p>
            <a:pPr indent="0" lvl="0" marL="0" marR="0" rtl="0" algn="l">
              <a:lnSpc>
                <a:spcPct val="98000"/>
              </a:lnSpc>
              <a:spcBef>
                <a:spcPts val="0"/>
              </a:spcBef>
              <a:spcAft>
                <a:spcPts val="0"/>
              </a:spcAft>
              <a:buClr>
                <a:srgbClr val="000000"/>
              </a:buClr>
              <a:buSzPct val="25000"/>
              <a:buFont typeface="Calibri"/>
              <a:buNone/>
            </a:pPr>
            <a:r>
              <a:rPr b="0" i="0" lang="en-US" sz="3200" u="none" cap="none" strike="noStrike">
                <a:solidFill>
                  <a:srgbClr val="000000"/>
                </a:solidFill>
                <a:latin typeface="Calibri"/>
                <a:ea typeface="Calibri"/>
                <a:cs typeface="Calibri"/>
                <a:sym typeface="Calibri"/>
              </a:rPr>
              <a:t>Insert query</a:t>
            </a:r>
          </a:p>
        </p:txBody>
      </p:sp>
      <p:sp>
        <p:nvSpPr>
          <p:cNvPr id="132" name="Shape 132"/>
          <p:cNvSpPr txBox="1"/>
          <p:nvPr/>
        </p:nvSpPr>
        <p:spPr>
          <a:xfrm>
            <a:off x="280987" y="1439862"/>
            <a:ext cx="8564562" cy="4464050"/>
          </a:xfrm>
          <a:prstGeom prst="rect">
            <a:avLst/>
          </a:prstGeom>
          <a:noFill/>
          <a:ln>
            <a:noFill/>
          </a:ln>
        </p:spPr>
        <p:txBody>
          <a:bodyPr anchorCtr="0" anchor="t" bIns="45700" lIns="91425" rIns="91425" tIns="45700">
            <a:noAutofit/>
          </a:bodyPr>
          <a:lstStyle/>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Mysql insert query is used to store data into a table.</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Syntax INSERT INTO table_name (field1, field2, ... field N) values (value1, value2, ... value N)</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To insert string values, you need to keep all values either into single quote or double quote.</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SzPct val="25000"/>
              <a:buFont typeface="Calibri"/>
              <a:buNone/>
            </a:pPr>
            <a:r>
              <a:rPr b="0" i="0" lang="en-US" sz="2000" u="none">
                <a:solidFill>
                  <a:srgbClr val="000000"/>
                </a:solidFill>
                <a:latin typeface="Calibri"/>
                <a:ea typeface="Calibri"/>
                <a:cs typeface="Calibri"/>
                <a:sym typeface="Calibri"/>
              </a:rPr>
              <a:t>eg. insert into user (id, email, is_active, date_created) values (1, '</a:t>
            </a:r>
            <a:r>
              <a:rPr b="0" i="0" lang="en-US" sz="2000" u="sng">
                <a:solidFill>
                  <a:schemeClr val="hlink"/>
                </a:solidFill>
                <a:latin typeface="Arial"/>
                <a:ea typeface="Arial"/>
                <a:cs typeface="Arial"/>
                <a:sym typeface="Arial"/>
                <a:hlinkClick r:id="rId3"/>
              </a:rPr>
              <a:t>bootcamp@tothenew.com</a:t>
            </a:r>
            <a:r>
              <a:rPr b="0" i="0" lang="en-US" sz="2000" u="none">
                <a:solidFill>
                  <a:srgbClr val="000000"/>
                </a:solidFill>
                <a:latin typeface="Calibri"/>
                <a:ea typeface="Calibri"/>
                <a:cs typeface="Calibri"/>
                <a:sym typeface="Calibri"/>
              </a:rPr>
              <a:t>', true, '2016-01-01 06:43:00');</a:t>
            </a: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Clr>
                <a:srgbClr val="000000"/>
              </a:buClr>
              <a:buFont typeface="Arial"/>
              <a:buNone/>
            </a:pPr>
            <a:r>
              <a:t/>
            </a:r>
            <a:endParaRPr b="0" i="0" sz="2000" u="none">
              <a:solidFill>
                <a:srgbClr val="000000"/>
              </a:solidFill>
              <a:latin typeface="Calibri"/>
              <a:ea typeface="Calibri"/>
              <a:cs typeface="Calibri"/>
              <a:sym typeface="Calibri"/>
            </a:endParaRPr>
          </a:p>
          <a:p>
            <a:pPr indent="0" lvl="0" marL="0" marR="0" rtl="0" algn="l">
              <a:lnSpc>
                <a:spcPct val="93000"/>
              </a:lnSpc>
              <a:spcBef>
                <a:spcPts val="0"/>
              </a:spcBef>
              <a:spcAft>
                <a:spcPts val="0"/>
              </a:spcAft>
              <a:buNone/>
            </a:pPr>
            <a:r>
              <a:t/>
            </a:r>
            <a:endParaRPr b="0" i="0" sz="2000" u="none">
              <a:solidFill>
                <a:srgbClr val="000000"/>
              </a:solidFill>
              <a:latin typeface="Calibri"/>
              <a:ea typeface="Calibri"/>
              <a:cs typeface="Calibri"/>
              <a:sym typeface="Calibri"/>
            </a:endParaRP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