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278312" y="10155236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>
            <p:ph idx="2" type="sldImg"/>
          </p:nvPr>
        </p:nvSpPr>
        <p:spPr>
          <a:xfrm>
            <a:off x="1106487" y="812800"/>
            <a:ext cx="5332412" cy="39957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3" type="hdr"/>
          </p:nvPr>
        </p:nvSpPr>
        <p:spPr>
          <a:xfrm>
            <a:off x="0" y="0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278312" y="0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0" y="10155236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4" type="sldNum"/>
          </p:nvPr>
        </p:nvSpPr>
        <p:spPr>
          <a:xfrm>
            <a:off x="4278312" y="10155236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" name="Shape 39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3" name="Shape 103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0" name="Shape 110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7" name="Shape 117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4" name="Shape 124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1" name="Shape 131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9" name="Shape 139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6" name="Shape 146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4" name="Shape 154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1" name="Shape 161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9" name="Shape 169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" name="Shape 45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6" name="Shape 176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3" name="Shape 183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1" name="Shape 191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8" name="Shape 198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5" name="Shape 205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2" name="Shape 212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9" name="Shape 219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6" name="Shape 226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3" name="Shape 233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0" name="Shape 240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" name="Shape 52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" name="Shape 59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" name="Shape 66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4" name="Shape 74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1" name="Shape 81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8" name="Shape 88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06487" y="812800"/>
            <a:ext cx="5345111" cy="400843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6" name="Shape 96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305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4962"/>
            <a:ext cx="82263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layout with centered title and subtitle placeholder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110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80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50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21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21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0"/>
            <a:ext cx="9140700" cy="6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457200" y="27305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4962"/>
            <a:ext cx="82263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kernel.org/pub/software/scm/git/docs/" TargetMode="External"/><Relationship Id="rId4" Type="http://schemas.openxmlformats.org/officeDocument/2006/relationships/hyperlink" Target="http://www.git-tower.com/files/cheatsheet/Git_Cheat_Sheet_grey.pdf%20" TargetMode="External"/><Relationship Id="rId5" Type="http://schemas.openxmlformats.org/officeDocument/2006/relationships/hyperlink" Target="https://www.codeschool.com/courses/git-real" TargetMode="External"/><Relationship Id="rId6" Type="http://schemas.openxmlformats.org/officeDocument/2006/relationships/hyperlink" Target="https://www.codeschool.com/courses/git-re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yQlKEq-U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1628775" y="2735261"/>
            <a:ext cx="6435725" cy="1495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 with Git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Git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and designed by Linus Torvalds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high performance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safeguard against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accidental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Characteristics of Git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support for non linear development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Distributed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handling of large projects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63537" y="1350962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has following three states for files: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Committed : it means that the data is safely stored in local database.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: it means that the file is changed but not committed to database yet.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Staged : it means that the file is marked to go into next commit snapshot.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snapshot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checked in version of files/directories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Uniquely identified by a 40 char string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 reference to the parent commit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based structure when branching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35" name="Shape 135"/>
          <p:cNvSpPr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2265361"/>
            <a:ext cx="7604124" cy="23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63537" y="1350962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tree and index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tree : consists of files that you are currently working on.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: is a staging area where new commits are prepared. It acts as an interface between repository and working tree.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made on the working tree will not be committed directly to the repository. They need to be staged on index first.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50" name="Shape 150"/>
          <p:cNvSpPr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1717675"/>
            <a:ext cx="7567611" cy="347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63537" y="1350962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and Local Repository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: Repository that resides on a server and is shared among all team members.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 : Repository that resides on a local machine of an individual.</a:t>
            </a: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65" name="Shape 165"/>
          <p:cNvSpPr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" y="1712911"/>
            <a:ext cx="7594599" cy="44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-- Remote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to have more than one repository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alias for each repository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from it with fetch and pull commands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updates with push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why and how of version control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Centralized vs. Distributed version control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Introduction to  Git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Basic Git concepts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Setting up Git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commands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good practices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active line of development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recent commit on branch is referred as “tip”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single git repo can track an arbitrary number of branches.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working tree is associated with one of them and HEAD points to that branch.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87" name="Shape 187"/>
          <p:cNvSpPr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511300"/>
            <a:ext cx="7343775" cy="45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line of a file can be edited by multiple people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even in different branches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is intelligent in case the changes are at different line numbers in a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up Git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31800" y="1368425"/>
            <a:ext cx="8280399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 apt-get intall git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needs your SSH public key to allow pushing and pulling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–global user.name &lt;name&gt;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–global user.email  &lt;email&gt;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31800" y="1368425"/>
            <a:ext cx="8280399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: initialize a directory as git repo 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add: add file(s) to git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 : remove file(s) from git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: commit staged files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checkout: checkout files/branches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branch: view branches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: update remote repo with changes of local repo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: update local repo with changes of remote repo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31800" y="1368425"/>
            <a:ext cx="8280399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stash : manage stash  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remote: manage set of tracked repos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: merge changes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Resolving merge conflicts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edited files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files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Ignoring files in git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31800" y="1368425"/>
            <a:ext cx="8280399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.gitignore : Its not a command but a file which consists of file names which should not be checked in the VCS. Please remember that this file itself will be checked in the VCS.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good practices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1800" y="1368425"/>
            <a:ext cx="8280399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commits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Meaningful commit messages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gitignore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References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31800" y="1368425"/>
            <a:ext cx="8280399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 Manual page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Git cheat sheet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https://www.codeschool.com/courses/git-real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Questions....</a:t>
            </a:r>
          </a:p>
        </p:txBody>
      </p:sp>
      <p:sp>
        <p:nvSpPr>
          <p:cNvPr id="244" name="Shape 244"/>
          <p:cNvSpPr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Version Control 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 that records changes to file(s)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control over changes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change is tracked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the change happened?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to problem fixed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introduced an issue and when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Revert back to a previous state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do we need it?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tracking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multiple versions of software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Coordinating within/between teams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to loose anything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Experimentation without interference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Version Control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server that contained all versioned files(Eg- subversion)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1944686"/>
            <a:ext cx="6119811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 of Centralized System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point of failure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hard disk gets corrupted without proper backups everything is lost.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80987" y="1284287"/>
            <a:ext cx="8564562" cy="4840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developer has a copy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full version history on hard drive </a:t>
            </a: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except for remote repository operations</a:t>
            </a: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60362" y="1368425"/>
            <a:ext cx="8485186" cy="465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1439862"/>
            <a:ext cx="6480174" cy="475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vs Distributed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28786" y="2592386"/>
            <a:ext cx="7118350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ct val="25000"/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http://www.youtube.com/watch?v=_yQlKEq-Ueg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