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6" r:id="rId4"/>
    <p:sldId id="265" r:id="rId5"/>
    <p:sldId id="259" r:id="rId6"/>
    <p:sldId id="262" r:id="rId7"/>
    <p:sldId id="261" r:id="rId8"/>
    <p:sldId id="263" r:id="rId9"/>
    <p:sldId id="267" r:id="rId10"/>
    <p:sldId id="269" r:id="rId11"/>
    <p:sldId id="268" r:id="rId12"/>
    <p:sldId id="260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06" autoAdjust="0"/>
  </p:normalViewPr>
  <p:slideViewPr>
    <p:cSldViewPr snapToGrid="0">
      <p:cViewPr varScale="1">
        <p:scale>
          <a:sx n="81" d="100"/>
          <a:sy n="81" d="100"/>
        </p:scale>
        <p:origin x="43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81391-E7E7-43F3-A3E7-576FFBB75442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F45F0-2207-41F2-84F3-1671DE2C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F45F0-2207-41F2-84F3-1671DE2CC1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4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0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44B-5DD2-4253-81AC-495FAB5A1C6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937E-84A8-4985-ACE8-91F3A2D5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2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hotkey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sint/myahkscript" TargetMode="External"/><Relationship Id="rId4" Type="http://schemas.openxmlformats.org/officeDocument/2006/relationships/hyperlink" Target="https://www.autohotkey.com/docs/AutoHotkey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D01E-57C4-4DDA-A036-A2B63CD0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AutoHotkey for automation of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1BC53-5EC7-4A73-93D1-CD9D50294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Kyaw Sint (Joe)</a:t>
            </a:r>
          </a:p>
          <a:p>
            <a:r>
              <a:rPr lang="en-US" dirty="0"/>
              <a:t>June 7, 2021</a:t>
            </a:r>
          </a:p>
        </p:txBody>
      </p:sp>
    </p:spTree>
    <p:extLst>
      <p:ext uri="{BB962C8B-B14F-4D97-AF65-F5344CB8AC3E}">
        <p14:creationId xmlns:p14="http://schemas.microsoft.com/office/powerpoint/2010/main" val="276339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CC05-0B9D-4195-8CF8-7E720C3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Hotkeys for SAS (2)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8E2FF-A6C5-414A-A4CB-758DA9C21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393153"/>
              </p:ext>
            </p:extLst>
          </p:nvPr>
        </p:nvGraphicFramePr>
        <p:xfrm>
          <a:off x="628650" y="1825625"/>
          <a:ext cx="78867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309221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:*: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frf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tosend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=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proc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freq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data=%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dataset_name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%;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tables 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run;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SendInput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tosend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%{Up}{End}{Left}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5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:*:f2f::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tosend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=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proc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freq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data=%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dataset_name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%;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tables  /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nocol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norow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nopercent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chisq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run;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SendInput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tosend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%{Up}{End}{Left 27}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2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0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CC05-0B9D-4195-8CF8-7E720C3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Hotkeys for SAS (3)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8E2FF-A6C5-414A-A4CB-758DA9C21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874991"/>
              </p:ext>
            </p:extLst>
          </p:nvPr>
        </p:nvGraphicFramePr>
        <p:xfrm>
          <a:off x="628650" y="1825625"/>
          <a:ext cx="78867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309221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5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:*: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mef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tosend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=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proc means data=%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dataset_name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% n mean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stddev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stderr median p25 p75 min max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maxdec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=3;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var 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run;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SendInput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tosend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%{Up}{End}{Left}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2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4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C781-A4F6-4AA2-A9C6-633B3508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7D9E-6CA5-44B4-9CB2-FC0D6FFA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Remote Desktop and VMware horizon client</a:t>
            </a:r>
          </a:p>
        </p:txBody>
      </p:sp>
    </p:spTree>
    <p:extLst>
      <p:ext uri="{BB962C8B-B14F-4D97-AF65-F5344CB8AC3E}">
        <p14:creationId xmlns:p14="http://schemas.microsoft.com/office/powerpoint/2010/main" val="378468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6E00-FE5E-4E77-B577-340C82E4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AFE4-4579-4CF8-BD20-C4B4FBB4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AutoHotkey</a:t>
            </a:r>
            <a:r>
              <a:rPr lang="en-US" dirty="0"/>
              <a:t> web site:</a:t>
            </a:r>
            <a:br>
              <a:rPr lang="en-US" dirty="0"/>
            </a:br>
            <a:r>
              <a:rPr lang="en-US" dirty="0">
                <a:hlinkClick r:id="rId3"/>
              </a:rPr>
              <a:t>https://www.autohotkey.com/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AutoHotkey</a:t>
            </a:r>
            <a:r>
              <a:rPr lang="en-US" dirty="0"/>
              <a:t> documentation: </a:t>
            </a:r>
            <a:r>
              <a:rPr lang="en-US" dirty="0">
                <a:hlinkClick r:id="rId4"/>
              </a:rPr>
              <a:t>https://www.autohotkey.com/docs/AutoHotkey.htm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my script</a:t>
            </a:r>
            <a:br>
              <a:rPr lang="en-US" dirty="0"/>
            </a:br>
            <a:r>
              <a:rPr lang="en-US" dirty="0">
                <a:hlinkClick r:id="rId5"/>
              </a:rPr>
              <a:t>https://github.com/ksint/myahkscript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B59F-0B84-4281-9E92-84F4FCBA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AutoHotkey?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A40B-B140-4296-8A13-9DF6D070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Free, open-source scripting language for Windows</a:t>
            </a:r>
          </a:p>
          <a:p>
            <a:pPr lvl="0"/>
            <a:r>
              <a:rPr lang="en-US" dirty="0"/>
              <a:t>Allows for easily mapping keys and automation</a:t>
            </a:r>
          </a:p>
          <a:p>
            <a:pPr lvl="0"/>
            <a:r>
              <a:rPr lang="en-US" dirty="0"/>
              <a:t>The basic syntax is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IfThis</a:t>
            </a:r>
            <a:r>
              <a:rPr lang="en-US" dirty="0">
                <a:latin typeface="Consolas" panose="020B0609020204030204" pitchFamily="49" charset="0"/>
              </a:rPr>
              <a:t>&gt;::&lt;</a:t>
            </a:r>
            <a:r>
              <a:rPr lang="en-US" dirty="0" err="1">
                <a:latin typeface="Consolas" panose="020B0609020204030204" pitchFamily="49" charset="0"/>
              </a:rPr>
              <a:t>ThenDoThis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0"/>
            <a:r>
              <a:rPr lang="en-US" dirty="0" err="1"/>
              <a:t>AutoHotkey</a:t>
            </a:r>
            <a:r>
              <a:rPr lang="en-US" dirty="0"/>
              <a:t> scripts are saved as .</a:t>
            </a:r>
            <a:r>
              <a:rPr lang="en-US" dirty="0" err="1"/>
              <a:t>ahk</a:t>
            </a:r>
            <a:r>
              <a:rPr lang="en-US" dirty="0"/>
              <a:t> files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B98E-8190-4A23-864E-E55B350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uses for </a:t>
            </a:r>
            <a:r>
              <a:rPr lang="en-US" dirty="0" err="1"/>
              <a:t>AutoHotkey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DC76-6BF7-4BAE-80E6-45DA04AD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Remap </a:t>
            </a:r>
            <a:r>
              <a:rPr lang="en-US" dirty="0" err="1"/>
              <a:t>PrtSc</a:t>
            </a:r>
            <a:r>
              <a:rPr lang="en-US" dirty="0"/>
              <a:t> key to menu key</a:t>
            </a:r>
          </a:p>
          <a:p>
            <a:r>
              <a:rPr lang="en-US" dirty="0"/>
              <a:t>Mac-like hotkeys</a:t>
            </a:r>
          </a:p>
          <a:p>
            <a:r>
              <a:rPr lang="en-US" dirty="0"/>
              <a:t>SAS snippets</a:t>
            </a:r>
          </a:p>
        </p:txBody>
      </p:sp>
    </p:spTree>
    <p:extLst>
      <p:ext uri="{BB962C8B-B14F-4D97-AF65-F5344CB8AC3E}">
        <p14:creationId xmlns:p14="http://schemas.microsoft.com/office/powerpoint/2010/main" val="265187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504-E0B2-4835-9F5F-41894614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0FD7-B5C5-4088-95D5-F125F62F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AutoHotkey</a:t>
            </a:r>
            <a:endParaRPr lang="en-US" dirty="0"/>
          </a:p>
          <a:p>
            <a:r>
              <a:rPr lang="en-US" dirty="0"/>
              <a:t>On desktop, right click New -&gt; </a:t>
            </a:r>
            <a:r>
              <a:rPr lang="en-US" dirty="0" err="1"/>
              <a:t>AutoHotkey</a:t>
            </a:r>
            <a:r>
              <a:rPr lang="en-US" dirty="0"/>
              <a:t> Script</a:t>
            </a:r>
          </a:p>
          <a:p>
            <a:r>
              <a:rPr lang="en-US" dirty="0"/>
              <a:t>Right click the file and Edit Script</a:t>
            </a:r>
          </a:p>
          <a:p>
            <a:r>
              <a:rPr lang="en-US" dirty="0"/>
              <a:t>Double click the file to Run Script</a:t>
            </a:r>
          </a:p>
          <a:p>
            <a:endParaRPr lang="en-US" dirty="0"/>
          </a:p>
          <a:p>
            <a:r>
              <a:rPr lang="en-US" dirty="0"/>
              <a:t>To load on startup, save shortcut to script C:\Users\&lt;username&gt;\AppData\Roaming\Microsoft\Windows\Start Menu\Programs\Startup\</a:t>
            </a:r>
          </a:p>
        </p:txBody>
      </p:sp>
    </p:spTree>
    <p:extLst>
      <p:ext uri="{BB962C8B-B14F-4D97-AF65-F5344CB8AC3E}">
        <p14:creationId xmlns:p14="http://schemas.microsoft.com/office/powerpoint/2010/main" val="321049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3629-75FC-4E42-A73C-432F8519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3A2775-E440-4E1F-B4AE-352B93CEF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78306"/>
              </p:ext>
            </p:extLst>
          </p:nvPr>
        </p:nvGraphicFramePr>
        <p:xfrm>
          <a:off x="628650" y="1825625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394">
                  <a:extLst>
                    <a:ext uri="{9D8B030D-6E8A-4147-A177-3AD203B41FA5}">
                      <a16:colId xmlns:a16="http://schemas.microsoft.com/office/drawing/2014/main" val="3132945080"/>
                    </a:ext>
                  </a:extLst>
                </a:gridCol>
                <a:gridCol w="6919306">
                  <a:extLst>
                    <a:ext uri="{9D8B030D-6E8A-4147-A177-3AD203B41FA5}">
                      <a16:colId xmlns:a16="http://schemas.microsoft.com/office/drawing/2014/main" val="3766032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4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5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1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8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several keys as hotkey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1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:*: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text that follows this is a </a:t>
                      </a:r>
                      <a:r>
                        <a:rPr lang="en-US" dirty="0" err="1"/>
                        <a:t>hotstring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that begin with ; are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3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82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28AD-CE5D-46F9-AD0D-E0403F8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Hotkeys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38584C-9EA7-423D-A550-F677E1E57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700967"/>
              </p:ext>
            </p:extLst>
          </p:nvPr>
        </p:nvGraphicFramePr>
        <p:xfrm>
          <a:off x="628650" y="1825625"/>
          <a:ext cx="788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3936251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0216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^F11::Suspend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Pause/Resume </a:t>
                      </a:r>
                      <a:r>
                        <a:rPr lang="en-US" dirty="0" err="1"/>
                        <a:t>AutoHotkey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4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^F12::Reload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Reload </a:t>
                      </a:r>
                      <a:r>
                        <a:rPr lang="en-US" dirty="0" err="1"/>
                        <a:t>AutoHotkey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0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3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PrintScreen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::Send {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AppsKey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Remap </a:t>
                      </a:r>
                      <a:r>
                        <a:rPr lang="en-US" dirty="0" err="1"/>
                        <a:t>PrtSc</a:t>
                      </a:r>
                      <a:r>
                        <a:rPr lang="en-US" dirty="0"/>
                        <a:t> to menu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2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!F12::^+!b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Box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4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A65E-07BD-4F7C-9FBF-F4B71E4B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Hotkeys for Mac type keys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580232-7693-462E-AF05-2DA6C3F14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301947"/>
              </p:ext>
            </p:extLst>
          </p:nvPr>
        </p:nvGraphicFramePr>
        <p:xfrm>
          <a:off x="628650" y="1825625"/>
          <a:ext cx="78867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576">
                  <a:extLst>
                    <a:ext uri="{9D8B030D-6E8A-4147-A177-3AD203B41FA5}">
                      <a16:colId xmlns:a16="http://schemas.microsoft.com/office/drawing/2014/main" val="1759394516"/>
                    </a:ext>
                  </a:extLst>
                </a:gridCol>
                <a:gridCol w="3327124">
                  <a:extLst>
                    <a:ext uri="{9D8B030D-6E8A-4147-A177-3AD203B41FA5}">
                      <a16:colId xmlns:a16="http://schemas.microsoft.com/office/drawing/2014/main" val="129449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8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!x::Send ^x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Alt-X, Send Ctrl-C,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3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!c::Send ^c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1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!v::Send ^v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1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!s::Send ^s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8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#IfWinNotActive,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ahk_exe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Zoom.exe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!a::Send ^a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#IfWinNotActive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not Zoom and Alt-A, send Ctrl-A. (In Zoom, Alt-A is used as shortcut to mute audio)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1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!z::Send ^z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!w::Send ^w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9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!w::Send ^f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8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92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EAC6-B950-46FB-873C-571B4EF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Hotkeys for SAS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3821188-85D1-471C-AC8D-E85DEAF84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488592"/>
              </p:ext>
            </p:extLst>
          </p:nvPr>
        </p:nvGraphicFramePr>
        <p:xfrm>
          <a:off x="628650" y="1825625"/>
          <a:ext cx="78867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40886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!7::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sasruler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************************************************************;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SendInput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%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sasruler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%{Enter}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0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!8::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sasheading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************************************************************;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title 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************************************************************;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SendInput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%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sasheading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%{Up}{End}{Left}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CC05-0B9D-4195-8CF8-7E720C3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Hotkeys for SAS (2)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8E2FF-A6C5-414A-A4CB-758DA9C21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058668"/>
              </p:ext>
            </p:extLst>
          </p:nvPr>
        </p:nvGraphicFramePr>
        <p:xfrm>
          <a:off x="628650" y="1825625"/>
          <a:ext cx="78867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309221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;;;;;;;;;;;;;;;;;;;;;;;;;;;;;;;;;;;;;;;;;;;;;;;;;;;;;;;;;;;;;;;;;;;;;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; Variables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;;;;;;;;;;;;;;;;;;;;;;;;;;;;;;;;;;;;;;;;;;;;;;;;;;;;;;;;;;;;;;;;;;;;;</a:t>
                      </a:r>
                    </a:p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dataset_name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:= "d1"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5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;;;;;;;;;;;;;;;;;;;;;;;;;;;;;;;;;;;;;;;;;;;;;;;;;;;;;;;;;;;;;;;;;;;;;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; Add tray menu to change dataset name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;;;;;;;;;;;;;;;;;;;;;;;;;;;;;;;;;;;;;;;;;;;;;;;;;;;;;;;;;;;;;;;;;;;;;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Menu, Tray, Add  ; Creates a separator line.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Menu, Tray, Add, Change dataset,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ChangeDataset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Return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ChangeDataset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InputBox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dataset_name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, Dataset name, Enter the dataset name, , , , , , , 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dataset_name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%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Return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!F11::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InputBox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dataset_name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, Dataset name, Enter the dataset name, , , , , , , 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dataset_name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2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643</Words>
  <Application>Microsoft Office PowerPoint</Application>
  <PresentationFormat>On-screen Show (4:3)</PresentationFormat>
  <Paragraphs>148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How to use AutoHotkey for automation of input</vt:lpstr>
      <vt:lpstr>What is AutoHotkey?</vt:lpstr>
      <vt:lpstr>My uses for AutoHotkey</vt:lpstr>
      <vt:lpstr>Steps</vt:lpstr>
      <vt:lpstr>Symbols</vt:lpstr>
      <vt:lpstr>Simple Hotkeys</vt:lpstr>
      <vt:lpstr>Hotkeys for Mac type keys</vt:lpstr>
      <vt:lpstr>Hotkeys for SAS (1)</vt:lpstr>
      <vt:lpstr>Hotkeys for SAS (2)</vt:lpstr>
      <vt:lpstr>Hotkeys for SAS (2)</vt:lpstr>
      <vt:lpstr>Hotkeys for SAS (3)</vt:lpstr>
      <vt:lpstr>Limitations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AutoHotkey for automation of input</dc:title>
  <dc:creator>Sint, Kyaw</dc:creator>
  <cp:lastModifiedBy>Sint, Kyaw</cp:lastModifiedBy>
  <cp:revision>31</cp:revision>
  <dcterms:created xsi:type="dcterms:W3CDTF">2021-04-26T15:06:12Z</dcterms:created>
  <dcterms:modified xsi:type="dcterms:W3CDTF">2021-05-05T03:25:25Z</dcterms:modified>
</cp:coreProperties>
</file>