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84" r:id="rId6"/>
    <p:sldId id="266" r:id="rId7"/>
    <p:sldId id="285" r:id="rId8"/>
    <p:sldId id="263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286" r:id="rId21"/>
    <p:sldId id="261" r:id="rId22"/>
    <p:sldId id="288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5595" y="1584325"/>
            <a:ext cx="611187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电子元器件仓库管理系统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5285" y="2298700"/>
            <a:ext cx="605218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ELECTRONIC COMPONENT WAREHOUSE MANAGEMENT SYSTEM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15108" y="2646611"/>
            <a:ext cx="3336584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毕文静  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18010100158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4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39370" y="1226820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按编号查询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0570" y="1226820"/>
            <a:ext cx="4568190" cy="26904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5720" y="1227455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按货物名称查询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285" y="1227455"/>
            <a:ext cx="4559935" cy="268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5085" y="1227455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按类型查询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285" y="1227455"/>
            <a:ext cx="4568190" cy="268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5720" y="1227455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具有一定的统计功能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1228090"/>
            <a:ext cx="4572000" cy="26892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5720" y="1227455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库元器件总价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1227455"/>
            <a:ext cx="4549140" cy="268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5720" y="1227455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每月出库元器件总价值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1227455"/>
            <a:ext cx="4574540" cy="26892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5720" y="1227455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80708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每月出库元器件数量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（按名称查询）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285" y="1227455"/>
            <a:ext cx="4545330" cy="268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5720" y="1227455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80708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每月出库元器件数量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（按类型查询）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5095" y="1227455"/>
            <a:ext cx="5204460" cy="26904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总结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总结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/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29"/>
          <p:cNvGrpSpPr/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/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19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28"/>
          <p:cNvGrpSpPr/>
          <p:nvPr/>
        </p:nvGrpSpPr>
        <p:grpSpPr bwMode="auto">
          <a:xfrm>
            <a:off x="2782475" y="2223678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/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17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30"/>
          <p:cNvGrpSpPr/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21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627380" y="3142615"/>
            <a:ext cx="2153920" cy="71437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通过程序实现一个能够为仓库提供入库，出库，统计等一系列需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求的系统。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2782570" y="1360170"/>
            <a:ext cx="1830705" cy="71437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系统按回车键开始，按回车键向电脑输入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填写的信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息。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912360" y="3142615"/>
            <a:ext cx="1455420" cy="49911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适用于 win7 以上的操作系统。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089015" y="1575435"/>
            <a:ext cx="2602865" cy="49911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运用 C 语言编写，操作简洁，界面友善，功能齐全。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5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70" grpId="0"/>
      <p:bldP spid="72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方案设计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21280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程序测试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203788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3052271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66235" y="3043252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3" grpId="0"/>
      <p:bldP spid="3" grpId="0"/>
      <p:bldP spid="79" grpId="0" bldLvl="0" animBg="1"/>
      <p:bldP spid="83" grpId="0" bldLvl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感谢观看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方案设计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方案设计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326908" y="3279829"/>
            <a:ext cx="20929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利用数据结构来构建系统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029096" y="1636177"/>
            <a:ext cx="1737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具备一定的统计功能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164965" y="3279775"/>
            <a:ext cx="2458085" cy="49911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具备出库、入库、不同类型的查找、库存不足的警报功能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5417820" y="1205865"/>
            <a:ext cx="2803525" cy="71437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运用 c 语言中的数据结构来设计这一系统的程序，通过链表和定义函数来实现这一软件开发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49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49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49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49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49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49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49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49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49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149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649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41" grpId="0"/>
      <p:bldP spid="43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39370" y="1226820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初始界面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580" y="1226820"/>
            <a:ext cx="4632960" cy="268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39370" y="1226820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入库展示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0570" y="-13335"/>
            <a:ext cx="4574540" cy="51631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39370" y="1226820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211033" y="2353000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出库展示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0570" y="8890"/>
            <a:ext cx="4573270" cy="51314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39370" y="1226820"/>
            <a:ext cx="4521200" cy="2689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-47412" y="2352365"/>
            <a:ext cx="3870960" cy="43751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不同类型查看相关元器件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085" y="447675"/>
            <a:ext cx="2725420" cy="4018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55" y="447675"/>
            <a:ext cx="2818765" cy="40182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5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全屏显示(16:9)</PresentationFormat>
  <Paragraphs>133</Paragraphs>
  <Slides>20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Arial</vt:lpstr>
      <vt:lpstr>微软雅黑</vt:lpstr>
      <vt:lpstr>Roboto condensed</vt:lpstr>
      <vt:lpstr>Arial Unicode MS</vt:lpstr>
      <vt:lpstr>Roboto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DELL</cp:lastModifiedBy>
  <cp:revision>57</cp:revision>
  <dcterms:created xsi:type="dcterms:W3CDTF">2016-05-20T12:59:00Z</dcterms:created>
  <dcterms:modified xsi:type="dcterms:W3CDTF">2019-06-29T13:30:56Z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